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5" r:id="rId6"/>
    <p:sldId id="266" r:id="rId7"/>
    <p:sldId id="263" r:id="rId8"/>
    <p:sldId id="284" r:id="rId9"/>
    <p:sldId id="259" r:id="rId10"/>
    <p:sldId id="275" r:id="rId11"/>
    <p:sldId id="268" r:id="rId12"/>
    <p:sldId id="269" r:id="rId13"/>
    <p:sldId id="260" r:id="rId14"/>
    <p:sldId id="272" r:id="rId15"/>
    <p:sldId id="279" r:id="rId16"/>
    <p:sldId id="273" r:id="rId17"/>
    <p:sldId id="261" r:id="rId18"/>
    <p:sldId id="276" r:id="rId19"/>
    <p:sldId id="277" r:id="rId20"/>
    <p:sldId id="278" r:id="rId21"/>
    <p:sldId id="281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624"/>
    <a:srgbClr val="3CBDDC"/>
    <a:srgbClr val="1CBB9F"/>
    <a:srgbClr val="FBA41F"/>
    <a:srgbClr val="E74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2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BFBE40-668A-4488-9D42-0C0CE99BF4FD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8A3ADE-E4B6-4E76-9E28-1F859F75CA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40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1C42-859B-497D-A78C-AB0670D8CA89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77D0-E7CC-4A18-ABB0-E9E1F6FC0F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3B10-063D-4D27-86C3-0D8FF32E2CA2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05A59-289B-4E57-A270-CB155C16CD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F411-6D2E-4DD8-92D4-6EFC4E2AC82E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B54E-2B7E-46A7-AC1C-352D490CCB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8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2790-B787-4D0B-8ADD-F3D812E69F04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CEE5-5B18-41EA-A046-73B5A3FC78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2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A9E4-CF79-43FC-BC2F-06986517A858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B00A-3F20-4355-A0BB-5FCF4E61BC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41FD-A26D-41F6-8A54-2CDAC48F9EB4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AA86-2171-48E6-99CA-2DEB94868A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9785-EB5C-4559-8BFB-390691BD3778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D74B-D2CA-4699-B644-C0E910FF1C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2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092-D77B-4EA1-BD84-ACDB662A0F18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0F6F2-09A0-4AAF-96F3-2FFBF8A9F2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24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174-3DCB-4D44-A2A5-FE9230DE52C7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78CB2-0245-4C47-800D-5868EAC06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9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B283-1E91-483D-A97A-552117D4CC9C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CB695-5D96-4D75-B13D-91D23A6F18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8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A2CF-E3C7-4AA3-B323-65F6D79D9425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E009-E2E2-42B1-95F9-159C80CC21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5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247F10-EFB6-4EC1-BEFD-83FF8BA43AFF}" type="datetimeFigureOut">
              <a:rPr lang="zh-CN" altLang="en-US"/>
              <a:pPr>
                <a:defRPr/>
              </a:pPr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CC2044-97C6-47DD-B12E-12BC8EA7F0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933"/>
          <p:cNvGrpSpPr>
            <a:grpSpLocks/>
          </p:cNvGrpSpPr>
          <p:nvPr/>
        </p:nvGrpSpPr>
        <p:grpSpPr bwMode="auto">
          <a:xfrm>
            <a:off x="1905000" y="4906963"/>
            <a:ext cx="1979613" cy="1771650"/>
            <a:chOff x="5383213" y="3433763"/>
            <a:chExt cx="3008313" cy="2692400"/>
          </a:xfrm>
        </p:grpSpPr>
        <p:grpSp>
          <p:nvGrpSpPr>
            <p:cNvPr id="20593" name="Group 205"/>
            <p:cNvGrpSpPr>
              <a:grpSpLocks/>
            </p:cNvGrpSpPr>
            <p:nvPr/>
          </p:nvGrpSpPr>
          <p:grpSpPr bwMode="auto">
            <a:xfrm>
              <a:off x="5694363" y="3752851"/>
              <a:ext cx="2630488" cy="2105025"/>
              <a:chOff x="3587" y="2364"/>
              <a:chExt cx="1657" cy="1326"/>
            </a:xfrm>
          </p:grpSpPr>
          <p:sp>
            <p:nvSpPr>
              <p:cNvPr id="20795" name="Oval 5"/>
              <p:cNvSpPr>
                <a:spLocks noChangeArrowheads="1"/>
              </p:cNvSpPr>
              <p:nvPr/>
            </p:nvSpPr>
            <p:spPr bwMode="auto">
              <a:xfrm>
                <a:off x="3804" y="2416"/>
                <a:ext cx="1136" cy="1135"/>
              </a:xfrm>
              <a:prstGeom prst="ellipse">
                <a:avLst/>
              </a:prstGeom>
              <a:solidFill>
                <a:srgbClr val="5B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6" name="Freeform 6"/>
              <p:cNvSpPr>
                <a:spLocks/>
              </p:cNvSpPr>
              <p:nvPr/>
            </p:nvSpPr>
            <p:spPr bwMode="auto">
              <a:xfrm>
                <a:off x="4771" y="2693"/>
                <a:ext cx="23" cy="3"/>
              </a:xfrm>
              <a:custGeom>
                <a:avLst/>
                <a:gdLst>
                  <a:gd name="T0" fmla="*/ 18 w 14"/>
                  <a:gd name="T1" fmla="*/ 0 h 2"/>
                  <a:gd name="T2" fmla="*/ 0 w 14"/>
                  <a:gd name="T3" fmla="*/ 2 h 2"/>
                  <a:gd name="T4" fmla="*/ 0 w 14"/>
                  <a:gd name="T5" fmla="*/ 2 h 2"/>
                  <a:gd name="T6" fmla="*/ 15 w 14"/>
                  <a:gd name="T7" fmla="*/ 2 h 2"/>
                  <a:gd name="T8" fmla="*/ 18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2" y="0"/>
                      <a:pt x="14" y="0"/>
                      <a:pt x="11" y="0"/>
                    </a:cubicBezTo>
                  </a:path>
                </a:pathLst>
              </a:custGeom>
              <a:solidFill>
                <a:srgbClr val="FDC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7" name="Freeform 7"/>
              <p:cNvSpPr>
                <a:spLocks/>
              </p:cNvSpPr>
              <p:nvPr/>
            </p:nvSpPr>
            <p:spPr bwMode="auto">
              <a:xfrm>
                <a:off x="3878" y="2529"/>
                <a:ext cx="1052" cy="701"/>
              </a:xfrm>
              <a:custGeom>
                <a:avLst/>
                <a:gdLst>
                  <a:gd name="T0" fmla="*/ 995 w 649"/>
                  <a:gd name="T1" fmla="*/ 189 h 433"/>
                  <a:gd name="T2" fmla="*/ 947 w 649"/>
                  <a:gd name="T3" fmla="*/ 183 h 433"/>
                  <a:gd name="T4" fmla="*/ 901 w 649"/>
                  <a:gd name="T5" fmla="*/ 168 h 433"/>
                  <a:gd name="T6" fmla="*/ 893 w 649"/>
                  <a:gd name="T7" fmla="*/ 165 h 433"/>
                  <a:gd name="T8" fmla="*/ 893 w 649"/>
                  <a:gd name="T9" fmla="*/ 165 h 433"/>
                  <a:gd name="T10" fmla="*/ 799 w 649"/>
                  <a:gd name="T11" fmla="*/ 164 h 433"/>
                  <a:gd name="T12" fmla="*/ 682 w 649"/>
                  <a:gd name="T13" fmla="*/ 100 h 433"/>
                  <a:gd name="T14" fmla="*/ 656 w 649"/>
                  <a:gd name="T15" fmla="*/ 63 h 433"/>
                  <a:gd name="T16" fmla="*/ 553 w 649"/>
                  <a:gd name="T17" fmla="*/ 62 h 433"/>
                  <a:gd name="T18" fmla="*/ 556 w 649"/>
                  <a:gd name="T19" fmla="*/ 40 h 433"/>
                  <a:gd name="T20" fmla="*/ 559 w 649"/>
                  <a:gd name="T21" fmla="*/ 18 h 433"/>
                  <a:gd name="T22" fmla="*/ 546 w 649"/>
                  <a:gd name="T23" fmla="*/ 10 h 433"/>
                  <a:gd name="T24" fmla="*/ 532 w 649"/>
                  <a:gd name="T25" fmla="*/ 0 h 433"/>
                  <a:gd name="T26" fmla="*/ 464 w 649"/>
                  <a:gd name="T27" fmla="*/ 21 h 433"/>
                  <a:gd name="T28" fmla="*/ 332 w 649"/>
                  <a:gd name="T29" fmla="*/ 60 h 433"/>
                  <a:gd name="T30" fmla="*/ 250 w 649"/>
                  <a:gd name="T31" fmla="*/ 105 h 433"/>
                  <a:gd name="T32" fmla="*/ 170 w 649"/>
                  <a:gd name="T33" fmla="*/ 176 h 433"/>
                  <a:gd name="T34" fmla="*/ 58 w 649"/>
                  <a:gd name="T35" fmla="*/ 253 h 433"/>
                  <a:gd name="T36" fmla="*/ 15 w 649"/>
                  <a:gd name="T37" fmla="*/ 319 h 433"/>
                  <a:gd name="T38" fmla="*/ 58 w 649"/>
                  <a:gd name="T39" fmla="*/ 379 h 433"/>
                  <a:gd name="T40" fmla="*/ 78 w 649"/>
                  <a:gd name="T41" fmla="*/ 440 h 433"/>
                  <a:gd name="T42" fmla="*/ 79 w 649"/>
                  <a:gd name="T43" fmla="*/ 468 h 433"/>
                  <a:gd name="T44" fmla="*/ 79 w 649"/>
                  <a:gd name="T45" fmla="*/ 474 h 433"/>
                  <a:gd name="T46" fmla="*/ 84 w 649"/>
                  <a:gd name="T47" fmla="*/ 489 h 433"/>
                  <a:gd name="T48" fmla="*/ 84 w 649"/>
                  <a:gd name="T49" fmla="*/ 492 h 433"/>
                  <a:gd name="T50" fmla="*/ 97 w 649"/>
                  <a:gd name="T51" fmla="*/ 513 h 433"/>
                  <a:gd name="T52" fmla="*/ 128 w 649"/>
                  <a:gd name="T53" fmla="*/ 550 h 433"/>
                  <a:gd name="T54" fmla="*/ 198 w 649"/>
                  <a:gd name="T55" fmla="*/ 635 h 433"/>
                  <a:gd name="T56" fmla="*/ 232 w 649"/>
                  <a:gd name="T57" fmla="*/ 675 h 433"/>
                  <a:gd name="T58" fmla="*/ 246 w 649"/>
                  <a:gd name="T59" fmla="*/ 690 h 433"/>
                  <a:gd name="T60" fmla="*/ 248 w 649"/>
                  <a:gd name="T61" fmla="*/ 691 h 433"/>
                  <a:gd name="T62" fmla="*/ 258 w 649"/>
                  <a:gd name="T63" fmla="*/ 695 h 433"/>
                  <a:gd name="T64" fmla="*/ 261 w 649"/>
                  <a:gd name="T65" fmla="*/ 696 h 433"/>
                  <a:gd name="T66" fmla="*/ 285 w 649"/>
                  <a:gd name="T67" fmla="*/ 695 h 433"/>
                  <a:gd name="T68" fmla="*/ 295 w 649"/>
                  <a:gd name="T69" fmla="*/ 693 h 433"/>
                  <a:gd name="T70" fmla="*/ 298 w 649"/>
                  <a:gd name="T71" fmla="*/ 693 h 433"/>
                  <a:gd name="T72" fmla="*/ 355 w 649"/>
                  <a:gd name="T73" fmla="*/ 685 h 433"/>
                  <a:gd name="T74" fmla="*/ 528 w 649"/>
                  <a:gd name="T75" fmla="*/ 701 h 433"/>
                  <a:gd name="T76" fmla="*/ 528 w 649"/>
                  <a:gd name="T77" fmla="*/ 701 h 433"/>
                  <a:gd name="T78" fmla="*/ 528 w 649"/>
                  <a:gd name="T79" fmla="*/ 701 h 433"/>
                  <a:gd name="T80" fmla="*/ 587 w 649"/>
                  <a:gd name="T81" fmla="*/ 654 h 433"/>
                  <a:gd name="T82" fmla="*/ 755 w 649"/>
                  <a:gd name="T83" fmla="*/ 627 h 433"/>
                  <a:gd name="T84" fmla="*/ 796 w 649"/>
                  <a:gd name="T85" fmla="*/ 627 h 433"/>
                  <a:gd name="T86" fmla="*/ 820 w 649"/>
                  <a:gd name="T87" fmla="*/ 627 h 433"/>
                  <a:gd name="T88" fmla="*/ 830 w 649"/>
                  <a:gd name="T89" fmla="*/ 623 h 433"/>
                  <a:gd name="T90" fmla="*/ 833 w 649"/>
                  <a:gd name="T91" fmla="*/ 622 h 433"/>
                  <a:gd name="T92" fmla="*/ 838 w 649"/>
                  <a:gd name="T93" fmla="*/ 618 h 433"/>
                  <a:gd name="T94" fmla="*/ 840 w 649"/>
                  <a:gd name="T95" fmla="*/ 618 h 433"/>
                  <a:gd name="T96" fmla="*/ 841 w 649"/>
                  <a:gd name="T97" fmla="*/ 617 h 433"/>
                  <a:gd name="T98" fmla="*/ 851 w 649"/>
                  <a:gd name="T99" fmla="*/ 605 h 433"/>
                  <a:gd name="T100" fmla="*/ 853 w 649"/>
                  <a:gd name="T101" fmla="*/ 604 h 433"/>
                  <a:gd name="T102" fmla="*/ 862 w 649"/>
                  <a:gd name="T103" fmla="*/ 588 h 433"/>
                  <a:gd name="T104" fmla="*/ 866 w 649"/>
                  <a:gd name="T105" fmla="*/ 581 h 433"/>
                  <a:gd name="T106" fmla="*/ 872 w 649"/>
                  <a:gd name="T107" fmla="*/ 565 h 433"/>
                  <a:gd name="T108" fmla="*/ 882 w 649"/>
                  <a:gd name="T109" fmla="*/ 533 h 433"/>
                  <a:gd name="T110" fmla="*/ 916 w 649"/>
                  <a:gd name="T111" fmla="*/ 448 h 433"/>
                  <a:gd name="T112" fmla="*/ 1052 w 649"/>
                  <a:gd name="T113" fmla="*/ 346 h 433"/>
                  <a:gd name="T114" fmla="*/ 995 w 649"/>
                  <a:gd name="T115" fmla="*/ 189 h 4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9" h="433">
                    <a:moveTo>
                      <a:pt x="614" y="117"/>
                    </a:moveTo>
                    <a:cubicBezTo>
                      <a:pt x="604" y="116"/>
                      <a:pt x="594" y="115"/>
                      <a:pt x="584" y="113"/>
                    </a:cubicBezTo>
                    <a:cubicBezTo>
                      <a:pt x="575" y="111"/>
                      <a:pt x="566" y="108"/>
                      <a:pt x="556" y="104"/>
                    </a:cubicBezTo>
                    <a:cubicBezTo>
                      <a:pt x="556" y="104"/>
                      <a:pt x="554" y="103"/>
                      <a:pt x="551" y="102"/>
                    </a:cubicBezTo>
                    <a:cubicBezTo>
                      <a:pt x="551" y="102"/>
                      <a:pt x="551" y="102"/>
                      <a:pt x="551" y="102"/>
                    </a:cubicBezTo>
                    <a:cubicBezTo>
                      <a:pt x="531" y="105"/>
                      <a:pt x="514" y="106"/>
                      <a:pt x="493" y="101"/>
                    </a:cubicBezTo>
                    <a:cubicBezTo>
                      <a:pt x="466" y="93"/>
                      <a:pt x="443" y="80"/>
                      <a:pt x="421" y="62"/>
                    </a:cubicBezTo>
                    <a:cubicBezTo>
                      <a:pt x="413" y="56"/>
                      <a:pt x="408" y="48"/>
                      <a:pt x="405" y="39"/>
                    </a:cubicBezTo>
                    <a:cubicBezTo>
                      <a:pt x="383" y="37"/>
                      <a:pt x="362" y="37"/>
                      <a:pt x="341" y="38"/>
                    </a:cubicBezTo>
                    <a:cubicBezTo>
                      <a:pt x="334" y="38"/>
                      <a:pt x="339" y="31"/>
                      <a:pt x="343" y="25"/>
                    </a:cubicBezTo>
                    <a:cubicBezTo>
                      <a:pt x="347" y="18"/>
                      <a:pt x="352" y="11"/>
                      <a:pt x="345" y="11"/>
                    </a:cubicBezTo>
                    <a:cubicBezTo>
                      <a:pt x="343" y="12"/>
                      <a:pt x="340" y="9"/>
                      <a:pt x="337" y="6"/>
                    </a:cubicBezTo>
                    <a:cubicBezTo>
                      <a:pt x="334" y="3"/>
                      <a:pt x="331" y="0"/>
                      <a:pt x="328" y="0"/>
                    </a:cubicBezTo>
                    <a:cubicBezTo>
                      <a:pt x="329" y="0"/>
                      <a:pt x="289" y="12"/>
                      <a:pt x="286" y="13"/>
                    </a:cubicBezTo>
                    <a:cubicBezTo>
                      <a:pt x="261" y="18"/>
                      <a:pt x="229" y="28"/>
                      <a:pt x="205" y="37"/>
                    </a:cubicBezTo>
                    <a:cubicBezTo>
                      <a:pt x="203" y="39"/>
                      <a:pt x="156" y="63"/>
                      <a:pt x="154" y="65"/>
                    </a:cubicBezTo>
                    <a:cubicBezTo>
                      <a:pt x="135" y="81"/>
                      <a:pt x="123" y="93"/>
                      <a:pt x="105" y="109"/>
                    </a:cubicBezTo>
                    <a:cubicBezTo>
                      <a:pt x="83" y="127"/>
                      <a:pt x="57" y="137"/>
                      <a:pt x="36" y="156"/>
                    </a:cubicBezTo>
                    <a:cubicBezTo>
                      <a:pt x="31" y="161"/>
                      <a:pt x="15" y="193"/>
                      <a:pt x="9" y="197"/>
                    </a:cubicBezTo>
                    <a:cubicBezTo>
                      <a:pt x="0" y="211"/>
                      <a:pt x="48" y="222"/>
                      <a:pt x="36" y="234"/>
                    </a:cubicBezTo>
                    <a:cubicBezTo>
                      <a:pt x="44" y="245"/>
                      <a:pt x="48" y="258"/>
                      <a:pt x="48" y="272"/>
                    </a:cubicBezTo>
                    <a:cubicBezTo>
                      <a:pt x="48" y="277"/>
                      <a:pt x="48" y="283"/>
                      <a:pt x="49" y="289"/>
                    </a:cubicBezTo>
                    <a:cubicBezTo>
                      <a:pt x="49" y="290"/>
                      <a:pt x="49" y="292"/>
                      <a:pt x="49" y="293"/>
                    </a:cubicBezTo>
                    <a:cubicBezTo>
                      <a:pt x="50" y="296"/>
                      <a:pt x="51" y="299"/>
                      <a:pt x="52" y="302"/>
                    </a:cubicBezTo>
                    <a:cubicBezTo>
                      <a:pt x="52" y="303"/>
                      <a:pt x="52" y="303"/>
                      <a:pt x="52" y="304"/>
                    </a:cubicBezTo>
                    <a:cubicBezTo>
                      <a:pt x="55" y="309"/>
                      <a:pt x="60" y="317"/>
                      <a:pt x="60" y="317"/>
                    </a:cubicBezTo>
                    <a:cubicBezTo>
                      <a:pt x="66" y="325"/>
                      <a:pt x="73" y="332"/>
                      <a:pt x="79" y="340"/>
                    </a:cubicBezTo>
                    <a:cubicBezTo>
                      <a:pt x="93" y="357"/>
                      <a:pt x="107" y="375"/>
                      <a:pt x="122" y="392"/>
                    </a:cubicBezTo>
                    <a:cubicBezTo>
                      <a:pt x="129" y="401"/>
                      <a:pt x="136" y="409"/>
                      <a:pt x="143" y="417"/>
                    </a:cubicBezTo>
                    <a:cubicBezTo>
                      <a:pt x="146" y="420"/>
                      <a:pt x="149" y="423"/>
                      <a:pt x="152" y="426"/>
                    </a:cubicBezTo>
                    <a:cubicBezTo>
                      <a:pt x="152" y="426"/>
                      <a:pt x="152" y="427"/>
                      <a:pt x="153" y="427"/>
                    </a:cubicBezTo>
                    <a:cubicBezTo>
                      <a:pt x="154" y="428"/>
                      <a:pt x="157" y="429"/>
                      <a:pt x="159" y="429"/>
                    </a:cubicBezTo>
                    <a:cubicBezTo>
                      <a:pt x="160" y="430"/>
                      <a:pt x="160" y="430"/>
                      <a:pt x="161" y="430"/>
                    </a:cubicBezTo>
                    <a:cubicBezTo>
                      <a:pt x="166" y="430"/>
                      <a:pt x="174" y="429"/>
                      <a:pt x="176" y="429"/>
                    </a:cubicBezTo>
                    <a:cubicBezTo>
                      <a:pt x="178" y="429"/>
                      <a:pt x="180" y="429"/>
                      <a:pt x="182" y="428"/>
                    </a:cubicBezTo>
                    <a:cubicBezTo>
                      <a:pt x="183" y="428"/>
                      <a:pt x="184" y="428"/>
                      <a:pt x="184" y="428"/>
                    </a:cubicBezTo>
                    <a:cubicBezTo>
                      <a:pt x="196" y="426"/>
                      <a:pt x="207" y="425"/>
                      <a:pt x="219" y="423"/>
                    </a:cubicBezTo>
                    <a:cubicBezTo>
                      <a:pt x="255" y="419"/>
                      <a:pt x="291" y="424"/>
                      <a:pt x="326" y="433"/>
                    </a:cubicBezTo>
                    <a:cubicBezTo>
                      <a:pt x="326" y="433"/>
                      <a:pt x="326" y="433"/>
                      <a:pt x="326" y="433"/>
                    </a:cubicBezTo>
                    <a:cubicBezTo>
                      <a:pt x="325" y="432"/>
                      <a:pt x="324" y="432"/>
                      <a:pt x="326" y="433"/>
                    </a:cubicBezTo>
                    <a:cubicBezTo>
                      <a:pt x="336" y="422"/>
                      <a:pt x="352" y="410"/>
                      <a:pt x="362" y="404"/>
                    </a:cubicBezTo>
                    <a:cubicBezTo>
                      <a:pt x="393" y="385"/>
                      <a:pt x="430" y="386"/>
                      <a:pt x="466" y="387"/>
                    </a:cubicBezTo>
                    <a:cubicBezTo>
                      <a:pt x="474" y="387"/>
                      <a:pt x="483" y="387"/>
                      <a:pt x="491" y="387"/>
                    </a:cubicBezTo>
                    <a:cubicBezTo>
                      <a:pt x="496" y="387"/>
                      <a:pt x="501" y="387"/>
                      <a:pt x="506" y="387"/>
                    </a:cubicBezTo>
                    <a:cubicBezTo>
                      <a:pt x="507" y="386"/>
                      <a:pt x="509" y="386"/>
                      <a:pt x="512" y="385"/>
                    </a:cubicBezTo>
                    <a:cubicBezTo>
                      <a:pt x="513" y="385"/>
                      <a:pt x="514" y="384"/>
                      <a:pt x="514" y="384"/>
                    </a:cubicBezTo>
                    <a:cubicBezTo>
                      <a:pt x="516" y="383"/>
                      <a:pt x="517" y="382"/>
                      <a:pt x="517" y="382"/>
                    </a:cubicBezTo>
                    <a:cubicBezTo>
                      <a:pt x="518" y="382"/>
                      <a:pt x="518" y="382"/>
                      <a:pt x="518" y="382"/>
                    </a:cubicBezTo>
                    <a:cubicBezTo>
                      <a:pt x="519" y="381"/>
                      <a:pt x="519" y="381"/>
                      <a:pt x="519" y="381"/>
                    </a:cubicBezTo>
                    <a:cubicBezTo>
                      <a:pt x="521" y="379"/>
                      <a:pt x="523" y="376"/>
                      <a:pt x="525" y="374"/>
                    </a:cubicBezTo>
                    <a:cubicBezTo>
                      <a:pt x="525" y="374"/>
                      <a:pt x="526" y="373"/>
                      <a:pt x="526" y="373"/>
                    </a:cubicBezTo>
                    <a:cubicBezTo>
                      <a:pt x="528" y="369"/>
                      <a:pt x="530" y="366"/>
                      <a:pt x="532" y="363"/>
                    </a:cubicBezTo>
                    <a:cubicBezTo>
                      <a:pt x="534" y="360"/>
                      <a:pt x="539" y="344"/>
                      <a:pt x="534" y="359"/>
                    </a:cubicBezTo>
                    <a:cubicBezTo>
                      <a:pt x="535" y="356"/>
                      <a:pt x="537" y="352"/>
                      <a:pt x="538" y="349"/>
                    </a:cubicBezTo>
                    <a:cubicBezTo>
                      <a:pt x="540" y="342"/>
                      <a:pt x="542" y="335"/>
                      <a:pt x="544" y="329"/>
                    </a:cubicBezTo>
                    <a:cubicBezTo>
                      <a:pt x="549" y="311"/>
                      <a:pt x="555" y="293"/>
                      <a:pt x="565" y="277"/>
                    </a:cubicBezTo>
                    <a:cubicBezTo>
                      <a:pt x="585" y="245"/>
                      <a:pt x="615" y="228"/>
                      <a:pt x="649" y="214"/>
                    </a:cubicBezTo>
                    <a:cubicBezTo>
                      <a:pt x="642" y="179"/>
                      <a:pt x="630" y="147"/>
                      <a:pt x="614" y="117"/>
                    </a:cubicBezTo>
                  </a:path>
                </a:pathLst>
              </a:custGeom>
              <a:solidFill>
                <a:srgbClr val="A0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8" name="Freeform 8"/>
              <p:cNvSpPr>
                <a:spLocks noEditPoints="1"/>
              </p:cNvSpPr>
              <p:nvPr/>
            </p:nvSpPr>
            <p:spPr bwMode="auto">
              <a:xfrm>
                <a:off x="3797" y="2409"/>
                <a:ext cx="1149" cy="1148"/>
              </a:xfrm>
              <a:custGeom>
                <a:avLst/>
                <a:gdLst>
                  <a:gd name="T0" fmla="*/ 0 w 709"/>
                  <a:gd name="T1" fmla="*/ 573 h 709"/>
                  <a:gd name="T2" fmla="*/ 1149 w 709"/>
                  <a:gd name="T3" fmla="*/ 573 h 709"/>
                  <a:gd name="T4" fmla="*/ 274 w 709"/>
                  <a:gd name="T5" fmla="*/ 489 h 709"/>
                  <a:gd name="T6" fmla="*/ 204 w 709"/>
                  <a:gd name="T7" fmla="*/ 471 h 709"/>
                  <a:gd name="T8" fmla="*/ 160 w 709"/>
                  <a:gd name="T9" fmla="*/ 340 h 709"/>
                  <a:gd name="T10" fmla="*/ 162 w 709"/>
                  <a:gd name="T11" fmla="*/ 209 h 709"/>
                  <a:gd name="T12" fmla="*/ 668 w 709"/>
                  <a:gd name="T13" fmla="*/ 32 h 709"/>
                  <a:gd name="T14" fmla="*/ 626 w 709"/>
                  <a:gd name="T15" fmla="*/ 78 h 709"/>
                  <a:gd name="T16" fmla="*/ 561 w 709"/>
                  <a:gd name="T17" fmla="*/ 104 h 709"/>
                  <a:gd name="T18" fmla="*/ 532 w 709"/>
                  <a:gd name="T19" fmla="*/ 254 h 709"/>
                  <a:gd name="T20" fmla="*/ 421 w 709"/>
                  <a:gd name="T21" fmla="*/ 382 h 709"/>
                  <a:gd name="T22" fmla="*/ 319 w 709"/>
                  <a:gd name="T23" fmla="*/ 397 h 709"/>
                  <a:gd name="T24" fmla="*/ 402 w 709"/>
                  <a:gd name="T25" fmla="*/ 471 h 709"/>
                  <a:gd name="T26" fmla="*/ 410 w 709"/>
                  <a:gd name="T27" fmla="*/ 546 h 709"/>
                  <a:gd name="T28" fmla="*/ 366 w 709"/>
                  <a:gd name="T29" fmla="*/ 534 h 709"/>
                  <a:gd name="T30" fmla="*/ 585 w 709"/>
                  <a:gd name="T31" fmla="*/ 460 h 709"/>
                  <a:gd name="T32" fmla="*/ 606 w 709"/>
                  <a:gd name="T33" fmla="*/ 453 h 709"/>
                  <a:gd name="T34" fmla="*/ 498 w 709"/>
                  <a:gd name="T35" fmla="*/ 445 h 709"/>
                  <a:gd name="T36" fmla="*/ 451 w 709"/>
                  <a:gd name="T37" fmla="*/ 445 h 709"/>
                  <a:gd name="T38" fmla="*/ 509 w 709"/>
                  <a:gd name="T39" fmla="*/ 426 h 709"/>
                  <a:gd name="T40" fmla="*/ 883 w 709"/>
                  <a:gd name="T41" fmla="*/ 687 h 709"/>
                  <a:gd name="T42" fmla="*/ 805 w 709"/>
                  <a:gd name="T43" fmla="*/ 860 h 709"/>
                  <a:gd name="T44" fmla="*/ 677 w 709"/>
                  <a:gd name="T45" fmla="*/ 952 h 709"/>
                  <a:gd name="T46" fmla="*/ 566 w 709"/>
                  <a:gd name="T47" fmla="*/ 1054 h 709"/>
                  <a:gd name="T48" fmla="*/ 483 w 709"/>
                  <a:gd name="T49" fmla="*/ 1002 h 709"/>
                  <a:gd name="T50" fmla="*/ 494 w 709"/>
                  <a:gd name="T51" fmla="*/ 821 h 709"/>
                  <a:gd name="T52" fmla="*/ 421 w 709"/>
                  <a:gd name="T53" fmla="*/ 630 h 709"/>
                  <a:gd name="T54" fmla="*/ 478 w 709"/>
                  <a:gd name="T55" fmla="*/ 508 h 709"/>
                  <a:gd name="T56" fmla="*/ 583 w 709"/>
                  <a:gd name="T57" fmla="*/ 504 h 709"/>
                  <a:gd name="T58" fmla="*/ 762 w 709"/>
                  <a:gd name="T59" fmla="*/ 580 h 709"/>
                  <a:gd name="T60" fmla="*/ 883 w 709"/>
                  <a:gd name="T61" fmla="*/ 687 h 709"/>
                  <a:gd name="T62" fmla="*/ 1052 w 709"/>
                  <a:gd name="T63" fmla="*/ 562 h 709"/>
                  <a:gd name="T64" fmla="*/ 972 w 709"/>
                  <a:gd name="T65" fmla="*/ 424 h 709"/>
                  <a:gd name="T66" fmla="*/ 922 w 709"/>
                  <a:gd name="T67" fmla="*/ 275 h 709"/>
                  <a:gd name="T68" fmla="*/ 930 w 709"/>
                  <a:gd name="T69" fmla="*/ 154 h 709"/>
                  <a:gd name="T70" fmla="*/ 1110 w 709"/>
                  <a:gd name="T71" fmla="*/ 703 h 7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9" h="709">
                    <a:moveTo>
                      <a:pt x="354" y="0"/>
                    </a:moveTo>
                    <a:cubicBezTo>
                      <a:pt x="159" y="0"/>
                      <a:pt x="0" y="159"/>
                      <a:pt x="0" y="354"/>
                    </a:cubicBezTo>
                    <a:cubicBezTo>
                      <a:pt x="0" y="550"/>
                      <a:pt x="159" y="709"/>
                      <a:pt x="354" y="709"/>
                    </a:cubicBezTo>
                    <a:cubicBezTo>
                      <a:pt x="550" y="709"/>
                      <a:pt x="709" y="550"/>
                      <a:pt x="709" y="354"/>
                    </a:cubicBezTo>
                    <a:cubicBezTo>
                      <a:pt x="709" y="159"/>
                      <a:pt x="550" y="0"/>
                      <a:pt x="354" y="0"/>
                    </a:cubicBezTo>
                    <a:moveTo>
                      <a:pt x="169" y="302"/>
                    </a:moveTo>
                    <a:cubicBezTo>
                      <a:pt x="150" y="291"/>
                      <a:pt x="135" y="292"/>
                      <a:pt x="131" y="290"/>
                    </a:cubicBezTo>
                    <a:cubicBezTo>
                      <a:pt x="130" y="290"/>
                      <a:pt x="128" y="291"/>
                      <a:pt x="126" y="291"/>
                    </a:cubicBezTo>
                    <a:cubicBezTo>
                      <a:pt x="121" y="294"/>
                      <a:pt x="113" y="296"/>
                      <a:pt x="113" y="268"/>
                    </a:cubicBezTo>
                    <a:cubicBezTo>
                      <a:pt x="112" y="231"/>
                      <a:pt x="115" y="232"/>
                      <a:pt x="99" y="210"/>
                    </a:cubicBezTo>
                    <a:cubicBezTo>
                      <a:pt x="83" y="188"/>
                      <a:pt x="69" y="203"/>
                      <a:pt x="81" y="176"/>
                    </a:cubicBezTo>
                    <a:cubicBezTo>
                      <a:pt x="88" y="160"/>
                      <a:pt x="95" y="143"/>
                      <a:pt x="100" y="129"/>
                    </a:cubicBezTo>
                    <a:cubicBezTo>
                      <a:pt x="162" y="59"/>
                      <a:pt x="253" y="15"/>
                      <a:pt x="354" y="15"/>
                    </a:cubicBezTo>
                    <a:cubicBezTo>
                      <a:pt x="374" y="15"/>
                      <a:pt x="394" y="17"/>
                      <a:pt x="412" y="20"/>
                    </a:cubicBezTo>
                    <a:cubicBezTo>
                      <a:pt x="413" y="26"/>
                      <a:pt x="412" y="32"/>
                      <a:pt x="409" y="35"/>
                    </a:cubicBezTo>
                    <a:cubicBezTo>
                      <a:pt x="404" y="41"/>
                      <a:pt x="401" y="63"/>
                      <a:pt x="386" y="48"/>
                    </a:cubicBezTo>
                    <a:cubicBezTo>
                      <a:pt x="372" y="33"/>
                      <a:pt x="354" y="22"/>
                      <a:pt x="347" y="30"/>
                    </a:cubicBezTo>
                    <a:cubicBezTo>
                      <a:pt x="340" y="38"/>
                      <a:pt x="342" y="48"/>
                      <a:pt x="346" y="64"/>
                    </a:cubicBezTo>
                    <a:cubicBezTo>
                      <a:pt x="350" y="80"/>
                      <a:pt x="384" y="95"/>
                      <a:pt x="377" y="113"/>
                    </a:cubicBezTo>
                    <a:cubicBezTo>
                      <a:pt x="370" y="131"/>
                      <a:pt x="346" y="134"/>
                      <a:pt x="328" y="157"/>
                    </a:cubicBezTo>
                    <a:cubicBezTo>
                      <a:pt x="309" y="180"/>
                      <a:pt x="282" y="202"/>
                      <a:pt x="280" y="219"/>
                    </a:cubicBezTo>
                    <a:cubicBezTo>
                      <a:pt x="279" y="235"/>
                      <a:pt x="273" y="240"/>
                      <a:pt x="260" y="236"/>
                    </a:cubicBezTo>
                    <a:cubicBezTo>
                      <a:pt x="247" y="232"/>
                      <a:pt x="232" y="221"/>
                      <a:pt x="221" y="228"/>
                    </a:cubicBezTo>
                    <a:cubicBezTo>
                      <a:pt x="209" y="235"/>
                      <a:pt x="200" y="233"/>
                      <a:pt x="197" y="245"/>
                    </a:cubicBezTo>
                    <a:cubicBezTo>
                      <a:pt x="193" y="256"/>
                      <a:pt x="191" y="247"/>
                      <a:pt x="213" y="260"/>
                    </a:cubicBezTo>
                    <a:cubicBezTo>
                      <a:pt x="235" y="274"/>
                      <a:pt x="238" y="276"/>
                      <a:pt x="248" y="291"/>
                    </a:cubicBezTo>
                    <a:cubicBezTo>
                      <a:pt x="259" y="306"/>
                      <a:pt x="268" y="302"/>
                      <a:pt x="265" y="314"/>
                    </a:cubicBezTo>
                    <a:cubicBezTo>
                      <a:pt x="262" y="327"/>
                      <a:pt x="257" y="337"/>
                      <a:pt x="253" y="337"/>
                    </a:cubicBezTo>
                    <a:cubicBezTo>
                      <a:pt x="252" y="337"/>
                      <a:pt x="252" y="337"/>
                      <a:pt x="252" y="338"/>
                    </a:cubicBezTo>
                    <a:cubicBezTo>
                      <a:pt x="252" y="340"/>
                      <a:pt x="251" y="341"/>
                      <a:pt x="226" y="330"/>
                    </a:cubicBezTo>
                    <a:cubicBezTo>
                      <a:pt x="191" y="315"/>
                      <a:pt x="188" y="313"/>
                      <a:pt x="169" y="302"/>
                    </a:cubicBezTo>
                    <a:moveTo>
                      <a:pt x="361" y="284"/>
                    </a:moveTo>
                    <a:cubicBezTo>
                      <a:pt x="353" y="283"/>
                      <a:pt x="343" y="277"/>
                      <a:pt x="345" y="271"/>
                    </a:cubicBezTo>
                    <a:cubicBezTo>
                      <a:pt x="348" y="260"/>
                      <a:pt x="371" y="273"/>
                      <a:pt x="374" y="280"/>
                    </a:cubicBezTo>
                    <a:cubicBezTo>
                      <a:pt x="377" y="286"/>
                      <a:pt x="368" y="285"/>
                      <a:pt x="361" y="284"/>
                    </a:cubicBezTo>
                    <a:moveTo>
                      <a:pt x="307" y="275"/>
                    </a:moveTo>
                    <a:cubicBezTo>
                      <a:pt x="303" y="275"/>
                      <a:pt x="300" y="276"/>
                      <a:pt x="297" y="276"/>
                    </a:cubicBezTo>
                    <a:cubicBezTo>
                      <a:pt x="292" y="277"/>
                      <a:pt x="286" y="277"/>
                      <a:pt x="278" y="275"/>
                    </a:cubicBezTo>
                    <a:cubicBezTo>
                      <a:pt x="264" y="272"/>
                      <a:pt x="261" y="248"/>
                      <a:pt x="271" y="257"/>
                    </a:cubicBezTo>
                    <a:cubicBezTo>
                      <a:pt x="273" y="260"/>
                      <a:pt x="292" y="262"/>
                      <a:pt x="314" y="263"/>
                    </a:cubicBezTo>
                    <a:cubicBezTo>
                      <a:pt x="337" y="264"/>
                      <a:pt x="314" y="276"/>
                      <a:pt x="307" y="275"/>
                    </a:cubicBezTo>
                    <a:moveTo>
                      <a:pt x="545" y="424"/>
                    </a:moveTo>
                    <a:cubicBezTo>
                      <a:pt x="545" y="430"/>
                      <a:pt x="526" y="464"/>
                      <a:pt x="518" y="480"/>
                    </a:cubicBezTo>
                    <a:cubicBezTo>
                      <a:pt x="511" y="495"/>
                      <a:pt x="508" y="522"/>
                      <a:pt x="497" y="531"/>
                    </a:cubicBezTo>
                    <a:cubicBezTo>
                      <a:pt x="486" y="540"/>
                      <a:pt x="488" y="539"/>
                      <a:pt x="471" y="544"/>
                    </a:cubicBezTo>
                    <a:cubicBezTo>
                      <a:pt x="454" y="549"/>
                      <a:pt x="440" y="564"/>
                      <a:pt x="418" y="588"/>
                    </a:cubicBezTo>
                    <a:cubicBezTo>
                      <a:pt x="396" y="612"/>
                      <a:pt x="394" y="606"/>
                      <a:pt x="383" y="610"/>
                    </a:cubicBezTo>
                    <a:cubicBezTo>
                      <a:pt x="372" y="613"/>
                      <a:pt x="364" y="638"/>
                      <a:pt x="349" y="651"/>
                    </a:cubicBezTo>
                    <a:cubicBezTo>
                      <a:pt x="334" y="664"/>
                      <a:pt x="335" y="674"/>
                      <a:pt x="324" y="671"/>
                    </a:cubicBezTo>
                    <a:cubicBezTo>
                      <a:pt x="314" y="668"/>
                      <a:pt x="296" y="654"/>
                      <a:pt x="298" y="619"/>
                    </a:cubicBezTo>
                    <a:cubicBezTo>
                      <a:pt x="299" y="585"/>
                      <a:pt x="316" y="570"/>
                      <a:pt x="315" y="549"/>
                    </a:cubicBezTo>
                    <a:cubicBezTo>
                      <a:pt x="313" y="528"/>
                      <a:pt x="316" y="522"/>
                      <a:pt x="305" y="507"/>
                    </a:cubicBezTo>
                    <a:cubicBezTo>
                      <a:pt x="294" y="491"/>
                      <a:pt x="255" y="460"/>
                      <a:pt x="244" y="443"/>
                    </a:cubicBezTo>
                    <a:cubicBezTo>
                      <a:pt x="234" y="425"/>
                      <a:pt x="250" y="407"/>
                      <a:pt x="260" y="389"/>
                    </a:cubicBezTo>
                    <a:cubicBezTo>
                      <a:pt x="270" y="370"/>
                      <a:pt x="260" y="357"/>
                      <a:pt x="275" y="338"/>
                    </a:cubicBezTo>
                    <a:cubicBezTo>
                      <a:pt x="290" y="319"/>
                      <a:pt x="282" y="326"/>
                      <a:pt x="295" y="314"/>
                    </a:cubicBezTo>
                    <a:cubicBezTo>
                      <a:pt x="307" y="303"/>
                      <a:pt x="315" y="312"/>
                      <a:pt x="328" y="314"/>
                    </a:cubicBezTo>
                    <a:cubicBezTo>
                      <a:pt x="328" y="314"/>
                      <a:pt x="356" y="303"/>
                      <a:pt x="360" y="311"/>
                    </a:cubicBezTo>
                    <a:cubicBezTo>
                      <a:pt x="363" y="319"/>
                      <a:pt x="391" y="327"/>
                      <a:pt x="409" y="327"/>
                    </a:cubicBezTo>
                    <a:cubicBezTo>
                      <a:pt x="426" y="327"/>
                      <a:pt x="443" y="328"/>
                      <a:pt x="470" y="358"/>
                    </a:cubicBezTo>
                    <a:cubicBezTo>
                      <a:pt x="497" y="387"/>
                      <a:pt x="503" y="379"/>
                      <a:pt x="526" y="392"/>
                    </a:cubicBezTo>
                    <a:cubicBezTo>
                      <a:pt x="549" y="405"/>
                      <a:pt x="545" y="418"/>
                      <a:pt x="545" y="424"/>
                    </a:cubicBezTo>
                    <a:moveTo>
                      <a:pt x="673" y="397"/>
                    </a:moveTo>
                    <a:cubicBezTo>
                      <a:pt x="665" y="370"/>
                      <a:pt x="664" y="373"/>
                      <a:pt x="649" y="347"/>
                    </a:cubicBezTo>
                    <a:cubicBezTo>
                      <a:pt x="635" y="321"/>
                      <a:pt x="624" y="328"/>
                      <a:pt x="617" y="308"/>
                    </a:cubicBezTo>
                    <a:cubicBezTo>
                      <a:pt x="610" y="289"/>
                      <a:pt x="600" y="286"/>
                      <a:pt x="600" y="262"/>
                    </a:cubicBezTo>
                    <a:cubicBezTo>
                      <a:pt x="600" y="238"/>
                      <a:pt x="597" y="235"/>
                      <a:pt x="598" y="214"/>
                    </a:cubicBezTo>
                    <a:cubicBezTo>
                      <a:pt x="599" y="193"/>
                      <a:pt x="589" y="193"/>
                      <a:pt x="569" y="170"/>
                    </a:cubicBezTo>
                    <a:cubicBezTo>
                      <a:pt x="550" y="146"/>
                      <a:pt x="567" y="149"/>
                      <a:pt x="570" y="136"/>
                    </a:cubicBezTo>
                    <a:cubicBezTo>
                      <a:pt x="572" y="124"/>
                      <a:pt x="570" y="113"/>
                      <a:pt x="574" y="95"/>
                    </a:cubicBezTo>
                    <a:cubicBezTo>
                      <a:pt x="647" y="158"/>
                      <a:pt x="694" y="251"/>
                      <a:pt x="694" y="354"/>
                    </a:cubicBezTo>
                    <a:cubicBezTo>
                      <a:pt x="694" y="382"/>
                      <a:pt x="691" y="408"/>
                      <a:pt x="685" y="434"/>
                    </a:cubicBezTo>
                    <a:cubicBezTo>
                      <a:pt x="680" y="427"/>
                      <a:pt x="677" y="415"/>
                      <a:pt x="673" y="397"/>
                    </a:cubicBezTo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9" name="Freeform 9"/>
              <p:cNvSpPr>
                <a:spLocks noEditPoints="1"/>
              </p:cNvSpPr>
              <p:nvPr/>
            </p:nvSpPr>
            <p:spPr bwMode="auto">
              <a:xfrm>
                <a:off x="4373" y="2433"/>
                <a:ext cx="280" cy="1022"/>
              </a:xfrm>
              <a:custGeom>
                <a:avLst/>
                <a:gdLst>
                  <a:gd name="T0" fmla="*/ 227 w 173"/>
                  <a:gd name="T1" fmla="*/ 722 h 631"/>
                  <a:gd name="T2" fmla="*/ 92 w 173"/>
                  <a:gd name="T3" fmla="*/ 750 h 631"/>
                  <a:gd name="T4" fmla="*/ 78 w 173"/>
                  <a:gd name="T5" fmla="*/ 760 h 631"/>
                  <a:gd name="T6" fmla="*/ 34 w 173"/>
                  <a:gd name="T7" fmla="*/ 797 h 631"/>
                  <a:gd name="T8" fmla="*/ 32 w 173"/>
                  <a:gd name="T9" fmla="*/ 797 h 631"/>
                  <a:gd name="T10" fmla="*/ 32 w 173"/>
                  <a:gd name="T11" fmla="*/ 797 h 631"/>
                  <a:gd name="T12" fmla="*/ 34 w 173"/>
                  <a:gd name="T13" fmla="*/ 797 h 631"/>
                  <a:gd name="T14" fmla="*/ 34 w 173"/>
                  <a:gd name="T15" fmla="*/ 797 h 631"/>
                  <a:gd name="T16" fmla="*/ 34 w 173"/>
                  <a:gd name="T17" fmla="*/ 797 h 631"/>
                  <a:gd name="T18" fmla="*/ 34 w 173"/>
                  <a:gd name="T19" fmla="*/ 797 h 631"/>
                  <a:gd name="T20" fmla="*/ 34 w 173"/>
                  <a:gd name="T21" fmla="*/ 797 h 631"/>
                  <a:gd name="T22" fmla="*/ 0 w 173"/>
                  <a:gd name="T23" fmla="*/ 789 h 631"/>
                  <a:gd name="T24" fmla="*/ 0 w 173"/>
                  <a:gd name="T25" fmla="*/ 789 h 631"/>
                  <a:gd name="T26" fmla="*/ 0 w 173"/>
                  <a:gd name="T27" fmla="*/ 789 h 631"/>
                  <a:gd name="T28" fmla="*/ 0 w 173"/>
                  <a:gd name="T29" fmla="*/ 1022 h 631"/>
                  <a:gd name="T30" fmla="*/ 0 w 173"/>
                  <a:gd name="T31" fmla="*/ 1022 h 631"/>
                  <a:gd name="T32" fmla="*/ 0 w 173"/>
                  <a:gd name="T33" fmla="*/ 1020 h 631"/>
                  <a:gd name="T34" fmla="*/ 45 w 173"/>
                  <a:gd name="T35" fmla="*/ 964 h 631"/>
                  <a:gd name="T36" fmla="*/ 91 w 173"/>
                  <a:gd name="T37" fmla="*/ 939 h 631"/>
                  <a:gd name="T38" fmla="*/ 92 w 173"/>
                  <a:gd name="T39" fmla="*/ 939 h 631"/>
                  <a:gd name="T40" fmla="*/ 92 w 173"/>
                  <a:gd name="T41" fmla="*/ 938 h 631"/>
                  <a:gd name="T42" fmla="*/ 94 w 173"/>
                  <a:gd name="T43" fmla="*/ 938 h 631"/>
                  <a:gd name="T44" fmla="*/ 95 w 173"/>
                  <a:gd name="T45" fmla="*/ 936 h 631"/>
                  <a:gd name="T46" fmla="*/ 95 w 173"/>
                  <a:gd name="T47" fmla="*/ 936 h 631"/>
                  <a:gd name="T48" fmla="*/ 95 w 173"/>
                  <a:gd name="T49" fmla="*/ 936 h 631"/>
                  <a:gd name="T50" fmla="*/ 95 w 173"/>
                  <a:gd name="T51" fmla="*/ 935 h 631"/>
                  <a:gd name="T52" fmla="*/ 95 w 173"/>
                  <a:gd name="T53" fmla="*/ 935 h 631"/>
                  <a:gd name="T54" fmla="*/ 99 w 173"/>
                  <a:gd name="T55" fmla="*/ 931 h 631"/>
                  <a:gd name="T56" fmla="*/ 102 w 173"/>
                  <a:gd name="T57" fmla="*/ 928 h 631"/>
                  <a:gd name="T58" fmla="*/ 102 w 173"/>
                  <a:gd name="T59" fmla="*/ 928 h 631"/>
                  <a:gd name="T60" fmla="*/ 188 w 173"/>
                  <a:gd name="T61" fmla="*/ 858 h 631"/>
                  <a:gd name="T62" fmla="*/ 188 w 173"/>
                  <a:gd name="T63" fmla="*/ 857 h 631"/>
                  <a:gd name="T64" fmla="*/ 189 w 173"/>
                  <a:gd name="T65" fmla="*/ 857 h 631"/>
                  <a:gd name="T66" fmla="*/ 220 w 173"/>
                  <a:gd name="T67" fmla="*/ 844 h 631"/>
                  <a:gd name="T68" fmla="*/ 230 w 173"/>
                  <a:gd name="T69" fmla="*/ 836 h 631"/>
                  <a:gd name="T70" fmla="*/ 241 w 173"/>
                  <a:gd name="T71" fmla="*/ 820 h 631"/>
                  <a:gd name="T72" fmla="*/ 264 w 173"/>
                  <a:gd name="T73" fmla="*/ 753 h 631"/>
                  <a:gd name="T74" fmla="*/ 264 w 173"/>
                  <a:gd name="T75" fmla="*/ 753 h 631"/>
                  <a:gd name="T76" fmla="*/ 280 w 173"/>
                  <a:gd name="T77" fmla="*/ 722 h 631"/>
                  <a:gd name="T78" fmla="*/ 261 w 173"/>
                  <a:gd name="T79" fmla="*/ 722 h 631"/>
                  <a:gd name="T80" fmla="*/ 231 w 173"/>
                  <a:gd name="T81" fmla="*/ 722 h 631"/>
                  <a:gd name="T82" fmla="*/ 227 w 173"/>
                  <a:gd name="T83" fmla="*/ 722 h 631"/>
                  <a:gd name="T84" fmla="*/ 0 w 173"/>
                  <a:gd name="T85" fmla="*/ 100 h 631"/>
                  <a:gd name="T86" fmla="*/ 0 w 173"/>
                  <a:gd name="T87" fmla="*/ 107 h 631"/>
                  <a:gd name="T88" fmla="*/ 5 w 173"/>
                  <a:gd name="T89" fmla="*/ 105 h 631"/>
                  <a:gd name="T90" fmla="*/ 0 w 173"/>
                  <a:gd name="T91" fmla="*/ 100 h 631"/>
                  <a:gd name="T92" fmla="*/ 0 w 173"/>
                  <a:gd name="T93" fmla="*/ 0 h 631"/>
                  <a:gd name="T94" fmla="*/ 0 w 173"/>
                  <a:gd name="T95" fmla="*/ 21 h 631"/>
                  <a:gd name="T96" fmla="*/ 47 w 173"/>
                  <a:gd name="T97" fmla="*/ 50 h 631"/>
                  <a:gd name="T98" fmla="*/ 50 w 173"/>
                  <a:gd name="T99" fmla="*/ 53 h 631"/>
                  <a:gd name="T100" fmla="*/ 65 w 173"/>
                  <a:gd name="T101" fmla="*/ 62 h 631"/>
                  <a:gd name="T102" fmla="*/ 86 w 173"/>
                  <a:gd name="T103" fmla="*/ 36 h 631"/>
                  <a:gd name="T104" fmla="*/ 87 w 173"/>
                  <a:gd name="T105" fmla="*/ 32 h 631"/>
                  <a:gd name="T106" fmla="*/ 92 w 173"/>
                  <a:gd name="T107" fmla="*/ 8 h 631"/>
                  <a:gd name="T108" fmla="*/ 0 w 173"/>
                  <a:gd name="T109" fmla="*/ 0 h 631"/>
                  <a:gd name="T110" fmla="*/ 0 w 173"/>
                  <a:gd name="T111" fmla="*/ 0 h 631"/>
                  <a:gd name="T112" fmla="*/ 0 w 173"/>
                  <a:gd name="T113" fmla="*/ 0 h 6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631">
                    <a:moveTo>
                      <a:pt x="140" y="446"/>
                    </a:moveTo>
                    <a:cubicBezTo>
                      <a:pt x="111" y="446"/>
                      <a:pt x="82" y="448"/>
                      <a:pt x="57" y="463"/>
                    </a:cubicBezTo>
                    <a:cubicBezTo>
                      <a:pt x="54" y="465"/>
                      <a:pt x="51" y="466"/>
                      <a:pt x="48" y="469"/>
                    </a:cubicBezTo>
                    <a:cubicBezTo>
                      <a:pt x="39" y="475"/>
                      <a:pt x="28" y="484"/>
                      <a:pt x="21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14" y="491"/>
                      <a:pt x="7" y="489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0"/>
                      <a:pt x="0" y="630"/>
                      <a:pt x="0" y="630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cubicBezTo>
                      <a:pt x="57" y="580"/>
                      <a:pt x="57" y="580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cubicBezTo>
                      <a:pt x="57" y="579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cubicBezTo>
                      <a:pt x="60" y="577"/>
                      <a:pt x="61" y="576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cubicBezTo>
                      <a:pt x="85" y="550"/>
                      <a:pt x="99" y="535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29" y="526"/>
                      <a:pt x="131" y="525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cubicBezTo>
                      <a:pt x="155" y="494"/>
                      <a:pt x="157" y="477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69" y="446"/>
                      <a:pt x="165" y="446"/>
                      <a:pt x="161" y="446"/>
                    </a:cubicBezTo>
                    <a:cubicBezTo>
                      <a:pt x="155" y="446"/>
                      <a:pt x="149" y="446"/>
                      <a:pt x="143" y="446"/>
                    </a:cubicBezTo>
                    <a:cubicBezTo>
                      <a:pt x="142" y="446"/>
                      <a:pt x="141" y="446"/>
                      <a:pt x="140" y="446"/>
                    </a:cubicBezTo>
                    <a:moveTo>
                      <a:pt x="0" y="62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" y="66"/>
                      <a:pt x="2" y="66"/>
                      <a:pt x="3" y="65"/>
                    </a:cubicBezTo>
                    <a:cubicBezTo>
                      <a:pt x="2" y="64"/>
                      <a:pt x="1" y="63"/>
                      <a:pt x="0" y="62"/>
                    </a:cubicBezTo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8" y="13"/>
                      <a:pt x="19" y="21"/>
                      <a:pt x="29" y="31"/>
                    </a:cubicBez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7" y="38"/>
                      <a:pt x="50" y="27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0" name="Freeform 1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80" cy="691"/>
              </a:xfrm>
              <a:custGeom>
                <a:avLst/>
                <a:gdLst>
                  <a:gd name="T0" fmla="*/ 34 w 173"/>
                  <a:gd name="T1" fmla="*/ 691 h 427"/>
                  <a:gd name="T2" fmla="*/ 34 w 173"/>
                  <a:gd name="T3" fmla="*/ 691 h 427"/>
                  <a:gd name="T4" fmla="*/ 34 w 173"/>
                  <a:gd name="T5" fmla="*/ 691 h 427"/>
                  <a:gd name="T6" fmla="*/ 34 w 173"/>
                  <a:gd name="T7" fmla="*/ 691 h 427"/>
                  <a:gd name="T8" fmla="*/ 34 w 173"/>
                  <a:gd name="T9" fmla="*/ 691 h 427"/>
                  <a:gd name="T10" fmla="*/ 34 w 173"/>
                  <a:gd name="T11" fmla="*/ 691 h 427"/>
                  <a:gd name="T12" fmla="*/ 78 w 173"/>
                  <a:gd name="T13" fmla="*/ 654 h 427"/>
                  <a:gd name="T14" fmla="*/ 34 w 173"/>
                  <a:gd name="T15" fmla="*/ 691 h 427"/>
                  <a:gd name="T16" fmla="*/ 32 w 173"/>
                  <a:gd name="T17" fmla="*/ 691 h 427"/>
                  <a:gd name="T18" fmla="*/ 32 w 173"/>
                  <a:gd name="T19" fmla="*/ 691 h 427"/>
                  <a:gd name="T20" fmla="*/ 32 w 173"/>
                  <a:gd name="T21" fmla="*/ 691 h 427"/>
                  <a:gd name="T22" fmla="*/ 34 w 173"/>
                  <a:gd name="T23" fmla="*/ 691 h 427"/>
                  <a:gd name="T24" fmla="*/ 78 w 173"/>
                  <a:gd name="T25" fmla="*/ 654 h 427"/>
                  <a:gd name="T26" fmla="*/ 231 w 173"/>
                  <a:gd name="T27" fmla="*/ 617 h 427"/>
                  <a:gd name="T28" fmla="*/ 261 w 173"/>
                  <a:gd name="T29" fmla="*/ 617 h 427"/>
                  <a:gd name="T30" fmla="*/ 280 w 173"/>
                  <a:gd name="T31" fmla="*/ 617 h 427"/>
                  <a:gd name="T32" fmla="*/ 280 w 173"/>
                  <a:gd name="T33" fmla="*/ 617 h 427"/>
                  <a:gd name="T34" fmla="*/ 261 w 173"/>
                  <a:gd name="T35" fmla="*/ 617 h 427"/>
                  <a:gd name="T36" fmla="*/ 231 w 173"/>
                  <a:gd name="T37" fmla="*/ 617 h 427"/>
                  <a:gd name="T38" fmla="*/ 5 w 173"/>
                  <a:gd name="T39" fmla="*/ 0 h 427"/>
                  <a:gd name="T40" fmla="*/ 0 w 173"/>
                  <a:gd name="T41" fmla="*/ 2 h 427"/>
                  <a:gd name="T42" fmla="*/ 0 w 173"/>
                  <a:gd name="T43" fmla="*/ 87 h 427"/>
                  <a:gd name="T44" fmla="*/ 0 w 173"/>
                  <a:gd name="T45" fmla="*/ 87 h 427"/>
                  <a:gd name="T46" fmla="*/ 0 w 173"/>
                  <a:gd name="T47" fmla="*/ 2 h 427"/>
                  <a:gd name="T48" fmla="*/ 5 w 173"/>
                  <a:gd name="T49" fmla="*/ 0 h 427"/>
                  <a:gd name="T50" fmla="*/ 5 w 173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427">
                    <a:moveTo>
                      <a:pt x="21" y="427"/>
                    </a:move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moveTo>
                      <a:pt x="48" y="404"/>
                    </a:moveTo>
                    <a:cubicBezTo>
                      <a:pt x="39" y="410"/>
                      <a:pt x="28" y="419"/>
                      <a:pt x="21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moveTo>
                      <a:pt x="143" y="381"/>
                    </a:move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69" y="381"/>
                      <a:pt x="165" y="381"/>
                      <a:pt x="161" y="381"/>
                    </a:cubicBezTo>
                    <a:cubicBezTo>
                      <a:pt x="155" y="381"/>
                      <a:pt x="149" y="381"/>
                      <a:pt x="143" y="381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1" name="Freeform 11"/>
              <p:cNvSpPr>
                <a:spLocks noEditPoints="1"/>
              </p:cNvSpPr>
              <p:nvPr/>
            </p:nvSpPr>
            <p:spPr bwMode="auto">
              <a:xfrm>
                <a:off x="4373" y="2416"/>
                <a:ext cx="264" cy="957"/>
              </a:xfrm>
              <a:custGeom>
                <a:avLst/>
                <a:gdLst>
                  <a:gd name="T0" fmla="*/ 92 w 163"/>
                  <a:gd name="T1" fmla="*/ 957 h 591"/>
                  <a:gd name="T2" fmla="*/ 91 w 163"/>
                  <a:gd name="T3" fmla="*/ 957 h 591"/>
                  <a:gd name="T4" fmla="*/ 92 w 163"/>
                  <a:gd name="T5" fmla="*/ 957 h 591"/>
                  <a:gd name="T6" fmla="*/ 94 w 163"/>
                  <a:gd name="T7" fmla="*/ 955 h 591"/>
                  <a:gd name="T8" fmla="*/ 92 w 163"/>
                  <a:gd name="T9" fmla="*/ 955 h 591"/>
                  <a:gd name="T10" fmla="*/ 94 w 163"/>
                  <a:gd name="T11" fmla="*/ 955 h 591"/>
                  <a:gd name="T12" fmla="*/ 96 w 163"/>
                  <a:gd name="T13" fmla="*/ 954 h 591"/>
                  <a:gd name="T14" fmla="*/ 96 w 163"/>
                  <a:gd name="T15" fmla="*/ 954 h 591"/>
                  <a:gd name="T16" fmla="*/ 96 w 163"/>
                  <a:gd name="T17" fmla="*/ 954 h 591"/>
                  <a:gd name="T18" fmla="*/ 96 w 163"/>
                  <a:gd name="T19" fmla="*/ 952 h 591"/>
                  <a:gd name="T20" fmla="*/ 96 w 163"/>
                  <a:gd name="T21" fmla="*/ 954 h 591"/>
                  <a:gd name="T22" fmla="*/ 96 w 163"/>
                  <a:gd name="T23" fmla="*/ 952 h 591"/>
                  <a:gd name="T24" fmla="*/ 99 w 163"/>
                  <a:gd name="T25" fmla="*/ 949 h 591"/>
                  <a:gd name="T26" fmla="*/ 96 w 163"/>
                  <a:gd name="T27" fmla="*/ 952 h 591"/>
                  <a:gd name="T28" fmla="*/ 99 w 163"/>
                  <a:gd name="T29" fmla="*/ 949 h 591"/>
                  <a:gd name="T30" fmla="*/ 188 w 163"/>
                  <a:gd name="T31" fmla="*/ 876 h 591"/>
                  <a:gd name="T32" fmla="*/ 102 w 163"/>
                  <a:gd name="T33" fmla="*/ 946 h 591"/>
                  <a:gd name="T34" fmla="*/ 188 w 163"/>
                  <a:gd name="T35" fmla="*/ 876 h 591"/>
                  <a:gd name="T36" fmla="*/ 220 w 163"/>
                  <a:gd name="T37" fmla="*/ 861 h 591"/>
                  <a:gd name="T38" fmla="*/ 189 w 163"/>
                  <a:gd name="T39" fmla="*/ 874 h 591"/>
                  <a:gd name="T40" fmla="*/ 220 w 163"/>
                  <a:gd name="T41" fmla="*/ 861 h 591"/>
                  <a:gd name="T42" fmla="*/ 264 w 163"/>
                  <a:gd name="T43" fmla="*/ 771 h 591"/>
                  <a:gd name="T44" fmla="*/ 241 w 163"/>
                  <a:gd name="T45" fmla="*/ 837 h 591"/>
                  <a:gd name="T46" fmla="*/ 264 w 163"/>
                  <a:gd name="T47" fmla="*/ 771 h 591"/>
                  <a:gd name="T48" fmla="*/ 86 w 163"/>
                  <a:gd name="T49" fmla="*/ 53 h 591"/>
                  <a:gd name="T50" fmla="*/ 65 w 163"/>
                  <a:gd name="T51" fmla="*/ 79 h 591"/>
                  <a:gd name="T52" fmla="*/ 65 w 163"/>
                  <a:gd name="T53" fmla="*/ 79 h 591"/>
                  <a:gd name="T54" fmla="*/ 86 w 163"/>
                  <a:gd name="T55" fmla="*/ 53 h 591"/>
                  <a:gd name="T56" fmla="*/ 0 w 163"/>
                  <a:gd name="T57" fmla="*/ 39 h 591"/>
                  <a:gd name="T58" fmla="*/ 0 w 163"/>
                  <a:gd name="T59" fmla="*/ 118 h 591"/>
                  <a:gd name="T60" fmla="*/ 5 w 163"/>
                  <a:gd name="T61" fmla="*/ 123 h 591"/>
                  <a:gd name="T62" fmla="*/ 5 w 163"/>
                  <a:gd name="T63" fmla="*/ 123 h 591"/>
                  <a:gd name="T64" fmla="*/ 5 w 163"/>
                  <a:gd name="T65" fmla="*/ 123 h 591"/>
                  <a:gd name="T66" fmla="*/ 0 w 163"/>
                  <a:gd name="T67" fmla="*/ 118 h 591"/>
                  <a:gd name="T68" fmla="*/ 0 w 163"/>
                  <a:gd name="T69" fmla="*/ 39 h 591"/>
                  <a:gd name="T70" fmla="*/ 47 w 163"/>
                  <a:gd name="T71" fmla="*/ 68 h 591"/>
                  <a:gd name="T72" fmla="*/ 0 w 163"/>
                  <a:gd name="T73" fmla="*/ 39 h 591"/>
                  <a:gd name="T74" fmla="*/ 0 w 163"/>
                  <a:gd name="T75" fmla="*/ 0 h 591"/>
                  <a:gd name="T76" fmla="*/ 0 w 163"/>
                  <a:gd name="T77" fmla="*/ 18 h 591"/>
                  <a:gd name="T78" fmla="*/ 0 w 163"/>
                  <a:gd name="T79" fmla="*/ 18 h 591"/>
                  <a:gd name="T80" fmla="*/ 0 w 163"/>
                  <a:gd name="T81" fmla="*/ 0 h 591"/>
                  <a:gd name="T82" fmla="*/ 0 w 163"/>
                  <a:gd name="T83" fmla="*/ 0 h 5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3" h="591">
                    <a:moveTo>
                      <a:pt x="57" y="591"/>
                    </a:moveTo>
                    <a:cubicBezTo>
                      <a:pt x="57" y="591"/>
                      <a:pt x="57" y="591"/>
                      <a:pt x="56" y="591"/>
                    </a:cubicBezTo>
                    <a:cubicBezTo>
                      <a:pt x="57" y="591"/>
                      <a:pt x="57" y="591"/>
                      <a:pt x="57" y="591"/>
                    </a:cubicBezTo>
                    <a:moveTo>
                      <a:pt x="58" y="590"/>
                    </a:moveTo>
                    <a:cubicBezTo>
                      <a:pt x="58" y="590"/>
                      <a:pt x="57" y="590"/>
                      <a:pt x="57" y="590"/>
                    </a:cubicBezTo>
                    <a:cubicBezTo>
                      <a:pt x="57" y="590"/>
                      <a:pt x="58" y="590"/>
                      <a:pt x="58" y="590"/>
                    </a:cubicBezTo>
                    <a:moveTo>
                      <a:pt x="59" y="589"/>
                    </a:moveTo>
                    <a:cubicBezTo>
                      <a:pt x="59" y="589"/>
                      <a:pt x="59" y="589"/>
                      <a:pt x="59" y="589"/>
                    </a:cubicBezTo>
                    <a:cubicBezTo>
                      <a:pt x="59" y="589"/>
                      <a:pt x="59" y="589"/>
                      <a:pt x="59" y="589"/>
                    </a:cubicBezTo>
                    <a:moveTo>
                      <a:pt x="59" y="588"/>
                    </a:moveTo>
                    <a:cubicBezTo>
                      <a:pt x="59" y="588"/>
                      <a:pt x="59" y="589"/>
                      <a:pt x="59" y="589"/>
                    </a:cubicBezTo>
                    <a:cubicBezTo>
                      <a:pt x="59" y="589"/>
                      <a:pt x="59" y="588"/>
                      <a:pt x="59" y="588"/>
                    </a:cubicBezTo>
                    <a:moveTo>
                      <a:pt x="61" y="586"/>
                    </a:moveTo>
                    <a:cubicBezTo>
                      <a:pt x="61" y="587"/>
                      <a:pt x="60" y="588"/>
                      <a:pt x="59" y="588"/>
                    </a:cubicBezTo>
                    <a:cubicBezTo>
                      <a:pt x="60" y="588"/>
                      <a:pt x="61" y="587"/>
                      <a:pt x="61" y="586"/>
                    </a:cubicBezTo>
                    <a:moveTo>
                      <a:pt x="116" y="541"/>
                    </a:moveTo>
                    <a:cubicBezTo>
                      <a:pt x="99" y="546"/>
                      <a:pt x="85" y="561"/>
                      <a:pt x="63" y="584"/>
                    </a:cubicBezTo>
                    <a:cubicBezTo>
                      <a:pt x="85" y="561"/>
                      <a:pt x="99" y="546"/>
                      <a:pt x="116" y="541"/>
                    </a:cubicBezTo>
                    <a:moveTo>
                      <a:pt x="136" y="532"/>
                    </a:moveTo>
                    <a:cubicBezTo>
                      <a:pt x="131" y="536"/>
                      <a:pt x="129" y="537"/>
                      <a:pt x="117" y="540"/>
                    </a:cubicBezTo>
                    <a:cubicBezTo>
                      <a:pt x="129" y="537"/>
                      <a:pt x="131" y="536"/>
                      <a:pt x="136" y="532"/>
                    </a:cubicBezTo>
                    <a:moveTo>
                      <a:pt x="163" y="476"/>
                    </a:moveTo>
                    <a:cubicBezTo>
                      <a:pt x="157" y="488"/>
                      <a:pt x="155" y="505"/>
                      <a:pt x="149" y="517"/>
                    </a:cubicBezTo>
                    <a:cubicBezTo>
                      <a:pt x="155" y="505"/>
                      <a:pt x="157" y="488"/>
                      <a:pt x="163" y="476"/>
                    </a:cubicBezTo>
                    <a:moveTo>
                      <a:pt x="53" y="33"/>
                    </a:moveTo>
                    <a:cubicBezTo>
                      <a:pt x="50" y="38"/>
                      <a:pt x="47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7" y="49"/>
                      <a:pt x="50" y="38"/>
                      <a:pt x="53" y="33"/>
                    </a:cubicBezTo>
                    <a:moveTo>
                      <a:pt x="0" y="2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74"/>
                      <a:pt x="2" y="75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5"/>
                      <a:pt x="1" y="74"/>
                      <a:pt x="0" y="7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19" y="32"/>
                      <a:pt x="29" y="42"/>
                    </a:cubicBezTo>
                    <a:cubicBezTo>
                      <a:pt x="19" y="32"/>
                      <a:pt x="8" y="24"/>
                      <a:pt x="0" y="24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2" name="Freeform 12"/>
              <p:cNvSpPr>
                <a:spLocks/>
              </p:cNvSpPr>
              <p:nvPr/>
            </p:nvSpPr>
            <p:spPr bwMode="auto">
              <a:xfrm>
                <a:off x="4705" y="2563"/>
                <a:ext cx="147" cy="152"/>
              </a:xfrm>
              <a:custGeom>
                <a:avLst/>
                <a:gdLst>
                  <a:gd name="T0" fmla="*/ 23 w 91"/>
                  <a:gd name="T1" fmla="*/ 0 h 94"/>
                  <a:gd name="T2" fmla="*/ 21 w 91"/>
                  <a:gd name="T3" fmla="*/ 5 h 94"/>
                  <a:gd name="T4" fmla="*/ 16 w 91"/>
                  <a:gd name="T5" fmla="*/ 66 h 94"/>
                  <a:gd name="T6" fmla="*/ 2 w 91"/>
                  <a:gd name="T7" fmla="*/ 87 h 94"/>
                  <a:gd name="T8" fmla="*/ 2 w 91"/>
                  <a:gd name="T9" fmla="*/ 100 h 94"/>
                  <a:gd name="T10" fmla="*/ 15 w 91"/>
                  <a:gd name="T11" fmla="*/ 121 h 94"/>
                  <a:gd name="T12" fmla="*/ 27 w 91"/>
                  <a:gd name="T13" fmla="*/ 134 h 94"/>
                  <a:gd name="T14" fmla="*/ 66 w 91"/>
                  <a:gd name="T15" fmla="*/ 131 h 94"/>
                  <a:gd name="T16" fmla="*/ 66 w 91"/>
                  <a:gd name="T17" fmla="*/ 131 h 94"/>
                  <a:gd name="T18" fmla="*/ 66 w 91"/>
                  <a:gd name="T19" fmla="*/ 131 h 94"/>
                  <a:gd name="T20" fmla="*/ 66 w 91"/>
                  <a:gd name="T21" fmla="*/ 131 h 94"/>
                  <a:gd name="T22" fmla="*/ 66 w 91"/>
                  <a:gd name="T23" fmla="*/ 131 h 94"/>
                  <a:gd name="T24" fmla="*/ 84 w 91"/>
                  <a:gd name="T25" fmla="*/ 129 h 94"/>
                  <a:gd name="T26" fmla="*/ 87 w 91"/>
                  <a:gd name="T27" fmla="*/ 129 h 94"/>
                  <a:gd name="T28" fmla="*/ 87 w 91"/>
                  <a:gd name="T29" fmla="*/ 129 h 94"/>
                  <a:gd name="T30" fmla="*/ 81 w 91"/>
                  <a:gd name="T31" fmla="*/ 131 h 94"/>
                  <a:gd name="T32" fmla="*/ 68 w 91"/>
                  <a:gd name="T33" fmla="*/ 131 h 94"/>
                  <a:gd name="T34" fmla="*/ 66 w 91"/>
                  <a:gd name="T35" fmla="*/ 131 h 94"/>
                  <a:gd name="T36" fmla="*/ 68 w 91"/>
                  <a:gd name="T37" fmla="*/ 133 h 94"/>
                  <a:gd name="T38" fmla="*/ 74 w 91"/>
                  <a:gd name="T39" fmla="*/ 134 h 94"/>
                  <a:gd name="T40" fmla="*/ 74 w 91"/>
                  <a:gd name="T41" fmla="*/ 134 h 94"/>
                  <a:gd name="T42" fmla="*/ 74 w 91"/>
                  <a:gd name="T43" fmla="*/ 134 h 94"/>
                  <a:gd name="T44" fmla="*/ 76 w 91"/>
                  <a:gd name="T45" fmla="*/ 134 h 94"/>
                  <a:gd name="T46" fmla="*/ 120 w 91"/>
                  <a:gd name="T47" fmla="*/ 149 h 94"/>
                  <a:gd name="T48" fmla="*/ 120 w 91"/>
                  <a:gd name="T49" fmla="*/ 149 h 94"/>
                  <a:gd name="T50" fmla="*/ 120 w 91"/>
                  <a:gd name="T51" fmla="*/ 149 h 94"/>
                  <a:gd name="T52" fmla="*/ 147 w 91"/>
                  <a:gd name="T53" fmla="*/ 152 h 94"/>
                  <a:gd name="T54" fmla="*/ 92 w 91"/>
                  <a:gd name="T55" fmla="*/ 71 h 94"/>
                  <a:gd name="T56" fmla="*/ 23 w 91"/>
                  <a:gd name="T57" fmla="*/ 0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4"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1" y="19"/>
                      <a:pt x="12" y="30"/>
                      <a:pt x="10" y="41"/>
                    </a:cubicBezTo>
                    <a:cubicBezTo>
                      <a:pt x="9" y="48"/>
                      <a:pt x="3" y="50"/>
                      <a:pt x="1" y="54"/>
                    </a:cubicBezTo>
                    <a:cubicBezTo>
                      <a:pt x="0" y="56"/>
                      <a:pt x="0" y="59"/>
                      <a:pt x="1" y="62"/>
                    </a:cubicBezTo>
                    <a:cubicBezTo>
                      <a:pt x="2" y="65"/>
                      <a:pt x="5" y="69"/>
                      <a:pt x="9" y="75"/>
                    </a:cubicBezTo>
                    <a:cubicBezTo>
                      <a:pt x="12" y="78"/>
                      <a:pt x="15" y="81"/>
                      <a:pt x="17" y="83"/>
                    </a:cubicBezTo>
                    <a:cubicBezTo>
                      <a:pt x="25" y="83"/>
                      <a:pt x="32" y="82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8" y="80"/>
                      <a:pt x="52" y="80"/>
                    </a:cubicBezTo>
                    <a:cubicBezTo>
                      <a:pt x="53" y="80"/>
                      <a:pt x="53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2" y="80"/>
                      <a:pt x="50" y="81"/>
                    </a:cubicBezTo>
                    <a:cubicBezTo>
                      <a:pt x="47" y="81"/>
                      <a:pt x="44" y="81"/>
                      <a:pt x="42" y="81"/>
                    </a:cubicBezTo>
                    <a:cubicBezTo>
                      <a:pt x="42" y="81"/>
                      <a:pt x="41" y="81"/>
                      <a:pt x="41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5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56" y="87"/>
                      <a:pt x="65" y="90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80" y="93"/>
                      <a:pt x="86" y="94"/>
                      <a:pt x="91" y="94"/>
                    </a:cubicBezTo>
                    <a:cubicBezTo>
                      <a:pt x="81" y="77"/>
                      <a:pt x="70" y="60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3" name="Freeform 13"/>
              <p:cNvSpPr>
                <a:spLocks noEditPoints="1"/>
              </p:cNvSpPr>
              <p:nvPr/>
            </p:nvSpPr>
            <p:spPr bwMode="auto">
              <a:xfrm>
                <a:off x="4771" y="2694"/>
                <a:ext cx="81" cy="21"/>
              </a:xfrm>
              <a:custGeom>
                <a:avLst/>
                <a:gdLst>
                  <a:gd name="T0" fmla="*/ 53 w 50"/>
                  <a:gd name="T1" fmla="*/ 18 h 13"/>
                  <a:gd name="T2" fmla="*/ 81 w 50"/>
                  <a:gd name="T3" fmla="*/ 21 h 13"/>
                  <a:gd name="T4" fmla="*/ 81 w 50"/>
                  <a:gd name="T5" fmla="*/ 21 h 13"/>
                  <a:gd name="T6" fmla="*/ 53 w 50"/>
                  <a:gd name="T7" fmla="*/ 18 h 13"/>
                  <a:gd name="T8" fmla="*/ 10 w 50"/>
                  <a:gd name="T9" fmla="*/ 3 h 13"/>
                  <a:gd name="T10" fmla="*/ 53 w 50"/>
                  <a:gd name="T11" fmla="*/ 18 h 13"/>
                  <a:gd name="T12" fmla="*/ 10 w 50"/>
                  <a:gd name="T13" fmla="*/ 3 h 13"/>
                  <a:gd name="T14" fmla="*/ 8 w 50"/>
                  <a:gd name="T15" fmla="*/ 3 h 13"/>
                  <a:gd name="T16" fmla="*/ 8 w 50"/>
                  <a:gd name="T17" fmla="*/ 3 h 13"/>
                  <a:gd name="T18" fmla="*/ 8 w 50"/>
                  <a:gd name="T19" fmla="*/ 3 h 13"/>
                  <a:gd name="T20" fmla="*/ 0 w 50"/>
                  <a:gd name="T21" fmla="*/ 0 h 13"/>
                  <a:gd name="T22" fmla="*/ 0 w 50"/>
                  <a:gd name="T23" fmla="*/ 0 h 13"/>
                  <a:gd name="T24" fmla="*/ 2 w 50"/>
                  <a:gd name="T25" fmla="*/ 2 h 13"/>
                  <a:gd name="T26" fmla="*/ 0 w 50"/>
                  <a:gd name="T27" fmla="*/ 0 h 13"/>
                  <a:gd name="T28" fmla="*/ 0 w 50"/>
                  <a:gd name="T29" fmla="*/ 0 h 13"/>
                  <a:gd name="T30" fmla="*/ 0 w 5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" h="13">
                    <a:moveTo>
                      <a:pt x="33" y="11"/>
                    </a:moveTo>
                    <a:cubicBezTo>
                      <a:pt x="39" y="12"/>
                      <a:pt x="45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5" y="13"/>
                      <a:pt x="39" y="12"/>
                      <a:pt x="33" y="11"/>
                    </a:cubicBezTo>
                    <a:moveTo>
                      <a:pt x="6" y="2"/>
                    </a:moveTo>
                    <a:cubicBezTo>
                      <a:pt x="15" y="6"/>
                      <a:pt x="24" y="9"/>
                      <a:pt x="33" y="11"/>
                    </a:cubicBezTo>
                    <a:cubicBezTo>
                      <a:pt x="24" y="9"/>
                      <a:pt x="15" y="6"/>
                      <a:pt x="6" y="2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4" name="Freeform 14"/>
              <p:cNvSpPr>
                <a:spLocks noEditPoints="1"/>
              </p:cNvSpPr>
              <p:nvPr/>
            </p:nvSpPr>
            <p:spPr bwMode="auto">
              <a:xfrm>
                <a:off x="4705" y="2563"/>
                <a:ext cx="92" cy="100"/>
              </a:xfrm>
              <a:custGeom>
                <a:avLst/>
                <a:gdLst>
                  <a:gd name="T0" fmla="*/ 2 w 57"/>
                  <a:gd name="T1" fmla="*/ 87 h 62"/>
                  <a:gd name="T2" fmla="*/ 2 w 57"/>
                  <a:gd name="T3" fmla="*/ 100 h 62"/>
                  <a:gd name="T4" fmla="*/ 2 w 57"/>
                  <a:gd name="T5" fmla="*/ 87 h 62"/>
                  <a:gd name="T6" fmla="*/ 23 w 57"/>
                  <a:gd name="T7" fmla="*/ 0 h 62"/>
                  <a:gd name="T8" fmla="*/ 21 w 57"/>
                  <a:gd name="T9" fmla="*/ 5 h 62"/>
                  <a:gd name="T10" fmla="*/ 23 w 57"/>
                  <a:gd name="T11" fmla="*/ 0 h 62"/>
                  <a:gd name="T12" fmla="*/ 92 w 57"/>
                  <a:gd name="T13" fmla="*/ 71 h 62"/>
                  <a:gd name="T14" fmla="*/ 23 w 57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2">
                    <a:moveTo>
                      <a:pt x="1" y="54"/>
                    </a:moveTo>
                    <a:cubicBezTo>
                      <a:pt x="0" y="56"/>
                      <a:pt x="0" y="59"/>
                      <a:pt x="1" y="62"/>
                    </a:cubicBezTo>
                    <a:cubicBezTo>
                      <a:pt x="0" y="59"/>
                      <a:pt x="0" y="56"/>
                      <a:pt x="1" y="54"/>
                    </a:cubicBezTo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30" y="14"/>
                      <a:pt x="44" y="28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5" name="Freeform 15"/>
              <p:cNvSpPr>
                <a:spLocks/>
              </p:cNvSpPr>
              <p:nvPr/>
            </p:nvSpPr>
            <p:spPr bwMode="auto">
              <a:xfrm>
                <a:off x="4825" y="2882"/>
                <a:ext cx="97" cy="230"/>
              </a:xfrm>
              <a:custGeom>
                <a:avLst/>
                <a:gdLst>
                  <a:gd name="T0" fmla="*/ 87 w 60"/>
                  <a:gd name="T1" fmla="*/ 0 h 142"/>
                  <a:gd name="T2" fmla="*/ 68 w 60"/>
                  <a:gd name="T3" fmla="*/ 11 h 142"/>
                  <a:gd name="T4" fmla="*/ 68 w 60"/>
                  <a:gd name="T5" fmla="*/ 11 h 142"/>
                  <a:gd name="T6" fmla="*/ 68 w 60"/>
                  <a:gd name="T7" fmla="*/ 11 h 142"/>
                  <a:gd name="T8" fmla="*/ 66 w 60"/>
                  <a:gd name="T9" fmla="*/ 11 h 142"/>
                  <a:gd name="T10" fmla="*/ 66 w 60"/>
                  <a:gd name="T11" fmla="*/ 11 h 142"/>
                  <a:gd name="T12" fmla="*/ 65 w 60"/>
                  <a:gd name="T13" fmla="*/ 13 h 142"/>
                  <a:gd name="T14" fmla="*/ 65 w 60"/>
                  <a:gd name="T15" fmla="*/ 13 h 142"/>
                  <a:gd name="T16" fmla="*/ 65 w 60"/>
                  <a:gd name="T17" fmla="*/ 13 h 142"/>
                  <a:gd name="T18" fmla="*/ 65 w 60"/>
                  <a:gd name="T19" fmla="*/ 13 h 142"/>
                  <a:gd name="T20" fmla="*/ 58 w 60"/>
                  <a:gd name="T21" fmla="*/ 15 h 142"/>
                  <a:gd name="T22" fmla="*/ 58 w 60"/>
                  <a:gd name="T23" fmla="*/ 15 h 142"/>
                  <a:gd name="T24" fmla="*/ 52 w 60"/>
                  <a:gd name="T25" fmla="*/ 19 h 142"/>
                  <a:gd name="T26" fmla="*/ 52 w 60"/>
                  <a:gd name="T27" fmla="*/ 19 h 142"/>
                  <a:gd name="T28" fmla="*/ 52 w 60"/>
                  <a:gd name="T29" fmla="*/ 19 h 142"/>
                  <a:gd name="T30" fmla="*/ 50 w 60"/>
                  <a:gd name="T31" fmla="*/ 19 h 142"/>
                  <a:gd name="T32" fmla="*/ 50 w 60"/>
                  <a:gd name="T33" fmla="*/ 21 h 142"/>
                  <a:gd name="T34" fmla="*/ 0 w 60"/>
                  <a:gd name="T35" fmla="*/ 58 h 142"/>
                  <a:gd name="T36" fmla="*/ 24 w 60"/>
                  <a:gd name="T37" fmla="*/ 89 h 142"/>
                  <a:gd name="T38" fmla="*/ 63 w 60"/>
                  <a:gd name="T39" fmla="*/ 170 h 142"/>
                  <a:gd name="T40" fmla="*/ 73 w 60"/>
                  <a:gd name="T41" fmla="*/ 207 h 142"/>
                  <a:gd name="T42" fmla="*/ 82 w 60"/>
                  <a:gd name="T43" fmla="*/ 230 h 142"/>
                  <a:gd name="T44" fmla="*/ 89 w 60"/>
                  <a:gd name="T45" fmla="*/ 198 h 142"/>
                  <a:gd name="T46" fmla="*/ 97 w 60"/>
                  <a:gd name="T47" fmla="*/ 100 h 142"/>
                  <a:gd name="T48" fmla="*/ 97 w 60"/>
                  <a:gd name="T49" fmla="*/ 89 h 142"/>
                  <a:gd name="T50" fmla="*/ 87 w 60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142">
                    <a:moveTo>
                      <a:pt x="54" y="0"/>
                    </a:moveTo>
                    <a:cubicBezTo>
                      <a:pt x="50" y="2"/>
                      <a:pt x="46" y="4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0" y="7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4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9" y="19"/>
                      <a:pt x="9" y="27"/>
                      <a:pt x="0" y="36"/>
                    </a:cubicBezTo>
                    <a:cubicBezTo>
                      <a:pt x="4" y="40"/>
                      <a:pt x="10" y="45"/>
                      <a:pt x="15" y="55"/>
                    </a:cubicBezTo>
                    <a:cubicBezTo>
                      <a:pt x="30" y="81"/>
                      <a:pt x="31" y="78"/>
                      <a:pt x="39" y="105"/>
                    </a:cubicBezTo>
                    <a:cubicBezTo>
                      <a:pt x="41" y="114"/>
                      <a:pt x="43" y="122"/>
                      <a:pt x="45" y="128"/>
                    </a:cubicBezTo>
                    <a:cubicBezTo>
                      <a:pt x="47" y="134"/>
                      <a:pt x="49" y="138"/>
                      <a:pt x="51" y="142"/>
                    </a:cubicBezTo>
                    <a:cubicBezTo>
                      <a:pt x="52" y="135"/>
                      <a:pt x="54" y="129"/>
                      <a:pt x="55" y="122"/>
                    </a:cubicBezTo>
                    <a:cubicBezTo>
                      <a:pt x="58" y="103"/>
                      <a:pt x="60" y="83"/>
                      <a:pt x="60" y="62"/>
                    </a:cubicBezTo>
                    <a:cubicBezTo>
                      <a:pt x="60" y="60"/>
                      <a:pt x="60" y="57"/>
                      <a:pt x="60" y="55"/>
                    </a:cubicBezTo>
                    <a:cubicBezTo>
                      <a:pt x="60" y="36"/>
                      <a:pt x="58" y="18"/>
                      <a:pt x="5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6" name="Freeform 16"/>
              <p:cNvSpPr>
                <a:spLocks noEditPoints="1"/>
              </p:cNvSpPr>
              <p:nvPr/>
            </p:nvSpPr>
            <p:spPr bwMode="auto">
              <a:xfrm>
                <a:off x="4825" y="2940"/>
                <a:ext cx="89" cy="172"/>
              </a:xfrm>
              <a:custGeom>
                <a:avLst/>
                <a:gdLst>
                  <a:gd name="T0" fmla="*/ 89 w 55"/>
                  <a:gd name="T1" fmla="*/ 140 h 106"/>
                  <a:gd name="T2" fmla="*/ 83 w 55"/>
                  <a:gd name="T3" fmla="*/ 172 h 106"/>
                  <a:gd name="T4" fmla="*/ 83 w 55"/>
                  <a:gd name="T5" fmla="*/ 172 h 106"/>
                  <a:gd name="T6" fmla="*/ 89 w 55"/>
                  <a:gd name="T7" fmla="*/ 140 h 106"/>
                  <a:gd name="T8" fmla="*/ 0 w 55"/>
                  <a:gd name="T9" fmla="*/ 0 h 106"/>
                  <a:gd name="T10" fmla="*/ 0 w 55"/>
                  <a:gd name="T11" fmla="*/ 0 h 106"/>
                  <a:gd name="T12" fmla="*/ 24 w 55"/>
                  <a:gd name="T13" fmla="*/ 31 h 106"/>
                  <a:gd name="T14" fmla="*/ 63 w 55"/>
                  <a:gd name="T15" fmla="*/ 112 h 106"/>
                  <a:gd name="T16" fmla="*/ 73 w 55"/>
                  <a:gd name="T17" fmla="*/ 149 h 106"/>
                  <a:gd name="T18" fmla="*/ 63 w 55"/>
                  <a:gd name="T19" fmla="*/ 112 h 106"/>
                  <a:gd name="T20" fmla="*/ 24 w 55"/>
                  <a:gd name="T21" fmla="*/ 31 h 106"/>
                  <a:gd name="T22" fmla="*/ 0 w 55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06">
                    <a:moveTo>
                      <a:pt x="55" y="86"/>
                    </a:moveTo>
                    <a:cubicBezTo>
                      <a:pt x="54" y="93"/>
                      <a:pt x="52" y="99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99"/>
                      <a:pt x="54" y="93"/>
                      <a:pt x="55" y="8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10" y="9"/>
                      <a:pt x="15" y="19"/>
                    </a:cubicBezTo>
                    <a:cubicBezTo>
                      <a:pt x="30" y="45"/>
                      <a:pt x="31" y="42"/>
                      <a:pt x="39" y="69"/>
                    </a:cubicBezTo>
                    <a:cubicBezTo>
                      <a:pt x="41" y="78"/>
                      <a:pt x="43" y="86"/>
                      <a:pt x="45" y="92"/>
                    </a:cubicBezTo>
                    <a:cubicBezTo>
                      <a:pt x="43" y="86"/>
                      <a:pt x="41" y="78"/>
                      <a:pt x="39" y="69"/>
                    </a:cubicBezTo>
                    <a:cubicBezTo>
                      <a:pt x="31" y="42"/>
                      <a:pt x="30" y="45"/>
                      <a:pt x="15" y="19"/>
                    </a:cubicBezTo>
                    <a:cubicBezTo>
                      <a:pt x="10" y="9"/>
                      <a:pt x="4" y="4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7" name="Freeform 17"/>
              <p:cNvSpPr>
                <a:spLocks/>
              </p:cNvSpPr>
              <p:nvPr/>
            </p:nvSpPr>
            <p:spPr bwMode="auto">
              <a:xfrm>
                <a:off x="4771" y="2693"/>
                <a:ext cx="21" cy="1"/>
              </a:xfrm>
              <a:custGeom>
                <a:avLst/>
                <a:gdLst>
                  <a:gd name="T0" fmla="*/ 21 w 13"/>
                  <a:gd name="T1" fmla="*/ 0 h 1"/>
                  <a:gd name="T2" fmla="*/ 18 w 13"/>
                  <a:gd name="T3" fmla="*/ 0 h 1"/>
                  <a:gd name="T4" fmla="*/ 0 w 13"/>
                  <a:gd name="T5" fmla="*/ 1 h 1"/>
                  <a:gd name="T6" fmla="*/ 0 w 13"/>
                  <a:gd name="T7" fmla="*/ 1 h 1"/>
                  <a:gd name="T8" fmla="*/ 2 w 13"/>
                  <a:gd name="T9" fmla="*/ 1 h 1"/>
                  <a:gd name="T10" fmla="*/ 15 w 13"/>
                  <a:gd name="T11" fmla="*/ 1 h 1"/>
                  <a:gd name="T12" fmla="*/ 21 w 13"/>
                  <a:gd name="T13" fmla="*/ 0 h 1"/>
                  <a:gd name="T14" fmla="*/ 21 w 1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11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B9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8" name="Freeform 18"/>
              <p:cNvSpPr>
                <a:spLocks noEditPoints="1"/>
              </p:cNvSpPr>
              <p:nvPr/>
            </p:nvSpPr>
            <p:spPr bwMode="auto">
              <a:xfrm>
                <a:off x="4373" y="3156"/>
                <a:ext cx="231" cy="74"/>
              </a:xfrm>
              <a:custGeom>
                <a:avLst/>
                <a:gdLst>
                  <a:gd name="T0" fmla="*/ 32 w 143"/>
                  <a:gd name="T1" fmla="*/ 74 h 46"/>
                  <a:gd name="T2" fmla="*/ 34 w 143"/>
                  <a:gd name="T3" fmla="*/ 74 h 46"/>
                  <a:gd name="T4" fmla="*/ 34 w 143"/>
                  <a:gd name="T5" fmla="*/ 74 h 46"/>
                  <a:gd name="T6" fmla="*/ 32 w 143"/>
                  <a:gd name="T7" fmla="*/ 74 h 46"/>
                  <a:gd name="T8" fmla="*/ 0 w 143"/>
                  <a:gd name="T9" fmla="*/ 66 h 46"/>
                  <a:gd name="T10" fmla="*/ 0 w 143"/>
                  <a:gd name="T11" fmla="*/ 66 h 46"/>
                  <a:gd name="T12" fmla="*/ 34 w 143"/>
                  <a:gd name="T13" fmla="*/ 74 h 46"/>
                  <a:gd name="T14" fmla="*/ 0 w 143"/>
                  <a:gd name="T15" fmla="*/ 66 h 46"/>
                  <a:gd name="T16" fmla="*/ 226 w 143"/>
                  <a:gd name="T17" fmla="*/ 0 h 46"/>
                  <a:gd name="T18" fmla="*/ 92 w 143"/>
                  <a:gd name="T19" fmla="*/ 27 h 46"/>
                  <a:gd name="T20" fmla="*/ 78 w 143"/>
                  <a:gd name="T21" fmla="*/ 37 h 46"/>
                  <a:gd name="T22" fmla="*/ 92 w 143"/>
                  <a:gd name="T23" fmla="*/ 27 h 46"/>
                  <a:gd name="T24" fmla="*/ 226 w 143"/>
                  <a:gd name="T25" fmla="*/ 0 h 46"/>
                  <a:gd name="T26" fmla="*/ 231 w 143"/>
                  <a:gd name="T27" fmla="*/ 0 h 46"/>
                  <a:gd name="T28" fmla="*/ 226 w 143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3" h="46">
                    <a:moveTo>
                      <a:pt x="20" y="46"/>
                    </a:moveTo>
                    <a:cubicBezTo>
                      <a:pt x="20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20" y="46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14" y="45"/>
                      <a:pt x="21" y="46"/>
                    </a:cubicBezTo>
                    <a:cubicBezTo>
                      <a:pt x="14" y="45"/>
                      <a:pt x="7" y="43"/>
                      <a:pt x="0" y="41"/>
                    </a:cubicBezTo>
                    <a:moveTo>
                      <a:pt x="140" y="0"/>
                    </a:moveTo>
                    <a:cubicBezTo>
                      <a:pt x="111" y="0"/>
                      <a:pt x="82" y="2"/>
                      <a:pt x="57" y="17"/>
                    </a:cubicBezTo>
                    <a:cubicBezTo>
                      <a:pt x="54" y="19"/>
                      <a:pt x="51" y="20"/>
                      <a:pt x="48" y="23"/>
                    </a:cubicBezTo>
                    <a:cubicBezTo>
                      <a:pt x="51" y="20"/>
                      <a:pt x="54" y="19"/>
                      <a:pt x="57" y="17"/>
                    </a:cubicBezTo>
                    <a:cubicBezTo>
                      <a:pt x="82" y="2"/>
                      <a:pt x="111" y="0"/>
                      <a:pt x="140" y="0"/>
                    </a:cubicBezTo>
                    <a:cubicBezTo>
                      <a:pt x="141" y="0"/>
                      <a:pt x="142" y="0"/>
                      <a:pt x="143" y="0"/>
                    </a:cubicBezTo>
                    <a:cubicBezTo>
                      <a:pt x="142" y="0"/>
                      <a:pt x="141" y="0"/>
                      <a:pt x="14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9" name="Freeform 19"/>
              <p:cNvSpPr>
                <a:spLocks noEditPoints="1"/>
              </p:cNvSpPr>
              <p:nvPr/>
            </p:nvSpPr>
            <p:spPr bwMode="auto">
              <a:xfrm>
                <a:off x="4373" y="2539"/>
                <a:ext cx="314" cy="691"/>
              </a:xfrm>
              <a:custGeom>
                <a:avLst/>
                <a:gdLst>
                  <a:gd name="T0" fmla="*/ 0 w 194"/>
                  <a:gd name="T1" fmla="*/ 683 h 427"/>
                  <a:gd name="T2" fmla="*/ 34 w 194"/>
                  <a:gd name="T3" fmla="*/ 691 h 427"/>
                  <a:gd name="T4" fmla="*/ 32 w 194"/>
                  <a:gd name="T5" fmla="*/ 691 h 427"/>
                  <a:gd name="T6" fmla="*/ 34 w 194"/>
                  <a:gd name="T7" fmla="*/ 691 h 427"/>
                  <a:gd name="T8" fmla="*/ 92 w 194"/>
                  <a:gd name="T9" fmla="*/ 644 h 427"/>
                  <a:gd name="T10" fmla="*/ 231 w 194"/>
                  <a:gd name="T11" fmla="*/ 617 h 427"/>
                  <a:gd name="T12" fmla="*/ 280 w 194"/>
                  <a:gd name="T13" fmla="*/ 617 h 427"/>
                  <a:gd name="T14" fmla="*/ 277 w 194"/>
                  <a:gd name="T15" fmla="*/ 505 h 427"/>
                  <a:gd name="T16" fmla="*/ 186 w 194"/>
                  <a:gd name="T17" fmla="*/ 450 h 427"/>
                  <a:gd name="T18" fmla="*/ 121 w 194"/>
                  <a:gd name="T19" fmla="*/ 405 h 427"/>
                  <a:gd name="T20" fmla="*/ 11 w 194"/>
                  <a:gd name="T21" fmla="*/ 379 h 427"/>
                  <a:gd name="T22" fmla="*/ 11 w 194"/>
                  <a:gd name="T23" fmla="*/ 379 h 427"/>
                  <a:gd name="T24" fmla="*/ 11 w 194"/>
                  <a:gd name="T25" fmla="*/ 379 h 427"/>
                  <a:gd name="T26" fmla="*/ 8 w 194"/>
                  <a:gd name="T27" fmla="*/ 374 h 427"/>
                  <a:gd name="T28" fmla="*/ 0 w 194"/>
                  <a:gd name="T29" fmla="*/ 371 h 427"/>
                  <a:gd name="T30" fmla="*/ 0 w 194"/>
                  <a:gd name="T31" fmla="*/ 369 h 427"/>
                  <a:gd name="T32" fmla="*/ 0 w 194"/>
                  <a:gd name="T33" fmla="*/ 327 h 427"/>
                  <a:gd name="T34" fmla="*/ 0 w 194"/>
                  <a:gd name="T35" fmla="*/ 327 h 427"/>
                  <a:gd name="T36" fmla="*/ 10 w 194"/>
                  <a:gd name="T37" fmla="*/ 330 h 427"/>
                  <a:gd name="T38" fmla="*/ 26 w 194"/>
                  <a:gd name="T39" fmla="*/ 330 h 427"/>
                  <a:gd name="T40" fmla="*/ 0 w 194"/>
                  <a:gd name="T41" fmla="*/ 303 h 427"/>
                  <a:gd name="T42" fmla="*/ 0 w 194"/>
                  <a:gd name="T43" fmla="*/ 303 h 427"/>
                  <a:gd name="T44" fmla="*/ 0 w 194"/>
                  <a:gd name="T45" fmla="*/ 2 h 427"/>
                  <a:gd name="T46" fmla="*/ 23 w 194"/>
                  <a:gd name="T47" fmla="*/ 71 h 427"/>
                  <a:gd name="T48" fmla="*/ 36 w 194"/>
                  <a:gd name="T49" fmla="*/ 53 h 427"/>
                  <a:gd name="T50" fmla="*/ 36 w 194"/>
                  <a:gd name="T51" fmla="*/ 53 h 427"/>
                  <a:gd name="T52" fmla="*/ 36 w 194"/>
                  <a:gd name="T53" fmla="*/ 53 h 427"/>
                  <a:gd name="T54" fmla="*/ 36 w 194"/>
                  <a:gd name="T55" fmla="*/ 53 h 427"/>
                  <a:gd name="T56" fmla="*/ 36 w 194"/>
                  <a:gd name="T57" fmla="*/ 53 h 427"/>
                  <a:gd name="T58" fmla="*/ 36 w 194"/>
                  <a:gd name="T59" fmla="*/ 53 h 427"/>
                  <a:gd name="T60" fmla="*/ 36 w 194"/>
                  <a:gd name="T61" fmla="*/ 52 h 427"/>
                  <a:gd name="T62" fmla="*/ 36 w 194"/>
                  <a:gd name="T63" fmla="*/ 52 h 427"/>
                  <a:gd name="T64" fmla="*/ 36 w 194"/>
                  <a:gd name="T65" fmla="*/ 52 h 427"/>
                  <a:gd name="T66" fmla="*/ 36 w 194"/>
                  <a:gd name="T67" fmla="*/ 52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4" h="427">
                    <a:moveTo>
                      <a:pt x="0" y="228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7" y="424"/>
                      <a:pt x="14" y="426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cubicBezTo>
                      <a:pt x="51" y="401"/>
                      <a:pt x="54" y="400"/>
                      <a:pt x="57" y="398"/>
                    </a:cubicBezTo>
                    <a:cubicBezTo>
                      <a:pt x="82" y="383"/>
                      <a:pt x="111" y="381"/>
                      <a:pt x="140" y="381"/>
                    </a:cubicBezTo>
                    <a:cubicBezTo>
                      <a:pt x="141" y="381"/>
                      <a:pt x="142" y="381"/>
                      <a:pt x="143" y="381"/>
                    </a:cubicBez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81" y="366"/>
                      <a:pt x="190" y="349"/>
                      <a:pt x="190" y="344"/>
                    </a:cubicBezTo>
                    <a:cubicBezTo>
                      <a:pt x="190" y="338"/>
                      <a:pt x="194" y="325"/>
                      <a:pt x="171" y="312"/>
                    </a:cubicBezTo>
                    <a:cubicBezTo>
                      <a:pt x="167" y="309"/>
                      <a:pt x="163" y="308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cubicBezTo>
                      <a:pt x="99" y="260"/>
                      <a:pt x="86" y="253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cubicBezTo>
                      <a:pt x="4" y="229"/>
                      <a:pt x="2" y="229"/>
                      <a:pt x="0" y="229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moveTo>
                      <a:pt x="0" y="187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3"/>
                      <a:pt x="3" y="204"/>
                      <a:pt x="5" y="204"/>
                    </a:cubicBez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9" y="204"/>
                      <a:pt x="20" y="203"/>
                      <a:pt x="19" y="200"/>
                    </a:cubicBezTo>
                    <a:cubicBezTo>
                      <a:pt x="17" y="196"/>
                      <a:pt x="7" y="189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cubicBezTo>
                      <a:pt x="17" y="41"/>
                      <a:pt x="20" y="37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0" name="Freeform 2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59" cy="495"/>
              </a:xfrm>
              <a:custGeom>
                <a:avLst/>
                <a:gdLst>
                  <a:gd name="T0" fmla="*/ 186 w 160"/>
                  <a:gd name="T1" fmla="*/ 450 h 306"/>
                  <a:gd name="T2" fmla="*/ 186 w 160"/>
                  <a:gd name="T3" fmla="*/ 450 h 306"/>
                  <a:gd name="T4" fmla="*/ 11 w 160"/>
                  <a:gd name="T5" fmla="*/ 379 h 306"/>
                  <a:gd name="T6" fmla="*/ 121 w 160"/>
                  <a:gd name="T7" fmla="*/ 404 h 306"/>
                  <a:gd name="T8" fmla="*/ 11 w 160"/>
                  <a:gd name="T9" fmla="*/ 379 h 306"/>
                  <a:gd name="T10" fmla="*/ 11 w 160"/>
                  <a:gd name="T11" fmla="*/ 379 h 306"/>
                  <a:gd name="T12" fmla="*/ 11 w 160"/>
                  <a:gd name="T13" fmla="*/ 379 h 306"/>
                  <a:gd name="T14" fmla="*/ 11 w 160"/>
                  <a:gd name="T15" fmla="*/ 379 h 306"/>
                  <a:gd name="T16" fmla="*/ 8 w 160"/>
                  <a:gd name="T17" fmla="*/ 374 h 306"/>
                  <a:gd name="T18" fmla="*/ 8 w 160"/>
                  <a:gd name="T19" fmla="*/ 374 h 306"/>
                  <a:gd name="T20" fmla="*/ 8 w 160"/>
                  <a:gd name="T21" fmla="*/ 330 h 306"/>
                  <a:gd name="T22" fmla="*/ 23 w 160"/>
                  <a:gd name="T23" fmla="*/ 332 h 306"/>
                  <a:gd name="T24" fmla="*/ 23 w 160"/>
                  <a:gd name="T25" fmla="*/ 332 h 306"/>
                  <a:gd name="T26" fmla="*/ 8 w 160"/>
                  <a:gd name="T27" fmla="*/ 330 h 306"/>
                  <a:gd name="T28" fmla="*/ 0 w 160"/>
                  <a:gd name="T29" fmla="*/ 87 h 306"/>
                  <a:gd name="T30" fmla="*/ 0 w 160"/>
                  <a:gd name="T31" fmla="*/ 303 h 306"/>
                  <a:gd name="T32" fmla="*/ 23 w 160"/>
                  <a:gd name="T33" fmla="*/ 71 h 306"/>
                  <a:gd name="T34" fmla="*/ 36 w 160"/>
                  <a:gd name="T35" fmla="*/ 53 h 306"/>
                  <a:gd name="T36" fmla="*/ 36 w 160"/>
                  <a:gd name="T37" fmla="*/ 53 h 306"/>
                  <a:gd name="T38" fmla="*/ 36 w 160"/>
                  <a:gd name="T39" fmla="*/ 53 h 306"/>
                  <a:gd name="T40" fmla="*/ 36 w 160"/>
                  <a:gd name="T41" fmla="*/ 53 h 306"/>
                  <a:gd name="T42" fmla="*/ 36 w 160"/>
                  <a:gd name="T43" fmla="*/ 53 h 306"/>
                  <a:gd name="T44" fmla="*/ 36 w 160"/>
                  <a:gd name="T45" fmla="*/ 53 h 306"/>
                  <a:gd name="T46" fmla="*/ 36 w 160"/>
                  <a:gd name="T47" fmla="*/ 53 h 306"/>
                  <a:gd name="T48" fmla="*/ 36 w 160"/>
                  <a:gd name="T49" fmla="*/ 52 h 306"/>
                  <a:gd name="T50" fmla="*/ 36 w 160"/>
                  <a:gd name="T51" fmla="*/ 52 h 306"/>
                  <a:gd name="T52" fmla="*/ 36 w 160"/>
                  <a:gd name="T53" fmla="*/ 52 h 306"/>
                  <a:gd name="T54" fmla="*/ 36 w 160"/>
                  <a:gd name="T55" fmla="*/ 52 h 306"/>
                  <a:gd name="T56" fmla="*/ 36 w 160"/>
                  <a:gd name="T57" fmla="*/ 52 h 306"/>
                  <a:gd name="T58" fmla="*/ 36 w 160"/>
                  <a:gd name="T59" fmla="*/ 52 h 306"/>
                  <a:gd name="T60" fmla="*/ 5 w 160"/>
                  <a:gd name="T61" fmla="*/ 0 h 306"/>
                  <a:gd name="T62" fmla="*/ 36 w 160"/>
                  <a:gd name="T63" fmla="*/ 52 h 3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306">
                    <a:moveTo>
                      <a:pt x="115" y="278"/>
                    </a:moveTo>
                    <a:cubicBezTo>
                      <a:pt x="115" y="278"/>
                      <a:pt x="115" y="278"/>
                      <a:pt x="115" y="278"/>
                    </a:cubicBezTo>
                    <a:cubicBezTo>
                      <a:pt x="137" y="301"/>
                      <a:pt x="145" y="300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moveTo>
                      <a:pt x="7" y="234"/>
                    </a:moveTo>
                    <a:cubicBezTo>
                      <a:pt x="16" y="241"/>
                      <a:pt x="39" y="247"/>
                      <a:pt x="54" y="247"/>
                    </a:cubicBezTo>
                    <a:cubicBezTo>
                      <a:pt x="61" y="247"/>
                      <a:pt x="68" y="248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4" y="231"/>
                    </a:move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6" y="233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moveTo>
                      <a:pt x="5" y="204"/>
                    </a:move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5" y="205"/>
                      <a:pt x="15" y="205"/>
                      <a:pt x="14" y="205"/>
                    </a:cubicBezTo>
                    <a:cubicBezTo>
                      <a:pt x="11" y="205"/>
                      <a:pt x="9" y="204"/>
                      <a:pt x="6" y="204"/>
                    </a:cubicBezTo>
                    <a:cubicBezTo>
                      <a:pt x="6" y="204"/>
                      <a:pt x="5" y="204"/>
                      <a:pt x="5" y="204"/>
                    </a:cubicBezTo>
                    <a:moveTo>
                      <a:pt x="14" y="44"/>
                    </a:moveTo>
                    <a:cubicBezTo>
                      <a:pt x="10" y="48"/>
                      <a:pt x="5" y="51"/>
                      <a:pt x="0" y="54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2"/>
                    </a:move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3" y="10"/>
                      <a:pt x="26" y="21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1" name="Freeform 21"/>
              <p:cNvSpPr>
                <a:spLocks noEditPoints="1"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143 w 111"/>
                  <a:gd name="T1" fmla="*/ 209 h 152"/>
                  <a:gd name="T2" fmla="*/ 92 w 111"/>
                  <a:gd name="T3" fmla="*/ 246 h 152"/>
                  <a:gd name="T4" fmla="*/ 92 w 111"/>
                  <a:gd name="T5" fmla="*/ 246 h 152"/>
                  <a:gd name="T6" fmla="*/ 143 w 111"/>
                  <a:gd name="T7" fmla="*/ 209 h 152"/>
                  <a:gd name="T8" fmla="*/ 144 w 111"/>
                  <a:gd name="T9" fmla="*/ 207 h 152"/>
                  <a:gd name="T10" fmla="*/ 143 w 111"/>
                  <a:gd name="T11" fmla="*/ 207 h 152"/>
                  <a:gd name="T12" fmla="*/ 144 w 111"/>
                  <a:gd name="T13" fmla="*/ 207 h 152"/>
                  <a:gd name="T14" fmla="*/ 144 w 111"/>
                  <a:gd name="T15" fmla="*/ 207 h 152"/>
                  <a:gd name="T16" fmla="*/ 144 w 111"/>
                  <a:gd name="T17" fmla="*/ 207 h 152"/>
                  <a:gd name="T18" fmla="*/ 144 w 111"/>
                  <a:gd name="T19" fmla="*/ 207 h 152"/>
                  <a:gd name="T20" fmla="*/ 151 w 111"/>
                  <a:gd name="T21" fmla="*/ 202 h 152"/>
                  <a:gd name="T22" fmla="*/ 151 w 111"/>
                  <a:gd name="T23" fmla="*/ 202 h 152"/>
                  <a:gd name="T24" fmla="*/ 151 w 111"/>
                  <a:gd name="T25" fmla="*/ 202 h 152"/>
                  <a:gd name="T26" fmla="*/ 157 w 111"/>
                  <a:gd name="T27" fmla="*/ 201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7 w 111"/>
                  <a:gd name="T37" fmla="*/ 201 h 152"/>
                  <a:gd name="T38" fmla="*/ 159 w 111"/>
                  <a:gd name="T39" fmla="*/ 199 h 152"/>
                  <a:gd name="T40" fmla="*/ 159 w 111"/>
                  <a:gd name="T41" fmla="*/ 199 h 152"/>
                  <a:gd name="T42" fmla="*/ 159 w 111"/>
                  <a:gd name="T43" fmla="*/ 199 h 152"/>
                  <a:gd name="T44" fmla="*/ 161 w 111"/>
                  <a:gd name="T45" fmla="*/ 199 h 152"/>
                  <a:gd name="T46" fmla="*/ 161 w 111"/>
                  <a:gd name="T47" fmla="*/ 199 h 152"/>
                  <a:gd name="T48" fmla="*/ 161 w 111"/>
                  <a:gd name="T49" fmla="*/ 199 h 152"/>
                  <a:gd name="T50" fmla="*/ 180 w 111"/>
                  <a:gd name="T51" fmla="*/ 188 h 152"/>
                  <a:gd name="T52" fmla="*/ 161 w 111"/>
                  <a:gd name="T53" fmla="*/ 199 h 152"/>
                  <a:gd name="T54" fmla="*/ 180 w 111"/>
                  <a:gd name="T55" fmla="*/ 188 h 152"/>
                  <a:gd name="T56" fmla="*/ 180 w 111"/>
                  <a:gd name="T57" fmla="*/ 188 h 152"/>
                  <a:gd name="T58" fmla="*/ 41 w 111"/>
                  <a:gd name="T59" fmla="*/ 2 h 152"/>
                  <a:gd name="T60" fmla="*/ 47 w 111"/>
                  <a:gd name="T61" fmla="*/ 3 h 152"/>
                  <a:gd name="T62" fmla="*/ 41 w 111"/>
                  <a:gd name="T63" fmla="*/ 2 h 152"/>
                  <a:gd name="T64" fmla="*/ 39 w 111"/>
                  <a:gd name="T65" fmla="*/ 0 h 152"/>
                  <a:gd name="T66" fmla="*/ 0 w 111"/>
                  <a:gd name="T67" fmla="*/ 3 h 152"/>
                  <a:gd name="T68" fmla="*/ 0 w 111"/>
                  <a:gd name="T69" fmla="*/ 3 h 152"/>
                  <a:gd name="T70" fmla="*/ 39 w 111"/>
                  <a:gd name="T71" fmla="*/ 0 h 152"/>
                  <a:gd name="T72" fmla="*/ 39 w 111"/>
                  <a:gd name="T73" fmla="*/ 0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152">
                    <a:moveTo>
                      <a:pt x="88" y="129"/>
                    </a:moveTo>
                    <a:cubicBezTo>
                      <a:pt x="76" y="135"/>
                      <a:pt x="66" y="143"/>
                      <a:pt x="57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moveTo>
                      <a:pt x="89" y="128"/>
                    </a:move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moveTo>
                      <a:pt x="89" y="128"/>
                    </a:move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moveTo>
                      <a:pt x="93" y="125"/>
                    </a:moveTo>
                    <a:cubicBezTo>
                      <a:pt x="93" y="125"/>
                      <a:pt x="93" y="125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8" y="123"/>
                    </a:move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moveTo>
                      <a:pt x="99" y="123"/>
                    </a:move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moveTo>
                      <a:pt x="111" y="116"/>
                    </a:moveTo>
                    <a:cubicBezTo>
                      <a:pt x="107" y="118"/>
                      <a:pt x="103" y="120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11" y="116"/>
                      <a:pt x="111" y="116"/>
                      <a:pt x="111" y="116"/>
                    </a:cubicBezTo>
                    <a:moveTo>
                      <a:pt x="25" y="1"/>
                    </a:moveTo>
                    <a:cubicBezTo>
                      <a:pt x="26" y="1"/>
                      <a:pt x="28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1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2" name="Freeform 22"/>
              <p:cNvSpPr>
                <a:spLocks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39 w 111"/>
                  <a:gd name="T1" fmla="*/ 0 h 152"/>
                  <a:gd name="T2" fmla="*/ 0 w 111"/>
                  <a:gd name="T3" fmla="*/ 3 h 152"/>
                  <a:gd name="T4" fmla="*/ 34 w 111"/>
                  <a:gd name="T5" fmla="*/ 62 h 152"/>
                  <a:gd name="T6" fmla="*/ 37 w 111"/>
                  <a:gd name="T7" fmla="*/ 139 h 152"/>
                  <a:gd name="T8" fmla="*/ 65 w 111"/>
                  <a:gd name="T9" fmla="*/ 214 h 152"/>
                  <a:gd name="T10" fmla="*/ 84 w 111"/>
                  <a:gd name="T11" fmla="*/ 241 h 152"/>
                  <a:gd name="T12" fmla="*/ 92 w 111"/>
                  <a:gd name="T13" fmla="*/ 246 h 152"/>
                  <a:gd name="T14" fmla="*/ 143 w 111"/>
                  <a:gd name="T15" fmla="*/ 209 h 152"/>
                  <a:gd name="T16" fmla="*/ 143 w 111"/>
                  <a:gd name="T17" fmla="*/ 207 h 152"/>
                  <a:gd name="T18" fmla="*/ 144 w 111"/>
                  <a:gd name="T19" fmla="*/ 207 h 152"/>
                  <a:gd name="T20" fmla="*/ 144 w 111"/>
                  <a:gd name="T21" fmla="*/ 207 h 152"/>
                  <a:gd name="T22" fmla="*/ 144 w 111"/>
                  <a:gd name="T23" fmla="*/ 207 h 152"/>
                  <a:gd name="T24" fmla="*/ 151 w 111"/>
                  <a:gd name="T25" fmla="*/ 202 h 152"/>
                  <a:gd name="T26" fmla="*/ 151 w 111"/>
                  <a:gd name="T27" fmla="*/ 202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9 w 111"/>
                  <a:gd name="T37" fmla="*/ 199 h 152"/>
                  <a:gd name="T38" fmla="*/ 159 w 111"/>
                  <a:gd name="T39" fmla="*/ 199 h 152"/>
                  <a:gd name="T40" fmla="*/ 161 w 111"/>
                  <a:gd name="T41" fmla="*/ 199 h 152"/>
                  <a:gd name="T42" fmla="*/ 161 w 111"/>
                  <a:gd name="T43" fmla="*/ 199 h 152"/>
                  <a:gd name="T44" fmla="*/ 161 w 111"/>
                  <a:gd name="T45" fmla="*/ 199 h 152"/>
                  <a:gd name="T46" fmla="*/ 180 w 111"/>
                  <a:gd name="T47" fmla="*/ 188 h 152"/>
                  <a:gd name="T48" fmla="*/ 120 w 111"/>
                  <a:gd name="T49" fmla="*/ 21 h 152"/>
                  <a:gd name="T50" fmla="*/ 92 w 111"/>
                  <a:gd name="T51" fmla="*/ 18 h 152"/>
                  <a:gd name="T52" fmla="*/ 92 w 111"/>
                  <a:gd name="T53" fmla="*/ 18 h 152"/>
                  <a:gd name="T54" fmla="*/ 92 w 111"/>
                  <a:gd name="T55" fmla="*/ 18 h 152"/>
                  <a:gd name="T56" fmla="*/ 49 w 111"/>
                  <a:gd name="T57" fmla="*/ 3 h 152"/>
                  <a:gd name="T58" fmla="*/ 47 w 111"/>
                  <a:gd name="T59" fmla="*/ 3 h 152"/>
                  <a:gd name="T60" fmla="*/ 47 w 111"/>
                  <a:gd name="T61" fmla="*/ 3 h 152"/>
                  <a:gd name="T62" fmla="*/ 47 w 111"/>
                  <a:gd name="T63" fmla="*/ 3 h 152"/>
                  <a:gd name="T64" fmla="*/ 41 w 111"/>
                  <a:gd name="T65" fmla="*/ 2 h 152"/>
                  <a:gd name="T66" fmla="*/ 39 w 111"/>
                  <a:gd name="T67" fmla="*/ 0 h 152"/>
                  <a:gd name="T68" fmla="*/ 39 w 111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152"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15" y="17"/>
                      <a:pt x="22" y="20"/>
                      <a:pt x="21" y="38"/>
                    </a:cubicBezTo>
                    <a:cubicBezTo>
                      <a:pt x="20" y="59"/>
                      <a:pt x="23" y="62"/>
                      <a:pt x="23" y="86"/>
                    </a:cubicBezTo>
                    <a:cubicBezTo>
                      <a:pt x="23" y="110"/>
                      <a:pt x="33" y="113"/>
                      <a:pt x="40" y="132"/>
                    </a:cubicBezTo>
                    <a:cubicBezTo>
                      <a:pt x="43" y="142"/>
                      <a:pt x="47" y="145"/>
                      <a:pt x="52" y="149"/>
                    </a:cubicBezTo>
                    <a:cubicBezTo>
                      <a:pt x="54" y="150"/>
                      <a:pt x="55" y="151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cubicBezTo>
                      <a:pt x="88" y="129"/>
                      <a:pt x="88" y="129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91" y="127"/>
                      <a:pt x="92" y="126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cubicBezTo>
                      <a:pt x="95" y="125"/>
                      <a:pt x="96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05" y="80"/>
                      <a:pt x="92" y="45"/>
                      <a:pt x="74" y="13"/>
                    </a:cubicBezTo>
                    <a:cubicBezTo>
                      <a:pt x="69" y="13"/>
                      <a:pt x="63" y="12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48" y="9"/>
                      <a:pt x="39" y="6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3" name="Freeform 23"/>
              <p:cNvSpPr>
                <a:spLocks/>
              </p:cNvSpPr>
              <p:nvPr/>
            </p:nvSpPr>
            <p:spPr bwMode="auto">
              <a:xfrm>
                <a:off x="4816" y="2935"/>
                <a:ext cx="9" cy="5"/>
              </a:xfrm>
              <a:custGeom>
                <a:avLst/>
                <a:gdLst>
                  <a:gd name="T0" fmla="*/ 0 w 5"/>
                  <a:gd name="T1" fmla="*/ 0 h 3"/>
                  <a:gd name="T2" fmla="*/ 9 w 5"/>
                  <a:gd name="T3" fmla="*/ 5 h 3"/>
                  <a:gd name="T4" fmla="*/ 9 w 5"/>
                  <a:gd name="T5" fmla="*/ 5 h 3"/>
                  <a:gd name="T6" fmla="*/ 9 w 5"/>
                  <a:gd name="T7" fmla="*/ 5 h 3"/>
                  <a:gd name="T8" fmla="*/ 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4" name="Freeform 24"/>
              <p:cNvSpPr>
                <a:spLocks noEditPoints="1"/>
              </p:cNvSpPr>
              <p:nvPr/>
            </p:nvSpPr>
            <p:spPr bwMode="auto">
              <a:xfrm>
                <a:off x="4373" y="2409"/>
                <a:ext cx="573" cy="1148"/>
              </a:xfrm>
              <a:custGeom>
                <a:avLst/>
                <a:gdLst>
                  <a:gd name="T0" fmla="*/ 354 w 354"/>
                  <a:gd name="T1" fmla="*/ 154 h 709"/>
                  <a:gd name="T2" fmla="*/ 479 w 354"/>
                  <a:gd name="T3" fmla="*/ 306 h 709"/>
                  <a:gd name="T4" fmla="*/ 549 w 354"/>
                  <a:gd name="T5" fmla="*/ 562 h 709"/>
                  <a:gd name="T6" fmla="*/ 549 w 354"/>
                  <a:gd name="T7" fmla="*/ 573 h 709"/>
                  <a:gd name="T8" fmla="*/ 541 w 354"/>
                  <a:gd name="T9" fmla="*/ 670 h 709"/>
                  <a:gd name="T10" fmla="*/ 534 w 354"/>
                  <a:gd name="T11" fmla="*/ 703 h 709"/>
                  <a:gd name="T12" fmla="*/ 524 w 354"/>
                  <a:gd name="T13" fmla="*/ 680 h 709"/>
                  <a:gd name="T14" fmla="*/ 476 w 354"/>
                  <a:gd name="T15" fmla="*/ 562 h 709"/>
                  <a:gd name="T16" fmla="*/ 444 w 354"/>
                  <a:gd name="T17" fmla="*/ 526 h 709"/>
                  <a:gd name="T18" fmla="*/ 397 w 354"/>
                  <a:gd name="T19" fmla="*/ 424 h 709"/>
                  <a:gd name="T20" fmla="*/ 359 w 354"/>
                  <a:gd name="T21" fmla="*/ 288 h 709"/>
                  <a:gd name="T22" fmla="*/ 333 w 354"/>
                  <a:gd name="T23" fmla="*/ 254 h 709"/>
                  <a:gd name="T24" fmla="*/ 348 w 354"/>
                  <a:gd name="T25" fmla="*/ 220 h 709"/>
                  <a:gd name="T26" fmla="*/ 0 w 354"/>
                  <a:gd name="T27" fmla="*/ 0 h 709"/>
                  <a:gd name="T28" fmla="*/ 0 w 354"/>
                  <a:gd name="T29" fmla="*/ 24 h 709"/>
                  <a:gd name="T30" fmla="*/ 87 w 354"/>
                  <a:gd name="T31" fmla="*/ 57 h 709"/>
                  <a:gd name="T32" fmla="*/ 65 w 354"/>
                  <a:gd name="T33" fmla="*/ 86 h 709"/>
                  <a:gd name="T34" fmla="*/ 65 w 354"/>
                  <a:gd name="T35" fmla="*/ 86 h 709"/>
                  <a:gd name="T36" fmla="*/ 47 w 354"/>
                  <a:gd name="T37" fmla="*/ 74 h 709"/>
                  <a:gd name="T38" fmla="*/ 0 w 354"/>
                  <a:gd name="T39" fmla="*/ 125 h 709"/>
                  <a:gd name="T40" fmla="*/ 36 w 354"/>
                  <a:gd name="T41" fmla="*/ 181 h 709"/>
                  <a:gd name="T42" fmla="*/ 36 w 354"/>
                  <a:gd name="T43" fmla="*/ 181 h 709"/>
                  <a:gd name="T44" fmla="*/ 36 w 354"/>
                  <a:gd name="T45" fmla="*/ 181 h 709"/>
                  <a:gd name="T46" fmla="*/ 36 w 354"/>
                  <a:gd name="T47" fmla="*/ 181 h 709"/>
                  <a:gd name="T48" fmla="*/ 36 w 354"/>
                  <a:gd name="T49" fmla="*/ 183 h 709"/>
                  <a:gd name="T50" fmla="*/ 36 w 354"/>
                  <a:gd name="T51" fmla="*/ 183 h 709"/>
                  <a:gd name="T52" fmla="*/ 36 w 354"/>
                  <a:gd name="T53" fmla="*/ 183 h 709"/>
                  <a:gd name="T54" fmla="*/ 36 w 354"/>
                  <a:gd name="T55" fmla="*/ 183 h 709"/>
                  <a:gd name="T56" fmla="*/ 36 w 354"/>
                  <a:gd name="T57" fmla="*/ 183 h 709"/>
                  <a:gd name="T58" fmla="*/ 36 w 354"/>
                  <a:gd name="T59" fmla="*/ 183 h 709"/>
                  <a:gd name="T60" fmla="*/ 23 w 354"/>
                  <a:gd name="T61" fmla="*/ 201 h 709"/>
                  <a:gd name="T62" fmla="*/ 0 w 354"/>
                  <a:gd name="T63" fmla="*/ 432 h 709"/>
                  <a:gd name="T64" fmla="*/ 26 w 354"/>
                  <a:gd name="T65" fmla="*/ 460 h 709"/>
                  <a:gd name="T66" fmla="*/ 10 w 354"/>
                  <a:gd name="T67" fmla="*/ 460 h 709"/>
                  <a:gd name="T68" fmla="*/ 0 w 354"/>
                  <a:gd name="T69" fmla="*/ 457 h 709"/>
                  <a:gd name="T70" fmla="*/ 6 w 354"/>
                  <a:gd name="T71" fmla="*/ 504 h 709"/>
                  <a:gd name="T72" fmla="*/ 11 w 354"/>
                  <a:gd name="T73" fmla="*/ 508 h 709"/>
                  <a:gd name="T74" fmla="*/ 11 w 354"/>
                  <a:gd name="T75" fmla="*/ 508 h 709"/>
                  <a:gd name="T76" fmla="*/ 11 w 354"/>
                  <a:gd name="T77" fmla="*/ 508 h 709"/>
                  <a:gd name="T78" fmla="*/ 87 w 354"/>
                  <a:gd name="T79" fmla="*/ 529 h 709"/>
                  <a:gd name="T80" fmla="*/ 186 w 354"/>
                  <a:gd name="T81" fmla="*/ 580 h 709"/>
                  <a:gd name="T82" fmla="*/ 259 w 354"/>
                  <a:gd name="T83" fmla="*/ 625 h 709"/>
                  <a:gd name="T84" fmla="*/ 308 w 354"/>
                  <a:gd name="T85" fmla="*/ 687 h 709"/>
                  <a:gd name="T86" fmla="*/ 264 w 354"/>
                  <a:gd name="T87" fmla="*/ 777 h 709"/>
                  <a:gd name="T88" fmla="*/ 241 w 354"/>
                  <a:gd name="T89" fmla="*/ 844 h 709"/>
                  <a:gd name="T90" fmla="*/ 220 w 354"/>
                  <a:gd name="T91" fmla="*/ 868 h 709"/>
                  <a:gd name="T92" fmla="*/ 188 w 354"/>
                  <a:gd name="T93" fmla="*/ 881 h 709"/>
                  <a:gd name="T94" fmla="*/ 102 w 354"/>
                  <a:gd name="T95" fmla="*/ 952 h 709"/>
                  <a:gd name="T96" fmla="*/ 99 w 354"/>
                  <a:gd name="T97" fmla="*/ 955 h 709"/>
                  <a:gd name="T98" fmla="*/ 96 w 354"/>
                  <a:gd name="T99" fmla="*/ 959 h 709"/>
                  <a:gd name="T100" fmla="*/ 96 w 354"/>
                  <a:gd name="T101" fmla="*/ 960 h 709"/>
                  <a:gd name="T102" fmla="*/ 94 w 354"/>
                  <a:gd name="T103" fmla="*/ 962 h 709"/>
                  <a:gd name="T104" fmla="*/ 92 w 354"/>
                  <a:gd name="T105" fmla="*/ 963 h 709"/>
                  <a:gd name="T106" fmla="*/ 45 w 354"/>
                  <a:gd name="T107" fmla="*/ 988 h 709"/>
                  <a:gd name="T108" fmla="*/ 0 w 354"/>
                  <a:gd name="T109" fmla="*/ 1142 h 709"/>
                  <a:gd name="T110" fmla="*/ 573 w 354"/>
                  <a:gd name="T111" fmla="*/ 573 h 7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4" h="709">
                    <a:moveTo>
                      <a:pt x="218" y="98"/>
                    </a:moveTo>
                    <a:cubicBezTo>
                      <a:pt x="219" y="97"/>
                      <a:pt x="219" y="96"/>
                      <a:pt x="219" y="95"/>
                    </a:cubicBezTo>
                    <a:cubicBezTo>
                      <a:pt x="235" y="109"/>
                      <a:pt x="249" y="123"/>
                      <a:pt x="262" y="139"/>
                    </a:cubicBezTo>
                    <a:cubicBezTo>
                      <a:pt x="275" y="155"/>
                      <a:pt x="286" y="172"/>
                      <a:pt x="296" y="189"/>
                    </a:cubicBezTo>
                    <a:cubicBezTo>
                      <a:pt x="314" y="221"/>
                      <a:pt x="327" y="256"/>
                      <a:pt x="333" y="292"/>
                    </a:cubicBezTo>
                    <a:cubicBezTo>
                      <a:pt x="337" y="310"/>
                      <a:pt x="339" y="328"/>
                      <a:pt x="339" y="347"/>
                    </a:cubicBezTo>
                    <a:cubicBezTo>
                      <a:pt x="339" y="349"/>
                      <a:pt x="339" y="352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75"/>
                      <a:pt x="337" y="395"/>
                      <a:pt x="334" y="414"/>
                    </a:cubicBezTo>
                    <a:cubicBezTo>
                      <a:pt x="333" y="421"/>
                      <a:pt x="331" y="427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28" y="430"/>
                      <a:pt x="326" y="426"/>
                      <a:pt x="324" y="420"/>
                    </a:cubicBezTo>
                    <a:cubicBezTo>
                      <a:pt x="322" y="414"/>
                      <a:pt x="320" y="406"/>
                      <a:pt x="318" y="397"/>
                    </a:cubicBezTo>
                    <a:cubicBezTo>
                      <a:pt x="310" y="370"/>
                      <a:pt x="309" y="373"/>
                      <a:pt x="294" y="347"/>
                    </a:cubicBezTo>
                    <a:cubicBezTo>
                      <a:pt x="289" y="337"/>
                      <a:pt x="283" y="332"/>
                      <a:pt x="279" y="328"/>
                    </a:cubicBezTo>
                    <a:cubicBezTo>
                      <a:pt x="277" y="327"/>
                      <a:pt x="276" y="326"/>
                      <a:pt x="274" y="325"/>
                    </a:cubicBezTo>
                    <a:cubicBezTo>
                      <a:pt x="269" y="321"/>
                      <a:pt x="265" y="318"/>
                      <a:pt x="262" y="308"/>
                    </a:cubicBezTo>
                    <a:cubicBezTo>
                      <a:pt x="255" y="289"/>
                      <a:pt x="245" y="286"/>
                      <a:pt x="245" y="262"/>
                    </a:cubicBezTo>
                    <a:cubicBezTo>
                      <a:pt x="245" y="238"/>
                      <a:pt x="242" y="235"/>
                      <a:pt x="243" y="214"/>
                    </a:cubicBezTo>
                    <a:cubicBezTo>
                      <a:pt x="244" y="196"/>
                      <a:pt x="237" y="193"/>
                      <a:pt x="222" y="178"/>
                    </a:cubicBezTo>
                    <a:cubicBezTo>
                      <a:pt x="220" y="176"/>
                      <a:pt x="217" y="173"/>
                      <a:pt x="214" y="170"/>
                    </a:cubicBezTo>
                    <a:cubicBezTo>
                      <a:pt x="210" y="164"/>
                      <a:pt x="207" y="160"/>
                      <a:pt x="206" y="157"/>
                    </a:cubicBezTo>
                    <a:cubicBezTo>
                      <a:pt x="205" y="154"/>
                      <a:pt x="205" y="151"/>
                      <a:pt x="206" y="149"/>
                    </a:cubicBezTo>
                    <a:cubicBezTo>
                      <a:pt x="208" y="145"/>
                      <a:pt x="214" y="143"/>
                      <a:pt x="215" y="136"/>
                    </a:cubicBezTo>
                    <a:cubicBezTo>
                      <a:pt x="217" y="125"/>
                      <a:pt x="216" y="114"/>
                      <a:pt x="218" y="98"/>
                    </a:cubicBezTo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15"/>
                      <a:pt x="39" y="17"/>
                      <a:pt x="57" y="20"/>
                    </a:cubicBezTo>
                    <a:cubicBezTo>
                      <a:pt x="58" y="26"/>
                      <a:pt x="57" y="32"/>
                      <a:pt x="54" y="35"/>
                    </a:cubicBezTo>
                    <a:cubicBezTo>
                      <a:pt x="54" y="36"/>
                      <a:pt x="53" y="36"/>
                      <a:pt x="53" y="37"/>
                    </a:cubicBezTo>
                    <a:cubicBezTo>
                      <a:pt x="50" y="42"/>
                      <a:pt x="47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8" y="53"/>
                      <a:pt x="35" y="52"/>
                      <a:pt x="31" y="48"/>
                    </a:cubicBezTo>
                    <a:cubicBezTo>
                      <a:pt x="31" y="47"/>
                      <a:pt x="30" y="46"/>
                      <a:pt x="29" y="46"/>
                    </a:cubicBezTo>
                    <a:cubicBezTo>
                      <a:pt x="19" y="36"/>
                      <a:pt x="8" y="28"/>
                      <a:pt x="0" y="2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8"/>
                      <a:pt x="2" y="79"/>
                      <a:pt x="3" y="80"/>
                    </a:cubicBezTo>
                    <a:cubicBezTo>
                      <a:pt x="13" y="90"/>
                      <a:pt x="26" y="101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0" y="117"/>
                      <a:pt x="17" y="121"/>
                      <a:pt x="14" y="124"/>
                    </a:cubicBezTo>
                    <a:cubicBezTo>
                      <a:pt x="10" y="128"/>
                      <a:pt x="5" y="131"/>
                      <a:pt x="0" y="134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7" y="269"/>
                      <a:pt x="17" y="276"/>
                      <a:pt x="19" y="280"/>
                    </a:cubicBezTo>
                    <a:cubicBezTo>
                      <a:pt x="20" y="283"/>
                      <a:pt x="19" y="284"/>
                      <a:pt x="16" y="284"/>
                    </a:cubicBezTo>
                    <a:cubicBezTo>
                      <a:pt x="15" y="285"/>
                      <a:pt x="15" y="285"/>
                      <a:pt x="14" y="285"/>
                    </a:cubicBezTo>
                    <a:cubicBezTo>
                      <a:pt x="11" y="285"/>
                      <a:pt x="9" y="284"/>
                      <a:pt x="6" y="284"/>
                    </a:cubicBezTo>
                    <a:cubicBezTo>
                      <a:pt x="6" y="284"/>
                      <a:pt x="5" y="284"/>
                      <a:pt x="5" y="284"/>
                    </a:cubicBezTo>
                    <a:cubicBezTo>
                      <a:pt x="3" y="284"/>
                      <a:pt x="1" y="283"/>
                      <a:pt x="0" y="28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09"/>
                      <a:pt x="4" y="311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2"/>
                      <a:pt x="6" y="313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6" y="321"/>
                      <a:pt x="39" y="327"/>
                      <a:pt x="54" y="327"/>
                    </a:cubicBezTo>
                    <a:cubicBezTo>
                      <a:pt x="61" y="327"/>
                      <a:pt x="68" y="328"/>
                      <a:pt x="75" y="330"/>
                    </a:cubicBezTo>
                    <a:cubicBezTo>
                      <a:pt x="86" y="333"/>
                      <a:pt x="99" y="340"/>
                      <a:pt x="115" y="358"/>
                    </a:cubicBezTo>
                    <a:cubicBezTo>
                      <a:pt x="115" y="358"/>
                      <a:pt x="115" y="358"/>
                      <a:pt x="115" y="358"/>
                    </a:cubicBezTo>
                    <a:cubicBezTo>
                      <a:pt x="137" y="381"/>
                      <a:pt x="145" y="380"/>
                      <a:pt x="160" y="386"/>
                    </a:cubicBezTo>
                    <a:cubicBezTo>
                      <a:pt x="163" y="388"/>
                      <a:pt x="167" y="389"/>
                      <a:pt x="171" y="392"/>
                    </a:cubicBezTo>
                    <a:cubicBezTo>
                      <a:pt x="194" y="405"/>
                      <a:pt x="190" y="418"/>
                      <a:pt x="190" y="424"/>
                    </a:cubicBezTo>
                    <a:cubicBezTo>
                      <a:pt x="190" y="429"/>
                      <a:pt x="181" y="446"/>
                      <a:pt x="173" y="461"/>
                    </a:cubicBezTo>
                    <a:cubicBezTo>
                      <a:pt x="169" y="468"/>
                      <a:pt x="166" y="475"/>
                      <a:pt x="163" y="480"/>
                    </a:cubicBezTo>
                    <a:cubicBezTo>
                      <a:pt x="163" y="480"/>
                      <a:pt x="163" y="480"/>
                      <a:pt x="163" y="480"/>
                    </a:cubicBezTo>
                    <a:cubicBezTo>
                      <a:pt x="157" y="492"/>
                      <a:pt x="155" y="509"/>
                      <a:pt x="149" y="521"/>
                    </a:cubicBezTo>
                    <a:cubicBezTo>
                      <a:pt x="147" y="525"/>
                      <a:pt x="145" y="529"/>
                      <a:pt x="142" y="531"/>
                    </a:cubicBezTo>
                    <a:cubicBezTo>
                      <a:pt x="139" y="533"/>
                      <a:pt x="137" y="535"/>
                      <a:pt x="136" y="536"/>
                    </a:cubicBezTo>
                    <a:cubicBezTo>
                      <a:pt x="131" y="540"/>
                      <a:pt x="129" y="541"/>
                      <a:pt x="117" y="544"/>
                    </a:cubicBezTo>
                    <a:cubicBezTo>
                      <a:pt x="117" y="544"/>
                      <a:pt x="117" y="544"/>
                      <a:pt x="116" y="544"/>
                    </a:cubicBezTo>
                    <a:cubicBezTo>
                      <a:pt x="116" y="544"/>
                      <a:pt x="116" y="545"/>
                      <a:pt x="116" y="545"/>
                    </a:cubicBezTo>
                    <a:cubicBezTo>
                      <a:pt x="99" y="550"/>
                      <a:pt x="85" y="565"/>
                      <a:pt x="63" y="588"/>
                    </a:cubicBezTo>
                    <a:cubicBezTo>
                      <a:pt x="63" y="588"/>
                      <a:pt x="63" y="588"/>
                      <a:pt x="63" y="588"/>
                    </a:cubicBezTo>
                    <a:cubicBezTo>
                      <a:pt x="62" y="589"/>
                      <a:pt x="62" y="590"/>
                      <a:pt x="61" y="590"/>
                    </a:cubicBezTo>
                    <a:cubicBezTo>
                      <a:pt x="61" y="591"/>
                      <a:pt x="60" y="592"/>
                      <a:pt x="59" y="592"/>
                    </a:cubicBezTo>
                    <a:cubicBezTo>
                      <a:pt x="59" y="592"/>
                      <a:pt x="59" y="592"/>
                      <a:pt x="59" y="592"/>
                    </a:cubicBezTo>
                    <a:cubicBezTo>
                      <a:pt x="59" y="592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8" y="593"/>
                      <a:pt x="58" y="594"/>
                      <a:pt x="58" y="594"/>
                    </a:cubicBezTo>
                    <a:cubicBezTo>
                      <a:pt x="58" y="594"/>
                      <a:pt x="57" y="594"/>
                      <a:pt x="57" y="594"/>
                    </a:cubicBezTo>
                    <a:cubicBezTo>
                      <a:pt x="57" y="594"/>
                      <a:pt x="57" y="594"/>
                      <a:pt x="57" y="595"/>
                    </a:cubicBezTo>
                    <a:cubicBezTo>
                      <a:pt x="57" y="595"/>
                      <a:pt x="57" y="595"/>
                      <a:pt x="56" y="595"/>
                    </a:cubicBezTo>
                    <a:cubicBezTo>
                      <a:pt x="41" y="611"/>
                      <a:pt x="38" y="607"/>
                      <a:pt x="28" y="610"/>
                    </a:cubicBezTo>
                    <a:cubicBezTo>
                      <a:pt x="19" y="612"/>
                      <a:pt x="11" y="632"/>
                      <a:pt x="0" y="646"/>
                    </a:cubicBezTo>
                    <a:cubicBezTo>
                      <a:pt x="0" y="705"/>
                      <a:pt x="0" y="705"/>
                      <a:pt x="0" y="705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195" y="709"/>
                      <a:pt x="354" y="550"/>
                      <a:pt x="354" y="354"/>
                    </a:cubicBezTo>
                    <a:cubicBezTo>
                      <a:pt x="354" y="159"/>
                      <a:pt x="195" y="0"/>
                      <a:pt x="0" y="0"/>
                    </a:cubicBezTo>
                  </a:path>
                </a:pathLst>
              </a:custGeom>
              <a:solidFill>
                <a:srgbClr val="176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5" name="Freeform 25"/>
              <p:cNvSpPr>
                <a:spLocks noEditPoints="1"/>
              </p:cNvSpPr>
              <p:nvPr/>
            </p:nvSpPr>
            <p:spPr bwMode="auto">
              <a:xfrm>
                <a:off x="4373" y="2433"/>
                <a:ext cx="549" cy="1022"/>
              </a:xfrm>
              <a:custGeom>
                <a:avLst/>
                <a:gdLst>
                  <a:gd name="T0" fmla="*/ 45 w 339"/>
                  <a:gd name="T1" fmla="*/ 964 h 631"/>
                  <a:gd name="T2" fmla="*/ 0 w 339"/>
                  <a:gd name="T3" fmla="*/ 1022 h 631"/>
                  <a:gd name="T4" fmla="*/ 91 w 339"/>
                  <a:gd name="T5" fmla="*/ 939 h 631"/>
                  <a:gd name="T6" fmla="*/ 92 w 339"/>
                  <a:gd name="T7" fmla="*/ 939 h 631"/>
                  <a:gd name="T8" fmla="*/ 96 w 339"/>
                  <a:gd name="T9" fmla="*/ 936 h 631"/>
                  <a:gd name="T10" fmla="*/ 96 w 339"/>
                  <a:gd name="T11" fmla="*/ 936 h 631"/>
                  <a:gd name="T12" fmla="*/ 96 w 339"/>
                  <a:gd name="T13" fmla="*/ 936 h 631"/>
                  <a:gd name="T14" fmla="*/ 96 w 339"/>
                  <a:gd name="T15" fmla="*/ 935 h 631"/>
                  <a:gd name="T16" fmla="*/ 96 w 339"/>
                  <a:gd name="T17" fmla="*/ 935 h 631"/>
                  <a:gd name="T18" fmla="*/ 102 w 339"/>
                  <a:gd name="T19" fmla="*/ 928 h 631"/>
                  <a:gd name="T20" fmla="*/ 102 w 339"/>
                  <a:gd name="T21" fmla="*/ 928 h 631"/>
                  <a:gd name="T22" fmla="*/ 189 w 339"/>
                  <a:gd name="T23" fmla="*/ 857 h 631"/>
                  <a:gd name="T24" fmla="*/ 188 w 339"/>
                  <a:gd name="T25" fmla="*/ 858 h 631"/>
                  <a:gd name="T26" fmla="*/ 189 w 339"/>
                  <a:gd name="T27" fmla="*/ 857 h 631"/>
                  <a:gd name="T28" fmla="*/ 230 w 339"/>
                  <a:gd name="T29" fmla="*/ 836 h 631"/>
                  <a:gd name="T30" fmla="*/ 230 w 339"/>
                  <a:gd name="T31" fmla="*/ 836 h 631"/>
                  <a:gd name="T32" fmla="*/ 280 w 339"/>
                  <a:gd name="T33" fmla="*/ 722 h 631"/>
                  <a:gd name="T34" fmla="*/ 264 w 339"/>
                  <a:gd name="T35" fmla="*/ 753 h 631"/>
                  <a:gd name="T36" fmla="*/ 280 w 339"/>
                  <a:gd name="T37" fmla="*/ 722 h 631"/>
                  <a:gd name="T38" fmla="*/ 525 w 339"/>
                  <a:gd name="T39" fmla="*/ 656 h 631"/>
                  <a:gd name="T40" fmla="*/ 534 w 339"/>
                  <a:gd name="T41" fmla="*/ 679 h 631"/>
                  <a:gd name="T42" fmla="*/ 549 w 339"/>
                  <a:gd name="T43" fmla="*/ 549 h 631"/>
                  <a:gd name="T44" fmla="*/ 549 w 339"/>
                  <a:gd name="T45" fmla="*/ 549 h 631"/>
                  <a:gd name="T46" fmla="*/ 334 w 339"/>
                  <a:gd name="T47" fmla="*/ 230 h 631"/>
                  <a:gd name="T48" fmla="*/ 360 w 339"/>
                  <a:gd name="T49" fmla="*/ 264 h 631"/>
                  <a:gd name="T50" fmla="*/ 360 w 339"/>
                  <a:gd name="T51" fmla="*/ 264 h 631"/>
                  <a:gd name="T52" fmla="*/ 334 w 339"/>
                  <a:gd name="T53" fmla="*/ 230 h 631"/>
                  <a:gd name="T54" fmla="*/ 479 w 339"/>
                  <a:gd name="T55" fmla="*/ 282 h 631"/>
                  <a:gd name="T56" fmla="*/ 424 w 339"/>
                  <a:gd name="T57" fmla="*/ 201 h 631"/>
                  <a:gd name="T58" fmla="*/ 348 w 339"/>
                  <a:gd name="T59" fmla="*/ 196 h 631"/>
                  <a:gd name="T60" fmla="*/ 348 w 339"/>
                  <a:gd name="T61" fmla="*/ 196 h 631"/>
                  <a:gd name="T62" fmla="*/ 47 w 339"/>
                  <a:gd name="T63" fmla="*/ 50 h 631"/>
                  <a:gd name="T64" fmla="*/ 65 w 339"/>
                  <a:gd name="T65" fmla="*/ 62 h 631"/>
                  <a:gd name="T66" fmla="*/ 50 w 339"/>
                  <a:gd name="T67" fmla="*/ 53 h 631"/>
                  <a:gd name="T68" fmla="*/ 0 w 339"/>
                  <a:gd name="T69" fmla="*/ 0 h 631"/>
                  <a:gd name="T70" fmla="*/ 92 w 339"/>
                  <a:gd name="T71" fmla="*/ 8 h 631"/>
                  <a:gd name="T72" fmla="*/ 86 w 339"/>
                  <a:gd name="T73" fmla="*/ 36 h 631"/>
                  <a:gd name="T74" fmla="*/ 92 w 339"/>
                  <a:gd name="T75" fmla="*/ 8 h 6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9" h="631">
                    <a:moveTo>
                      <a:pt x="56" y="580"/>
                    </a:moveTo>
                    <a:cubicBezTo>
                      <a:pt x="41" y="596"/>
                      <a:pt x="38" y="592"/>
                      <a:pt x="28" y="595"/>
                    </a:cubicBezTo>
                    <a:cubicBezTo>
                      <a:pt x="19" y="597"/>
                      <a:pt x="11" y="617"/>
                      <a:pt x="0" y="630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moveTo>
                      <a:pt x="57" y="579"/>
                    </a:moveTo>
                    <a:cubicBezTo>
                      <a:pt x="57" y="579"/>
                      <a:pt x="57" y="579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moveTo>
                      <a:pt x="59" y="578"/>
                    </a:moveTo>
                    <a:cubicBezTo>
                      <a:pt x="58" y="578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moveTo>
                      <a:pt x="59" y="578"/>
                    </a:move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moveTo>
                      <a:pt x="59" y="577"/>
                    </a:moveTo>
                    <a:cubicBezTo>
                      <a:pt x="59" y="577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moveTo>
                      <a:pt x="63" y="573"/>
                    </a:moveTo>
                    <a:cubicBezTo>
                      <a:pt x="63" y="573"/>
                      <a:pt x="63" y="573"/>
                      <a:pt x="63" y="573"/>
                    </a:cubicBezTo>
                    <a:cubicBezTo>
                      <a:pt x="62" y="574"/>
                      <a:pt x="62" y="575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moveTo>
                      <a:pt x="117" y="529"/>
                    </a:moveTo>
                    <a:cubicBezTo>
                      <a:pt x="117" y="529"/>
                      <a:pt x="117" y="529"/>
                      <a:pt x="116" y="529"/>
                    </a:cubicBezTo>
                    <a:cubicBezTo>
                      <a:pt x="116" y="529"/>
                      <a:pt x="116" y="530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moveTo>
                      <a:pt x="149" y="506"/>
                    </a:moveTo>
                    <a:cubicBezTo>
                      <a:pt x="147" y="510"/>
                      <a:pt x="145" y="514"/>
                      <a:pt x="142" y="516"/>
                    </a:cubicBezTo>
                    <a:cubicBezTo>
                      <a:pt x="139" y="518"/>
                      <a:pt x="137" y="520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moveTo>
                      <a:pt x="173" y="446"/>
                    </a:moveTo>
                    <a:cubicBezTo>
                      <a:pt x="169" y="453"/>
                      <a:pt x="166" y="460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73" y="446"/>
                      <a:pt x="173" y="446"/>
                      <a:pt x="173" y="446"/>
                    </a:cubicBezTo>
                    <a:moveTo>
                      <a:pt x="324" y="405"/>
                    </a:moveTo>
                    <a:cubicBezTo>
                      <a:pt x="326" y="411"/>
                      <a:pt x="328" y="415"/>
                      <a:pt x="330" y="419"/>
                    </a:cubicBezTo>
                    <a:cubicBezTo>
                      <a:pt x="330" y="419"/>
                      <a:pt x="330" y="419"/>
                      <a:pt x="330" y="419"/>
                    </a:cubicBezTo>
                    <a:cubicBezTo>
                      <a:pt x="328" y="415"/>
                      <a:pt x="326" y="411"/>
                      <a:pt x="324" y="405"/>
                    </a:cubicBezTo>
                    <a:moveTo>
                      <a:pt x="339" y="339"/>
                    </a:moveTo>
                    <a:cubicBezTo>
                      <a:pt x="339" y="360"/>
                      <a:pt x="337" y="380"/>
                      <a:pt x="334" y="399"/>
                    </a:cubicBezTo>
                    <a:cubicBezTo>
                      <a:pt x="337" y="380"/>
                      <a:pt x="339" y="360"/>
                      <a:pt x="339" y="339"/>
                    </a:cubicBezTo>
                    <a:cubicBezTo>
                      <a:pt x="339" y="339"/>
                      <a:pt x="339" y="339"/>
                      <a:pt x="339" y="339"/>
                    </a:cubicBezTo>
                    <a:moveTo>
                      <a:pt x="206" y="142"/>
                    </a:moveTo>
                    <a:cubicBezTo>
                      <a:pt x="207" y="145"/>
                      <a:pt x="210" y="149"/>
                      <a:pt x="214" y="155"/>
                    </a:cubicBezTo>
                    <a:cubicBezTo>
                      <a:pt x="217" y="158"/>
                      <a:pt x="220" y="161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0" y="161"/>
                      <a:pt x="217" y="158"/>
                      <a:pt x="214" y="155"/>
                    </a:cubicBezTo>
                    <a:cubicBezTo>
                      <a:pt x="210" y="149"/>
                      <a:pt x="207" y="145"/>
                      <a:pt x="206" y="142"/>
                    </a:cubicBezTo>
                    <a:moveTo>
                      <a:pt x="262" y="124"/>
                    </a:moveTo>
                    <a:cubicBezTo>
                      <a:pt x="275" y="140"/>
                      <a:pt x="286" y="157"/>
                      <a:pt x="296" y="174"/>
                    </a:cubicBezTo>
                    <a:cubicBezTo>
                      <a:pt x="296" y="174"/>
                      <a:pt x="296" y="174"/>
                      <a:pt x="296" y="174"/>
                    </a:cubicBezTo>
                    <a:cubicBezTo>
                      <a:pt x="286" y="157"/>
                      <a:pt x="275" y="140"/>
                      <a:pt x="262" y="124"/>
                    </a:cubicBezTo>
                    <a:moveTo>
                      <a:pt x="218" y="83"/>
                    </a:moveTo>
                    <a:cubicBezTo>
                      <a:pt x="216" y="99"/>
                      <a:pt x="217" y="110"/>
                      <a:pt x="215" y="121"/>
                    </a:cubicBezTo>
                    <a:cubicBezTo>
                      <a:pt x="214" y="128"/>
                      <a:pt x="208" y="130"/>
                      <a:pt x="206" y="134"/>
                    </a:cubicBezTo>
                    <a:cubicBezTo>
                      <a:pt x="208" y="130"/>
                      <a:pt x="214" y="128"/>
                      <a:pt x="215" y="121"/>
                    </a:cubicBezTo>
                    <a:cubicBezTo>
                      <a:pt x="217" y="110"/>
                      <a:pt x="216" y="99"/>
                      <a:pt x="218" y="83"/>
                    </a:cubicBezTo>
                    <a:moveTo>
                      <a:pt x="29" y="31"/>
                    </a:move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38"/>
                      <a:pt x="35" y="37"/>
                      <a:pt x="31" y="33"/>
                    </a:cubicBezTo>
                    <a:cubicBezTo>
                      <a:pt x="31" y="32"/>
                      <a:pt x="30" y="31"/>
                      <a:pt x="29" y="3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39" y="2"/>
                      <a:pt x="57" y="5"/>
                    </a:cubicBezTo>
                    <a:cubicBezTo>
                      <a:pt x="58" y="11"/>
                      <a:pt x="57" y="17"/>
                      <a:pt x="54" y="20"/>
                    </a:cubicBezTo>
                    <a:cubicBezTo>
                      <a:pt x="54" y="21"/>
                      <a:pt x="53" y="21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6" name="Freeform 26"/>
              <p:cNvSpPr>
                <a:spLocks noEditPoints="1"/>
              </p:cNvSpPr>
              <p:nvPr/>
            </p:nvSpPr>
            <p:spPr bwMode="auto">
              <a:xfrm>
                <a:off x="4373" y="2590"/>
                <a:ext cx="539" cy="566"/>
              </a:xfrm>
              <a:custGeom>
                <a:avLst/>
                <a:gdLst>
                  <a:gd name="T0" fmla="*/ 277 w 333"/>
                  <a:gd name="T1" fmla="*/ 454 h 349"/>
                  <a:gd name="T2" fmla="*/ 280 w 333"/>
                  <a:gd name="T3" fmla="*/ 566 h 349"/>
                  <a:gd name="T4" fmla="*/ 280 w 333"/>
                  <a:gd name="T5" fmla="*/ 566 h 349"/>
                  <a:gd name="T6" fmla="*/ 277 w 333"/>
                  <a:gd name="T7" fmla="*/ 454 h 349"/>
                  <a:gd name="T8" fmla="*/ 121 w 333"/>
                  <a:gd name="T9" fmla="*/ 354 h 349"/>
                  <a:gd name="T10" fmla="*/ 121 w 333"/>
                  <a:gd name="T11" fmla="*/ 354 h 349"/>
                  <a:gd name="T12" fmla="*/ 11 w 333"/>
                  <a:gd name="T13" fmla="*/ 328 h 349"/>
                  <a:gd name="T14" fmla="*/ 11 w 333"/>
                  <a:gd name="T15" fmla="*/ 328 h 349"/>
                  <a:gd name="T16" fmla="*/ 11 w 333"/>
                  <a:gd name="T17" fmla="*/ 328 h 349"/>
                  <a:gd name="T18" fmla="*/ 11 w 333"/>
                  <a:gd name="T19" fmla="*/ 328 h 349"/>
                  <a:gd name="T20" fmla="*/ 0 w 333"/>
                  <a:gd name="T21" fmla="*/ 318 h 349"/>
                  <a:gd name="T22" fmla="*/ 6 w 333"/>
                  <a:gd name="T23" fmla="*/ 323 h 349"/>
                  <a:gd name="T24" fmla="*/ 0 w 333"/>
                  <a:gd name="T25" fmla="*/ 276 h 349"/>
                  <a:gd name="T26" fmla="*/ 8 w 333"/>
                  <a:gd name="T27" fmla="*/ 279 h 349"/>
                  <a:gd name="T28" fmla="*/ 0 w 333"/>
                  <a:gd name="T29" fmla="*/ 251 h 349"/>
                  <a:gd name="T30" fmla="*/ 31 w 333"/>
                  <a:gd name="T31" fmla="*/ 272 h 349"/>
                  <a:gd name="T32" fmla="*/ 31 w 333"/>
                  <a:gd name="T33" fmla="*/ 272 h 349"/>
                  <a:gd name="T34" fmla="*/ 479 w 333"/>
                  <a:gd name="T35" fmla="*/ 125 h 349"/>
                  <a:gd name="T36" fmla="*/ 539 w 333"/>
                  <a:gd name="T37" fmla="*/ 292 h 349"/>
                  <a:gd name="T38" fmla="*/ 479 w 333"/>
                  <a:gd name="T39" fmla="*/ 125 h 349"/>
                  <a:gd name="T40" fmla="*/ 359 w 333"/>
                  <a:gd name="T41" fmla="*/ 107 h 349"/>
                  <a:gd name="T42" fmla="*/ 393 w 333"/>
                  <a:gd name="T43" fmla="*/ 165 h 349"/>
                  <a:gd name="T44" fmla="*/ 424 w 333"/>
                  <a:gd name="T45" fmla="*/ 318 h 349"/>
                  <a:gd name="T46" fmla="*/ 424 w 333"/>
                  <a:gd name="T47" fmla="*/ 318 h 349"/>
                  <a:gd name="T48" fmla="*/ 393 w 333"/>
                  <a:gd name="T49" fmla="*/ 165 h 349"/>
                  <a:gd name="T50" fmla="*/ 36 w 333"/>
                  <a:gd name="T51" fmla="*/ 2 h 349"/>
                  <a:gd name="T52" fmla="*/ 36 w 333"/>
                  <a:gd name="T53" fmla="*/ 2 h 349"/>
                  <a:gd name="T54" fmla="*/ 36 w 333"/>
                  <a:gd name="T55" fmla="*/ 2 h 349"/>
                  <a:gd name="T56" fmla="*/ 36 w 333"/>
                  <a:gd name="T57" fmla="*/ 2 h 349"/>
                  <a:gd name="T58" fmla="*/ 36 w 333"/>
                  <a:gd name="T59" fmla="*/ 2 h 349"/>
                  <a:gd name="T60" fmla="*/ 36 w 333"/>
                  <a:gd name="T61" fmla="*/ 2 h 349"/>
                  <a:gd name="T62" fmla="*/ 36 w 333"/>
                  <a:gd name="T63" fmla="*/ 2 h 349"/>
                  <a:gd name="T64" fmla="*/ 36 w 333"/>
                  <a:gd name="T65" fmla="*/ 2 h 349"/>
                  <a:gd name="T66" fmla="*/ 36 w 333"/>
                  <a:gd name="T67" fmla="*/ 2 h 349"/>
                  <a:gd name="T68" fmla="*/ 36 w 333"/>
                  <a:gd name="T69" fmla="*/ 2 h 349"/>
                  <a:gd name="T70" fmla="*/ 36 w 333"/>
                  <a:gd name="T71" fmla="*/ 0 h 349"/>
                  <a:gd name="T72" fmla="*/ 36 w 333"/>
                  <a:gd name="T73" fmla="*/ 0 h 349"/>
                  <a:gd name="T74" fmla="*/ 36 w 333"/>
                  <a:gd name="T75" fmla="*/ 0 h 349"/>
                  <a:gd name="T76" fmla="*/ 36 w 333"/>
                  <a:gd name="T77" fmla="*/ 0 h 349"/>
                  <a:gd name="T78" fmla="*/ 36 w 333"/>
                  <a:gd name="T79" fmla="*/ 0 h 349"/>
                  <a:gd name="T80" fmla="*/ 36 w 333"/>
                  <a:gd name="T81" fmla="*/ 0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349">
                    <a:moveTo>
                      <a:pt x="160" y="274"/>
                    </a:moveTo>
                    <a:cubicBezTo>
                      <a:pt x="163" y="276"/>
                      <a:pt x="167" y="277"/>
                      <a:pt x="171" y="280"/>
                    </a:cubicBezTo>
                    <a:cubicBezTo>
                      <a:pt x="194" y="293"/>
                      <a:pt x="190" y="306"/>
                      <a:pt x="190" y="312"/>
                    </a:cubicBezTo>
                    <a:cubicBezTo>
                      <a:pt x="190" y="317"/>
                      <a:pt x="181" y="334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81" y="334"/>
                      <a:pt x="190" y="317"/>
                      <a:pt x="190" y="312"/>
                    </a:cubicBezTo>
                    <a:cubicBezTo>
                      <a:pt x="190" y="306"/>
                      <a:pt x="194" y="293"/>
                      <a:pt x="171" y="280"/>
                    </a:cubicBezTo>
                    <a:cubicBezTo>
                      <a:pt x="167" y="277"/>
                      <a:pt x="163" y="276"/>
                      <a:pt x="160" y="274"/>
                    </a:cubicBezTo>
                    <a:moveTo>
                      <a:pt x="75" y="218"/>
                    </a:moveTo>
                    <a:cubicBezTo>
                      <a:pt x="86" y="221"/>
                      <a:pt x="99" y="228"/>
                      <a:pt x="115" y="246"/>
                    </a:cubicBezTo>
                    <a:cubicBezTo>
                      <a:pt x="99" y="228"/>
                      <a:pt x="86" y="221"/>
                      <a:pt x="75" y="218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0" y="196"/>
                    </a:moveTo>
                    <a:cubicBezTo>
                      <a:pt x="0" y="197"/>
                      <a:pt x="0" y="197"/>
                      <a:pt x="0" y="197"/>
                    </a:cubicBezTo>
                    <a:cubicBezTo>
                      <a:pt x="2" y="197"/>
                      <a:pt x="4" y="197"/>
                      <a:pt x="4" y="199"/>
                    </a:cubicBezTo>
                    <a:cubicBezTo>
                      <a:pt x="4" y="197"/>
                      <a:pt x="2" y="197"/>
                      <a:pt x="0" y="196"/>
                    </a:cubicBezTo>
                    <a:moveTo>
                      <a:pt x="0" y="17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3" y="172"/>
                      <a:pt x="5" y="172"/>
                    </a:cubicBezTo>
                    <a:cubicBezTo>
                      <a:pt x="3" y="172"/>
                      <a:pt x="1" y="171"/>
                      <a:pt x="0" y="170"/>
                    </a:cubicBezTo>
                    <a:moveTo>
                      <a:pt x="0" y="155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7" y="157"/>
                      <a:pt x="17" y="164"/>
                      <a:pt x="19" y="168"/>
                    </a:cubicBezTo>
                    <a:cubicBezTo>
                      <a:pt x="20" y="171"/>
                      <a:pt x="19" y="172"/>
                      <a:pt x="16" y="172"/>
                    </a:cubicBezTo>
                    <a:cubicBezTo>
                      <a:pt x="19" y="172"/>
                      <a:pt x="20" y="171"/>
                      <a:pt x="19" y="168"/>
                    </a:cubicBezTo>
                    <a:cubicBezTo>
                      <a:pt x="17" y="164"/>
                      <a:pt x="7" y="157"/>
                      <a:pt x="0" y="155"/>
                    </a:cubicBezTo>
                    <a:moveTo>
                      <a:pt x="296" y="77"/>
                    </a:moveTo>
                    <a:cubicBezTo>
                      <a:pt x="296" y="77"/>
                      <a:pt x="296" y="77"/>
                      <a:pt x="296" y="77"/>
                    </a:cubicBezTo>
                    <a:cubicBezTo>
                      <a:pt x="314" y="109"/>
                      <a:pt x="327" y="144"/>
                      <a:pt x="333" y="180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27" y="144"/>
                      <a:pt x="314" y="109"/>
                      <a:pt x="296" y="77"/>
                    </a:cubicBezTo>
                    <a:cubicBezTo>
                      <a:pt x="296" y="77"/>
                      <a:pt x="296" y="77"/>
                      <a:pt x="296" y="77"/>
                    </a:cubicBezTo>
                    <a:moveTo>
                      <a:pt x="222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37" y="81"/>
                      <a:pt x="244" y="84"/>
                      <a:pt x="243" y="102"/>
                    </a:cubicBezTo>
                    <a:cubicBezTo>
                      <a:pt x="242" y="123"/>
                      <a:pt x="245" y="126"/>
                      <a:pt x="245" y="150"/>
                    </a:cubicBezTo>
                    <a:cubicBezTo>
                      <a:pt x="245" y="174"/>
                      <a:pt x="255" y="177"/>
                      <a:pt x="262" y="196"/>
                    </a:cubicBezTo>
                    <a:cubicBezTo>
                      <a:pt x="265" y="206"/>
                      <a:pt x="269" y="209"/>
                      <a:pt x="274" y="213"/>
                    </a:cubicBezTo>
                    <a:cubicBezTo>
                      <a:pt x="269" y="209"/>
                      <a:pt x="265" y="206"/>
                      <a:pt x="262" y="196"/>
                    </a:cubicBezTo>
                    <a:cubicBezTo>
                      <a:pt x="255" y="177"/>
                      <a:pt x="245" y="174"/>
                      <a:pt x="245" y="150"/>
                    </a:cubicBezTo>
                    <a:cubicBezTo>
                      <a:pt x="245" y="126"/>
                      <a:pt x="242" y="123"/>
                      <a:pt x="243" y="102"/>
                    </a:cubicBezTo>
                    <a:cubicBezTo>
                      <a:pt x="244" y="84"/>
                      <a:pt x="237" y="81"/>
                      <a:pt x="222" y="66"/>
                    </a:cubicBezTo>
                    <a:moveTo>
                      <a:pt x="22" y="1"/>
                    </a:moveTo>
                    <a:cubicBezTo>
                      <a:pt x="20" y="5"/>
                      <a:pt x="17" y="9"/>
                      <a:pt x="14" y="12"/>
                    </a:cubicBezTo>
                    <a:cubicBezTo>
                      <a:pt x="17" y="9"/>
                      <a:pt x="20" y="5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7" name="Freeform 27"/>
              <p:cNvSpPr>
                <a:spLocks/>
              </p:cNvSpPr>
              <p:nvPr/>
            </p:nvSpPr>
            <p:spPr bwMode="auto">
              <a:xfrm>
                <a:off x="4912" y="2882"/>
                <a:ext cx="10" cy="89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0 w 6"/>
                  <a:gd name="T5" fmla="*/ 0 h 55"/>
                  <a:gd name="T6" fmla="*/ 10 w 6"/>
                  <a:gd name="T7" fmla="*/ 89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6" y="36"/>
                      <a:pt x="6" y="55"/>
                    </a:cubicBezTo>
                    <a:cubicBezTo>
                      <a:pt x="6" y="36"/>
                      <a:pt x="4" y="18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8" name="Freeform 28"/>
              <p:cNvSpPr>
                <a:spLocks/>
              </p:cNvSpPr>
              <p:nvPr/>
            </p:nvSpPr>
            <p:spPr bwMode="auto">
              <a:xfrm>
                <a:off x="4978" y="2558"/>
                <a:ext cx="122" cy="107"/>
              </a:xfrm>
              <a:custGeom>
                <a:avLst/>
                <a:gdLst>
                  <a:gd name="T0" fmla="*/ 26 w 75"/>
                  <a:gd name="T1" fmla="*/ 104 h 66"/>
                  <a:gd name="T2" fmla="*/ 0 w 75"/>
                  <a:gd name="T3" fmla="*/ 49 h 66"/>
                  <a:gd name="T4" fmla="*/ 3 w 75"/>
                  <a:gd name="T5" fmla="*/ 42 h 66"/>
                  <a:gd name="T6" fmla="*/ 89 w 75"/>
                  <a:gd name="T7" fmla="*/ 2 h 66"/>
                  <a:gd name="T8" fmla="*/ 94 w 75"/>
                  <a:gd name="T9" fmla="*/ 3 h 66"/>
                  <a:gd name="T10" fmla="*/ 120 w 75"/>
                  <a:gd name="T11" fmla="*/ 58 h 66"/>
                  <a:gd name="T12" fmla="*/ 119 w 75"/>
                  <a:gd name="T13" fmla="*/ 65 h 66"/>
                  <a:gd name="T14" fmla="*/ 33 w 75"/>
                  <a:gd name="T15" fmla="*/ 105 h 66"/>
                  <a:gd name="T16" fmla="*/ 26 w 75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6">
                    <a:moveTo>
                      <a:pt x="16" y="6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0" y="27"/>
                      <a:pt x="2" y="2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58" y="1"/>
                      <a:pt x="58" y="2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8"/>
                      <a:pt x="75" y="39"/>
                      <a:pt x="73" y="40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7" y="65"/>
                      <a:pt x="16" y="6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9" name="Freeform 29"/>
              <p:cNvSpPr>
                <a:spLocks/>
              </p:cNvSpPr>
              <p:nvPr/>
            </p:nvSpPr>
            <p:spPr bwMode="auto">
              <a:xfrm>
                <a:off x="4982" y="2599"/>
                <a:ext cx="18" cy="17"/>
              </a:xfrm>
              <a:custGeom>
                <a:avLst/>
                <a:gdLst>
                  <a:gd name="T0" fmla="*/ 18 w 11"/>
                  <a:gd name="T1" fmla="*/ 12 h 11"/>
                  <a:gd name="T2" fmla="*/ 5 w 11"/>
                  <a:gd name="T3" fmla="*/ 17 h 11"/>
                  <a:gd name="T4" fmla="*/ 0 w 11"/>
                  <a:gd name="T5" fmla="*/ 9 h 11"/>
                  <a:gd name="T6" fmla="*/ 3 w 11"/>
                  <a:gd name="T7" fmla="*/ 3 h 11"/>
                  <a:gd name="T8" fmla="*/ 11 w 11"/>
                  <a:gd name="T9" fmla="*/ 0 h 11"/>
                  <a:gd name="T10" fmla="*/ 18 w 11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2" y="2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0" name="Freeform 30"/>
              <p:cNvSpPr>
                <a:spLocks/>
              </p:cNvSpPr>
              <p:nvPr/>
            </p:nvSpPr>
            <p:spPr bwMode="auto">
              <a:xfrm>
                <a:off x="4996" y="2590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1" name="Freeform 31"/>
              <p:cNvSpPr>
                <a:spLocks/>
              </p:cNvSpPr>
              <p:nvPr/>
            </p:nvSpPr>
            <p:spPr bwMode="auto">
              <a:xfrm>
                <a:off x="5011" y="2584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2" name="Freeform 32"/>
              <p:cNvSpPr>
                <a:spLocks/>
              </p:cNvSpPr>
              <p:nvPr/>
            </p:nvSpPr>
            <p:spPr bwMode="auto">
              <a:xfrm>
                <a:off x="4988" y="261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3" name="Freeform 33"/>
              <p:cNvSpPr>
                <a:spLocks/>
              </p:cNvSpPr>
              <p:nvPr/>
            </p:nvSpPr>
            <p:spPr bwMode="auto">
              <a:xfrm>
                <a:off x="5003" y="2605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4" name="Freeform 34"/>
              <p:cNvSpPr>
                <a:spLocks/>
              </p:cNvSpPr>
              <p:nvPr/>
            </p:nvSpPr>
            <p:spPr bwMode="auto">
              <a:xfrm>
                <a:off x="5017" y="259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4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5" name="Freeform 35"/>
              <p:cNvSpPr>
                <a:spLocks/>
              </p:cNvSpPr>
              <p:nvPr/>
            </p:nvSpPr>
            <p:spPr bwMode="auto">
              <a:xfrm>
                <a:off x="5027" y="2576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6" name="Freeform 36"/>
              <p:cNvSpPr>
                <a:spLocks/>
              </p:cNvSpPr>
              <p:nvPr/>
            </p:nvSpPr>
            <p:spPr bwMode="auto">
              <a:xfrm>
                <a:off x="5042" y="2569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7" name="Freeform 37"/>
              <p:cNvSpPr>
                <a:spLocks/>
              </p:cNvSpPr>
              <p:nvPr/>
            </p:nvSpPr>
            <p:spPr bwMode="auto">
              <a:xfrm>
                <a:off x="5056" y="2563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3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2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8" name="Freeform 38"/>
              <p:cNvSpPr>
                <a:spLocks/>
              </p:cNvSpPr>
              <p:nvPr/>
            </p:nvSpPr>
            <p:spPr bwMode="auto">
              <a:xfrm>
                <a:off x="5034" y="2590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9" name="Freeform 39"/>
              <p:cNvSpPr>
                <a:spLocks/>
              </p:cNvSpPr>
              <p:nvPr/>
            </p:nvSpPr>
            <p:spPr bwMode="auto">
              <a:xfrm>
                <a:off x="5048" y="2584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0" name="Freeform 40"/>
              <p:cNvSpPr>
                <a:spLocks/>
              </p:cNvSpPr>
              <p:nvPr/>
            </p:nvSpPr>
            <p:spPr bwMode="auto">
              <a:xfrm>
                <a:off x="5064" y="2576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1" name="Freeform 41"/>
              <p:cNvSpPr>
                <a:spLocks/>
              </p:cNvSpPr>
              <p:nvPr/>
            </p:nvSpPr>
            <p:spPr bwMode="auto">
              <a:xfrm>
                <a:off x="4995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2" name="Freeform 42"/>
              <p:cNvSpPr>
                <a:spLocks/>
              </p:cNvSpPr>
              <p:nvPr/>
            </p:nvSpPr>
            <p:spPr bwMode="auto">
              <a:xfrm>
                <a:off x="5011" y="2621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3" name="Freeform 43"/>
              <p:cNvSpPr>
                <a:spLocks/>
              </p:cNvSpPr>
              <p:nvPr/>
            </p:nvSpPr>
            <p:spPr bwMode="auto">
              <a:xfrm>
                <a:off x="5025" y="2613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4" name="Freeform 44"/>
              <p:cNvSpPr>
                <a:spLocks/>
              </p:cNvSpPr>
              <p:nvPr/>
            </p:nvSpPr>
            <p:spPr bwMode="auto">
              <a:xfrm>
                <a:off x="5001" y="2642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5" name="Freeform 45"/>
              <p:cNvSpPr>
                <a:spLocks/>
              </p:cNvSpPr>
              <p:nvPr/>
            </p:nvSpPr>
            <p:spPr bwMode="auto">
              <a:xfrm>
                <a:off x="5017" y="263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6" name="Freeform 46"/>
              <p:cNvSpPr>
                <a:spLocks/>
              </p:cNvSpPr>
              <p:nvPr/>
            </p:nvSpPr>
            <p:spPr bwMode="auto">
              <a:xfrm>
                <a:off x="5032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7" name="Freeform 47"/>
              <p:cNvSpPr>
                <a:spLocks/>
              </p:cNvSpPr>
              <p:nvPr/>
            </p:nvSpPr>
            <p:spPr bwMode="auto">
              <a:xfrm>
                <a:off x="5042" y="2607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5 w 17"/>
                  <a:gd name="T3" fmla="*/ 19 h 19"/>
                  <a:gd name="T4" fmla="*/ 0 w 17"/>
                  <a:gd name="T5" fmla="*/ 6 h 19"/>
                  <a:gd name="T6" fmla="*/ 13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8" name="Freeform 48"/>
              <p:cNvSpPr>
                <a:spLocks/>
              </p:cNvSpPr>
              <p:nvPr/>
            </p:nvSpPr>
            <p:spPr bwMode="auto">
              <a:xfrm>
                <a:off x="5056" y="2599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9" name="Freeform 49"/>
              <p:cNvSpPr>
                <a:spLocks/>
              </p:cNvSpPr>
              <p:nvPr/>
            </p:nvSpPr>
            <p:spPr bwMode="auto">
              <a:xfrm>
                <a:off x="5071" y="259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0" name="Freeform 50"/>
              <p:cNvSpPr>
                <a:spLocks/>
              </p:cNvSpPr>
              <p:nvPr/>
            </p:nvSpPr>
            <p:spPr bwMode="auto">
              <a:xfrm>
                <a:off x="5048" y="2621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1" name="Freeform 51"/>
              <p:cNvSpPr>
                <a:spLocks/>
              </p:cNvSpPr>
              <p:nvPr/>
            </p:nvSpPr>
            <p:spPr bwMode="auto">
              <a:xfrm>
                <a:off x="5063" y="2613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2" name="Freeform 52"/>
              <p:cNvSpPr>
                <a:spLocks/>
              </p:cNvSpPr>
              <p:nvPr/>
            </p:nvSpPr>
            <p:spPr bwMode="auto">
              <a:xfrm>
                <a:off x="5077" y="2607"/>
                <a:ext cx="20" cy="19"/>
              </a:xfrm>
              <a:custGeom>
                <a:avLst/>
                <a:gdLst>
                  <a:gd name="T0" fmla="*/ 17 w 12"/>
                  <a:gd name="T1" fmla="*/ 14 h 12"/>
                  <a:gd name="T2" fmla="*/ 7 w 12"/>
                  <a:gd name="T3" fmla="*/ 19 h 12"/>
                  <a:gd name="T4" fmla="*/ 0 w 12"/>
                  <a:gd name="T5" fmla="*/ 6 h 12"/>
                  <a:gd name="T6" fmla="*/ 13 w 12"/>
                  <a:gd name="T7" fmla="*/ 0 h 12"/>
                  <a:gd name="T8" fmla="*/ 18 w 12"/>
                  <a:gd name="T9" fmla="*/ 10 h 12"/>
                  <a:gd name="T10" fmla="*/ 17 w 12"/>
                  <a:gd name="T11" fmla="*/ 1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3" name="Freeform 53"/>
              <p:cNvSpPr>
                <a:spLocks/>
              </p:cNvSpPr>
              <p:nvPr/>
            </p:nvSpPr>
            <p:spPr bwMode="auto">
              <a:xfrm>
                <a:off x="5121" y="2490"/>
                <a:ext cx="123" cy="107"/>
              </a:xfrm>
              <a:custGeom>
                <a:avLst/>
                <a:gdLst>
                  <a:gd name="T0" fmla="*/ 28 w 76"/>
                  <a:gd name="T1" fmla="*/ 104 h 66"/>
                  <a:gd name="T2" fmla="*/ 2 w 76"/>
                  <a:gd name="T3" fmla="*/ 49 h 66"/>
                  <a:gd name="T4" fmla="*/ 3 w 76"/>
                  <a:gd name="T5" fmla="*/ 42 h 66"/>
                  <a:gd name="T6" fmla="*/ 91 w 76"/>
                  <a:gd name="T7" fmla="*/ 2 h 66"/>
                  <a:gd name="T8" fmla="*/ 95 w 76"/>
                  <a:gd name="T9" fmla="*/ 3 h 66"/>
                  <a:gd name="T10" fmla="*/ 121 w 76"/>
                  <a:gd name="T11" fmla="*/ 58 h 66"/>
                  <a:gd name="T12" fmla="*/ 120 w 76"/>
                  <a:gd name="T13" fmla="*/ 65 h 66"/>
                  <a:gd name="T14" fmla="*/ 34 w 76"/>
                  <a:gd name="T15" fmla="*/ 105 h 66"/>
                  <a:gd name="T16" fmla="*/ 28 w 76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66">
                    <a:moveTo>
                      <a:pt x="17" y="64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0" y="28"/>
                      <a:pt x="1" y="27"/>
                      <a:pt x="2" y="2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1"/>
                      <a:pt x="59" y="2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8"/>
                      <a:pt x="75" y="39"/>
                      <a:pt x="74" y="4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6"/>
                      <a:pt x="18" y="65"/>
                      <a:pt x="17" y="6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4" name="Freeform 54"/>
              <p:cNvSpPr>
                <a:spLocks/>
              </p:cNvSpPr>
              <p:nvPr/>
            </p:nvSpPr>
            <p:spPr bwMode="auto">
              <a:xfrm>
                <a:off x="5126" y="2529"/>
                <a:ext cx="18" cy="19"/>
              </a:xfrm>
              <a:custGeom>
                <a:avLst/>
                <a:gdLst>
                  <a:gd name="T0" fmla="*/ 18 w 11"/>
                  <a:gd name="T1" fmla="*/ 13 h 12"/>
                  <a:gd name="T2" fmla="*/ 5 w 11"/>
                  <a:gd name="T3" fmla="*/ 19 h 12"/>
                  <a:gd name="T4" fmla="*/ 0 w 11"/>
                  <a:gd name="T5" fmla="*/ 10 h 12"/>
                  <a:gd name="T6" fmla="*/ 3 w 11"/>
                  <a:gd name="T7" fmla="*/ 5 h 12"/>
                  <a:gd name="T8" fmla="*/ 11 w 11"/>
                  <a:gd name="T9" fmla="*/ 0 h 12"/>
                  <a:gd name="T10" fmla="*/ 18 w 11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5" name="Freeform 55"/>
              <p:cNvSpPr>
                <a:spLocks/>
              </p:cNvSpPr>
              <p:nvPr/>
            </p:nvSpPr>
            <p:spPr bwMode="auto">
              <a:xfrm>
                <a:off x="5140" y="2522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6" name="Freeform 56"/>
              <p:cNvSpPr>
                <a:spLocks/>
              </p:cNvSpPr>
              <p:nvPr/>
            </p:nvSpPr>
            <p:spPr bwMode="auto">
              <a:xfrm>
                <a:off x="5155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7" name="Freeform 57"/>
              <p:cNvSpPr>
                <a:spLocks/>
              </p:cNvSpPr>
              <p:nvPr/>
            </p:nvSpPr>
            <p:spPr bwMode="auto">
              <a:xfrm>
                <a:off x="5132" y="2544"/>
                <a:ext cx="18" cy="19"/>
              </a:xfrm>
              <a:custGeom>
                <a:avLst/>
                <a:gdLst>
                  <a:gd name="T0" fmla="*/ 18 w 18"/>
                  <a:gd name="T1" fmla="*/ 12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2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8" name="Freeform 58"/>
              <p:cNvSpPr>
                <a:spLocks/>
              </p:cNvSpPr>
              <p:nvPr/>
            </p:nvSpPr>
            <p:spPr bwMode="auto">
              <a:xfrm>
                <a:off x="5147" y="2537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9" name="Freeform 59"/>
              <p:cNvSpPr>
                <a:spLocks/>
              </p:cNvSpPr>
              <p:nvPr/>
            </p:nvSpPr>
            <p:spPr bwMode="auto">
              <a:xfrm>
                <a:off x="5162" y="2531"/>
                <a:ext cx="19" cy="17"/>
              </a:xfrm>
              <a:custGeom>
                <a:avLst/>
                <a:gdLst>
                  <a:gd name="T0" fmla="*/ 19 w 19"/>
                  <a:gd name="T1" fmla="*/ 13 h 17"/>
                  <a:gd name="T2" fmla="*/ 6 w 19"/>
                  <a:gd name="T3" fmla="*/ 17 h 17"/>
                  <a:gd name="T4" fmla="*/ 0 w 19"/>
                  <a:gd name="T5" fmla="*/ 4 h 17"/>
                  <a:gd name="T6" fmla="*/ 13 w 19"/>
                  <a:gd name="T7" fmla="*/ 0 h 17"/>
                  <a:gd name="T8" fmla="*/ 19 w 19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3"/>
                    </a:moveTo>
                    <a:lnTo>
                      <a:pt x="6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0" name="Freeform 60"/>
              <p:cNvSpPr>
                <a:spLocks/>
              </p:cNvSpPr>
              <p:nvPr/>
            </p:nvSpPr>
            <p:spPr bwMode="auto">
              <a:xfrm>
                <a:off x="5171" y="2508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1" name="Freeform 61"/>
              <p:cNvSpPr>
                <a:spLocks/>
              </p:cNvSpPr>
              <p:nvPr/>
            </p:nvSpPr>
            <p:spPr bwMode="auto">
              <a:xfrm>
                <a:off x="5186" y="2501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2" name="Freeform 62"/>
              <p:cNvSpPr>
                <a:spLocks/>
              </p:cNvSpPr>
              <p:nvPr/>
            </p:nvSpPr>
            <p:spPr bwMode="auto">
              <a:xfrm>
                <a:off x="5200" y="2495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2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1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3" name="Freeform 63"/>
              <p:cNvSpPr>
                <a:spLocks/>
              </p:cNvSpPr>
              <p:nvPr/>
            </p:nvSpPr>
            <p:spPr bwMode="auto">
              <a:xfrm>
                <a:off x="5178" y="252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4" name="Freeform 64"/>
              <p:cNvSpPr>
                <a:spLocks/>
              </p:cNvSpPr>
              <p:nvPr/>
            </p:nvSpPr>
            <p:spPr bwMode="auto">
              <a:xfrm>
                <a:off x="5192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5" name="Freeform 65"/>
              <p:cNvSpPr>
                <a:spLocks/>
              </p:cNvSpPr>
              <p:nvPr/>
            </p:nvSpPr>
            <p:spPr bwMode="auto">
              <a:xfrm>
                <a:off x="5209" y="2508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4 w 17"/>
                  <a:gd name="T3" fmla="*/ 19 h 19"/>
                  <a:gd name="T4" fmla="*/ 0 w 17"/>
                  <a:gd name="T5" fmla="*/ 6 h 19"/>
                  <a:gd name="T6" fmla="*/ 12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6" name="Freeform 66"/>
              <p:cNvSpPr>
                <a:spLocks/>
              </p:cNvSpPr>
              <p:nvPr/>
            </p:nvSpPr>
            <p:spPr bwMode="auto">
              <a:xfrm>
                <a:off x="5139" y="2560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7" name="Freeform 67"/>
              <p:cNvSpPr>
                <a:spLocks/>
              </p:cNvSpPr>
              <p:nvPr/>
            </p:nvSpPr>
            <p:spPr bwMode="auto">
              <a:xfrm>
                <a:off x="5153" y="2553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8" name="Freeform 68"/>
              <p:cNvSpPr>
                <a:spLocks/>
              </p:cNvSpPr>
              <p:nvPr/>
            </p:nvSpPr>
            <p:spPr bwMode="auto">
              <a:xfrm>
                <a:off x="5170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9" name="Freeform 69"/>
              <p:cNvSpPr>
                <a:spLocks/>
              </p:cNvSpPr>
              <p:nvPr/>
            </p:nvSpPr>
            <p:spPr bwMode="auto">
              <a:xfrm>
                <a:off x="5145" y="2574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0" name="Freeform 70"/>
              <p:cNvSpPr>
                <a:spLocks/>
              </p:cNvSpPr>
              <p:nvPr/>
            </p:nvSpPr>
            <p:spPr bwMode="auto">
              <a:xfrm>
                <a:off x="5162" y="2568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1" name="Freeform 71"/>
              <p:cNvSpPr>
                <a:spLocks/>
              </p:cNvSpPr>
              <p:nvPr/>
            </p:nvSpPr>
            <p:spPr bwMode="auto">
              <a:xfrm>
                <a:off x="5176" y="2560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2" name="Freeform 72"/>
              <p:cNvSpPr>
                <a:spLocks/>
              </p:cNvSpPr>
              <p:nvPr/>
            </p:nvSpPr>
            <p:spPr bwMode="auto">
              <a:xfrm>
                <a:off x="5184" y="253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5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3" name="Freeform 73"/>
              <p:cNvSpPr>
                <a:spLocks/>
              </p:cNvSpPr>
              <p:nvPr/>
            </p:nvSpPr>
            <p:spPr bwMode="auto">
              <a:xfrm>
                <a:off x="5200" y="2531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4" name="Freeform 74"/>
              <p:cNvSpPr>
                <a:spLocks/>
              </p:cNvSpPr>
              <p:nvPr/>
            </p:nvSpPr>
            <p:spPr bwMode="auto">
              <a:xfrm>
                <a:off x="5215" y="2524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5" name="Freeform 75"/>
              <p:cNvSpPr>
                <a:spLocks/>
              </p:cNvSpPr>
              <p:nvPr/>
            </p:nvSpPr>
            <p:spPr bwMode="auto">
              <a:xfrm>
                <a:off x="5192" y="255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6" name="Freeform 76"/>
              <p:cNvSpPr>
                <a:spLocks/>
              </p:cNvSpPr>
              <p:nvPr/>
            </p:nvSpPr>
            <p:spPr bwMode="auto">
              <a:xfrm>
                <a:off x="5207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7" name="Freeform 77"/>
              <p:cNvSpPr>
                <a:spLocks/>
              </p:cNvSpPr>
              <p:nvPr/>
            </p:nvSpPr>
            <p:spPr bwMode="auto">
              <a:xfrm>
                <a:off x="5221" y="2539"/>
                <a:ext cx="20" cy="17"/>
              </a:xfrm>
              <a:custGeom>
                <a:avLst/>
                <a:gdLst>
                  <a:gd name="T0" fmla="*/ 17 w 12"/>
                  <a:gd name="T1" fmla="*/ 14 h 11"/>
                  <a:gd name="T2" fmla="*/ 7 w 12"/>
                  <a:gd name="T3" fmla="*/ 17 h 11"/>
                  <a:gd name="T4" fmla="*/ 0 w 12"/>
                  <a:gd name="T5" fmla="*/ 5 h 11"/>
                  <a:gd name="T6" fmla="*/ 13 w 12"/>
                  <a:gd name="T7" fmla="*/ 0 h 11"/>
                  <a:gd name="T8" fmla="*/ 18 w 12"/>
                  <a:gd name="T9" fmla="*/ 8 h 11"/>
                  <a:gd name="T10" fmla="*/ 17 w 12"/>
                  <a:gd name="T11" fmla="*/ 1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0" y="9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8" name="Freeform 78"/>
              <p:cNvSpPr>
                <a:spLocks/>
              </p:cNvSpPr>
              <p:nvPr/>
            </p:nvSpPr>
            <p:spPr bwMode="auto">
              <a:xfrm>
                <a:off x="5076" y="2529"/>
                <a:ext cx="71" cy="108"/>
              </a:xfrm>
              <a:custGeom>
                <a:avLst/>
                <a:gdLst>
                  <a:gd name="T0" fmla="*/ 24 w 44"/>
                  <a:gd name="T1" fmla="*/ 2 h 67"/>
                  <a:gd name="T2" fmla="*/ 6 w 44"/>
                  <a:gd name="T3" fmla="*/ 10 h 67"/>
                  <a:gd name="T4" fmla="*/ 2 w 44"/>
                  <a:gd name="T5" fmla="*/ 24 h 67"/>
                  <a:gd name="T6" fmla="*/ 34 w 44"/>
                  <a:gd name="T7" fmla="*/ 90 h 67"/>
                  <a:gd name="T8" fmla="*/ 45 w 44"/>
                  <a:gd name="T9" fmla="*/ 95 h 67"/>
                  <a:gd name="T10" fmla="*/ 45 w 44"/>
                  <a:gd name="T11" fmla="*/ 100 h 67"/>
                  <a:gd name="T12" fmla="*/ 61 w 44"/>
                  <a:gd name="T13" fmla="*/ 105 h 67"/>
                  <a:gd name="T14" fmla="*/ 68 w 44"/>
                  <a:gd name="T15" fmla="*/ 89 h 67"/>
                  <a:gd name="T16" fmla="*/ 65 w 44"/>
                  <a:gd name="T17" fmla="*/ 85 h 67"/>
                  <a:gd name="T18" fmla="*/ 68 w 44"/>
                  <a:gd name="T19" fmla="*/ 73 h 67"/>
                  <a:gd name="T20" fmla="*/ 37 w 44"/>
                  <a:gd name="T21" fmla="*/ 6 h 67"/>
                  <a:gd name="T22" fmla="*/ 24 w 4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15" y="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1" y="8"/>
                      <a:pt x="0" y="12"/>
                      <a:pt x="1" y="1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8"/>
                      <a:pt x="25" y="60"/>
                      <a:pt x="28" y="59"/>
                    </a:cubicBezTo>
                    <a:cubicBezTo>
                      <a:pt x="28" y="60"/>
                      <a:pt x="28" y="61"/>
                      <a:pt x="28" y="62"/>
                    </a:cubicBezTo>
                    <a:cubicBezTo>
                      <a:pt x="30" y="65"/>
                      <a:pt x="35" y="67"/>
                      <a:pt x="38" y="65"/>
                    </a:cubicBezTo>
                    <a:cubicBezTo>
                      <a:pt x="42" y="63"/>
                      <a:pt x="44" y="59"/>
                      <a:pt x="42" y="55"/>
                    </a:cubicBezTo>
                    <a:cubicBezTo>
                      <a:pt x="42" y="54"/>
                      <a:pt x="41" y="54"/>
                      <a:pt x="40" y="53"/>
                    </a:cubicBezTo>
                    <a:cubicBezTo>
                      <a:pt x="43" y="51"/>
                      <a:pt x="44" y="48"/>
                      <a:pt x="42" y="4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1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9" name="Freeform 79"/>
              <p:cNvSpPr>
                <a:spLocks/>
              </p:cNvSpPr>
              <p:nvPr/>
            </p:nvSpPr>
            <p:spPr bwMode="auto">
              <a:xfrm>
                <a:off x="5055" y="2498"/>
                <a:ext cx="58" cy="46"/>
              </a:xfrm>
              <a:custGeom>
                <a:avLst/>
                <a:gdLst>
                  <a:gd name="T0" fmla="*/ 45 w 36"/>
                  <a:gd name="T1" fmla="*/ 2 h 28"/>
                  <a:gd name="T2" fmla="*/ 3 w 36"/>
                  <a:gd name="T3" fmla="*/ 23 h 28"/>
                  <a:gd name="T4" fmla="*/ 2 w 36"/>
                  <a:gd name="T5" fmla="*/ 26 h 28"/>
                  <a:gd name="T6" fmla="*/ 10 w 36"/>
                  <a:gd name="T7" fmla="*/ 43 h 28"/>
                  <a:gd name="T8" fmla="*/ 13 w 36"/>
                  <a:gd name="T9" fmla="*/ 44 h 28"/>
                  <a:gd name="T10" fmla="*/ 56 w 36"/>
                  <a:gd name="T11" fmla="*/ 25 h 28"/>
                  <a:gd name="T12" fmla="*/ 58 w 36"/>
                  <a:gd name="T13" fmla="*/ 20 h 28"/>
                  <a:gd name="T14" fmla="*/ 50 w 36"/>
                  <a:gd name="T15" fmla="*/ 3 h 28"/>
                  <a:gd name="T16" fmla="*/ 45 w 36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8" y="1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7" y="28"/>
                      <a:pt x="8" y="27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6" y="14"/>
                      <a:pt x="36" y="13"/>
                      <a:pt x="36" y="1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0" name="Freeform 80"/>
              <p:cNvSpPr>
                <a:spLocks/>
              </p:cNvSpPr>
              <p:nvPr/>
            </p:nvSpPr>
            <p:spPr bwMode="auto">
              <a:xfrm>
                <a:off x="5092" y="2529"/>
                <a:ext cx="55" cy="105"/>
              </a:xfrm>
              <a:custGeom>
                <a:avLst/>
                <a:gdLst>
                  <a:gd name="T0" fmla="*/ 8 w 34"/>
                  <a:gd name="T1" fmla="*/ 2 h 65"/>
                  <a:gd name="T2" fmla="*/ 0 w 34"/>
                  <a:gd name="T3" fmla="*/ 6 h 65"/>
                  <a:gd name="T4" fmla="*/ 47 w 34"/>
                  <a:gd name="T5" fmla="*/ 105 h 65"/>
                  <a:gd name="T6" fmla="*/ 52 w 34"/>
                  <a:gd name="T7" fmla="*/ 89 h 65"/>
                  <a:gd name="T8" fmla="*/ 49 w 34"/>
                  <a:gd name="T9" fmla="*/ 86 h 65"/>
                  <a:gd name="T10" fmla="*/ 52 w 34"/>
                  <a:gd name="T11" fmla="*/ 73 h 65"/>
                  <a:gd name="T12" fmla="*/ 21 w 34"/>
                  <a:gd name="T13" fmla="*/ 6 h 65"/>
                  <a:gd name="T14" fmla="*/ 8 w 34"/>
                  <a:gd name="T15" fmla="*/ 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2" y="63"/>
                      <a:pt x="34" y="59"/>
                      <a:pt x="32" y="55"/>
                    </a:cubicBezTo>
                    <a:cubicBezTo>
                      <a:pt x="32" y="54"/>
                      <a:pt x="31" y="54"/>
                      <a:pt x="30" y="53"/>
                    </a:cubicBezTo>
                    <a:cubicBezTo>
                      <a:pt x="33" y="51"/>
                      <a:pt x="34" y="48"/>
                      <a:pt x="32" y="4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1" name="Freeform 81"/>
              <p:cNvSpPr>
                <a:spLocks/>
              </p:cNvSpPr>
              <p:nvPr/>
            </p:nvSpPr>
            <p:spPr bwMode="auto">
              <a:xfrm>
                <a:off x="5079" y="2498"/>
                <a:ext cx="34" cy="34"/>
              </a:xfrm>
              <a:custGeom>
                <a:avLst/>
                <a:gdLst>
                  <a:gd name="T0" fmla="*/ 21 w 21"/>
                  <a:gd name="T1" fmla="*/ 2 h 21"/>
                  <a:gd name="T2" fmla="*/ 0 w 21"/>
                  <a:gd name="T3" fmla="*/ 11 h 21"/>
                  <a:gd name="T4" fmla="*/ 11 w 21"/>
                  <a:gd name="T5" fmla="*/ 34 h 21"/>
                  <a:gd name="T6" fmla="*/ 32 w 21"/>
                  <a:gd name="T7" fmla="*/ 24 h 21"/>
                  <a:gd name="T8" fmla="*/ 34 w 21"/>
                  <a:gd name="T9" fmla="*/ 19 h 21"/>
                  <a:gd name="T10" fmla="*/ 26 w 21"/>
                  <a:gd name="T11" fmla="*/ 3 h 21"/>
                  <a:gd name="T12" fmla="*/ 2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3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2" name="Freeform 82"/>
              <p:cNvSpPr>
                <a:spLocks/>
              </p:cNvSpPr>
              <p:nvPr/>
            </p:nvSpPr>
            <p:spPr bwMode="auto">
              <a:xfrm>
                <a:off x="3587" y="3288"/>
                <a:ext cx="107" cy="124"/>
              </a:xfrm>
              <a:custGeom>
                <a:avLst/>
                <a:gdLst>
                  <a:gd name="T0" fmla="*/ 58 w 66"/>
                  <a:gd name="T1" fmla="*/ 122 h 76"/>
                  <a:gd name="T2" fmla="*/ 3 w 66"/>
                  <a:gd name="T3" fmla="*/ 95 h 76"/>
                  <a:gd name="T4" fmla="*/ 2 w 66"/>
                  <a:gd name="T5" fmla="*/ 90 h 76"/>
                  <a:gd name="T6" fmla="*/ 44 w 66"/>
                  <a:gd name="T7" fmla="*/ 3 h 76"/>
                  <a:gd name="T8" fmla="*/ 49 w 66"/>
                  <a:gd name="T9" fmla="*/ 2 h 76"/>
                  <a:gd name="T10" fmla="*/ 104 w 66"/>
                  <a:gd name="T11" fmla="*/ 28 h 76"/>
                  <a:gd name="T12" fmla="*/ 107 w 66"/>
                  <a:gd name="T13" fmla="*/ 34 h 76"/>
                  <a:gd name="T14" fmla="*/ 65 w 66"/>
                  <a:gd name="T15" fmla="*/ 121 h 76"/>
                  <a:gd name="T16" fmla="*/ 58 w 66"/>
                  <a:gd name="T17" fmla="*/ 122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6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6"/>
                      <a:pt x="1" y="55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9" y="0"/>
                      <a:pt x="30" y="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20"/>
                      <a:pt x="66" y="2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5"/>
                      <a:pt x="37" y="76"/>
                      <a:pt x="36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3" name="Freeform 83"/>
              <p:cNvSpPr>
                <a:spLocks/>
              </p:cNvSpPr>
              <p:nvPr/>
            </p:nvSpPr>
            <p:spPr bwMode="auto">
              <a:xfrm>
                <a:off x="3592" y="3368"/>
                <a:ext cx="17" cy="18"/>
              </a:xfrm>
              <a:custGeom>
                <a:avLst/>
                <a:gdLst>
                  <a:gd name="T0" fmla="*/ 17 w 11"/>
                  <a:gd name="T1" fmla="*/ 5 h 11"/>
                  <a:gd name="T2" fmla="*/ 11 w 11"/>
                  <a:gd name="T3" fmla="*/ 18 h 11"/>
                  <a:gd name="T4" fmla="*/ 2 w 11"/>
                  <a:gd name="T5" fmla="*/ 15 h 11"/>
                  <a:gd name="T6" fmla="*/ 0 w 11"/>
                  <a:gd name="T7" fmla="*/ 8 h 11"/>
                  <a:gd name="T8" fmla="*/ 5 w 11"/>
                  <a:gd name="T9" fmla="*/ 0 h 11"/>
                  <a:gd name="T10" fmla="*/ 17 w 11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4" name="Freeform 84"/>
              <p:cNvSpPr>
                <a:spLocks/>
              </p:cNvSpPr>
              <p:nvPr/>
            </p:nvSpPr>
            <p:spPr bwMode="auto">
              <a:xfrm>
                <a:off x="3598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5" name="Freeform 85"/>
              <p:cNvSpPr>
                <a:spLocks/>
              </p:cNvSpPr>
              <p:nvPr/>
            </p:nvSpPr>
            <p:spPr bwMode="auto">
              <a:xfrm>
                <a:off x="3605" y="3337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6" name="Freeform 86"/>
              <p:cNvSpPr>
                <a:spLocks/>
              </p:cNvSpPr>
              <p:nvPr/>
            </p:nvSpPr>
            <p:spPr bwMode="auto">
              <a:xfrm>
                <a:off x="3605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7" name="Freeform 87"/>
              <p:cNvSpPr>
                <a:spLocks/>
              </p:cNvSpPr>
              <p:nvPr/>
            </p:nvSpPr>
            <p:spPr bwMode="auto">
              <a:xfrm>
                <a:off x="3613" y="3360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8" name="Freeform 88"/>
              <p:cNvSpPr>
                <a:spLocks/>
              </p:cNvSpPr>
              <p:nvPr/>
            </p:nvSpPr>
            <p:spPr bwMode="auto">
              <a:xfrm>
                <a:off x="3619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9" name="Freeform 89"/>
              <p:cNvSpPr>
                <a:spLocks/>
              </p:cNvSpPr>
              <p:nvPr/>
            </p:nvSpPr>
            <p:spPr bwMode="auto">
              <a:xfrm>
                <a:off x="3613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0" name="Freeform 90"/>
              <p:cNvSpPr>
                <a:spLocks/>
              </p:cNvSpPr>
              <p:nvPr/>
            </p:nvSpPr>
            <p:spPr bwMode="auto">
              <a:xfrm>
                <a:off x="3619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1" name="Freeform 91"/>
              <p:cNvSpPr>
                <a:spLocks/>
              </p:cNvSpPr>
              <p:nvPr/>
            </p:nvSpPr>
            <p:spPr bwMode="auto">
              <a:xfrm>
                <a:off x="3627" y="3292"/>
                <a:ext cx="20" cy="19"/>
              </a:xfrm>
              <a:custGeom>
                <a:avLst/>
                <a:gdLst>
                  <a:gd name="T0" fmla="*/ 20 w 12"/>
                  <a:gd name="T1" fmla="*/ 6 h 12"/>
                  <a:gd name="T2" fmla="*/ 13 w 12"/>
                  <a:gd name="T3" fmla="*/ 19 h 12"/>
                  <a:gd name="T4" fmla="*/ 0 w 12"/>
                  <a:gd name="T5" fmla="*/ 13 h 12"/>
                  <a:gd name="T6" fmla="*/ 5 w 12"/>
                  <a:gd name="T7" fmla="*/ 3 h 12"/>
                  <a:gd name="T8" fmla="*/ 10 w 12"/>
                  <a:gd name="T9" fmla="*/ 2 h 12"/>
                  <a:gd name="T10" fmla="*/ 20 w 12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5" y="0"/>
                      <a:pt x="6" y="1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2" name="Freeform 92"/>
              <p:cNvSpPr>
                <a:spLocks/>
              </p:cNvSpPr>
              <p:nvPr/>
            </p:nvSpPr>
            <p:spPr bwMode="auto">
              <a:xfrm>
                <a:off x="3627" y="3329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3" name="Freeform 93"/>
              <p:cNvSpPr>
                <a:spLocks/>
              </p:cNvSpPr>
              <p:nvPr/>
            </p:nvSpPr>
            <p:spPr bwMode="auto">
              <a:xfrm>
                <a:off x="3634" y="331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2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4" name="Freeform 94"/>
              <p:cNvSpPr>
                <a:spLocks/>
              </p:cNvSpPr>
              <p:nvPr/>
            </p:nvSpPr>
            <p:spPr bwMode="auto">
              <a:xfrm>
                <a:off x="3642" y="329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5" name="Freeform 95"/>
              <p:cNvSpPr>
                <a:spLocks/>
              </p:cNvSpPr>
              <p:nvPr/>
            </p:nvSpPr>
            <p:spPr bwMode="auto">
              <a:xfrm>
                <a:off x="3621" y="3382"/>
                <a:ext cx="18" cy="18"/>
              </a:xfrm>
              <a:custGeom>
                <a:avLst/>
                <a:gdLst>
                  <a:gd name="T0" fmla="*/ 18 w 18"/>
                  <a:gd name="T1" fmla="*/ 5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6" name="Freeform 96"/>
              <p:cNvSpPr>
                <a:spLocks/>
              </p:cNvSpPr>
              <p:nvPr/>
            </p:nvSpPr>
            <p:spPr bwMode="auto">
              <a:xfrm>
                <a:off x="3627" y="336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7" name="Freeform 97"/>
              <p:cNvSpPr>
                <a:spLocks/>
              </p:cNvSpPr>
              <p:nvPr/>
            </p:nvSpPr>
            <p:spPr bwMode="auto">
              <a:xfrm>
                <a:off x="3635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8" name="Freeform 98"/>
              <p:cNvSpPr>
                <a:spLocks/>
              </p:cNvSpPr>
              <p:nvPr/>
            </p:nvSpPr>
            <p:spPr bwMode="auto">
              <a:xfrm>
                <a:off x="3635" y="3389"/>
                <a:ext cx="18" cy="18"/>
              </a:xfrm>
              <a:custGeom>
                <a:avLst/>
                <a:gdLst>
                  <a:gd name="T0" fmla="*/ 18 w 11"/>
                  <a:gd name="T1" fmla="*/ 7 h 11"/>
                  <a:gd name="T2" fmla="*/ 15 w 11"/>
                  <a:gd name="T3" fmla="*/ 16 h 11"/>
                  <a:gd name="T4" fmla="*/ 8 w 11"/>
                  <a:gd name="T5" fmla="*/ 18 h 11"/>
                  <a:gd name="T6" fmla="*/ 0 w 11"/>
                  <a:gd name="T7" fmla="*/ 13 h 11"/>
                  <a:gd name="T8" fmla="*/ 5 w 11"/>
                  <a:gd name="T9" fmla="*/ 0 h 11"/>
                  <a:gd name="T10" fmla="*/ 18 w 11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9" name="Freeform 99"/>
              <p:cNvSpPr>
                <a:spLocks/>
              </p:cNvSpPr>
              <p:nvPr/>
            </p:nvSpPr>
            <p:spPr bwMode="auto">
              <a:xfrm>
                <a:off x="3642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0" name="Freeform 100"/>
              <p:cNvSpPr>
                <a:spLocks/>
              </p:cNvSpPr>
              <p:nvPr/>
            </p:nvSpPr>
            <p:spPr bwMode="auto">
              <a:xfrm>
                <a:off x="3650" y="3358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1" name="Freeform 101"/>
              <p:cNvSpPr>
                <a:spLocks/>
              </p:cNvSpPr>
              <p:nvPr/>
            </p:nvSpPr>
            <p:spPr bwMode="auto">
              <a:xfrm>
                <a:off x="3642" y="3335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2" name="Freeform 102"/>
              <p:cNvSpPr>
                <a:spLocks/>
              </p:cNvSpPr>
              <p:nvPr/>
            </p:nvSpPr>
            <p:spPr bwMode="auto">
              <a:xfrm>
                <a:off x="3650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3" name="Freeform 103"/>
              <p:cNvSpPr>
                <a:spLocks/>
              </p:cNvSpPr>
              <p:nvPr/>
            </p:nvSpPr>
            <p:spPr bwMode="auto">
              <a:xfrm>
                <a:off x="3656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4" name="Freeform 104"/>
              <p:cNvSpPr>
                <a:spLocks/>
              </p:cNvSpPr>
              <p:nvPr/>
            </p:nvSpPr>
            <p:spPr bwMode="auto">
              <a:xfrm>
                <a:off x="3656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5" name="Freeform 105"/>
              <p:cNvSpPr>
                <a:spLocks/>
              </p:cNvSpPr>
              <p:nvPr/>
            </p:nvSpPr>
            <p:spPr bwMode="auto">
              <a:xfrm>
                <a:off x="3665" y="3329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6" name="Freeform 106"/>
              <p:cNvSpPr>
                <a:spLocks/>
              </p:cNvSpPr>
              <p:nvPr/>
            </p:nvSpPr>
            <p:spPr bwMode="auto">
              <a:xfrm>
                <a:off x="3671" y="3313"/>
                <a:ext cx="19" cy="19"/>
              </a:xfrm>
              <a:custGeom>
                <a:avLst/>
                <a:gdLst>
                  <a:gd name="T0" fmla="*/ 17 w 12"/>
                  <a:gd name="T1" fmla="*/ 10 h 12"/>
                  <a:gd name="T2" fmla="*/ 13 w 12"/>
                  <a:gd name="T3" fmla="*/ 19 h 12"/>
                  <a:gd name="T4" fmla="*/ 0 w 12"/>
                  <a:gd name="T5" fmla="*/ 13 h 12"/>
                  <a:gd name="T6" fmla="*/ 6 w 12"/>
                  <a:gd name="T7" fmla="*/ 0 h 12"/>
                  <a:gd name="T8" fmla="*/ 16 w 12"/>
                  <a:gd name="T9" fmla="*/ 5 h 12"/>
                  <a:gd name="T10" fmla="*/ 17 w 12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7" name="Freeform 107"/>
              <p:cNvSpPr>
                <a:spLocks/>
              </p:cNvSpPr>
              <p:nvPr/>
            </p:nvSpPr>
            <p:spPr bwMode="auto">
              <a:xfrm>
                <a:off x="3656" y="3146"/>
                <a:ext cx="107" cy="121"/>
              </a:xfrm>
              <a:custGeom>
                <a:avLst/>
                <a:gdLst>
                  <a:gd name="T0" fmla="*/ 58 w 66"/>
                  <a:gd name="T1" fmla="*/ 121 h 75"/>
                  <a:gd name="T2" fmla="*/ 3 w 66"/>
                  <a:gd name="T3" fmla="*/ 94 h 75"/>
                  <a:gd name="T4" fmla="*/ 2 w 66"/>
                  <a:gd name="T5" fmla="*/ 87 h 75"/>
                  <a:gd name="T6" fmla="*/ 44 w 66"/>
                  <a:gd name="T7" fmla="*/ 3 h 75"/>
                  <a:gd name="T8" fmla="*/ 50 w 66"/>
                  <a:gd name="T9" fmla="*/ 0 h 75"/>
                  <a:gd name="T10" fmla="*/ 104 w 66"/>
                  <a:gd name="T11" fmla="*/ 27 h 75"/>
                  <a:gd name="T12" fmla="*/ 107 w 66"/>
                  <a:gd name="T13" fmla="*/ 34 h 75"/>
                  <a:gd name="T14" fmla="*/ 65 w 66"/>
                  <a:gd name="T15" fmla="*/ 118 h 75"/>
                  <a:gd name="T16" fmla="*/ 58 w 66"/>
                  <a:gd name="T17" fmla="*/ 121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5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0" y="56"/>
                      <a:pt x="1" y="5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0"/>
                      <a:pt x="29" y="0"/>
                      <a:pt x="31" y="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19"/>
                      <a:pt x="66" y="21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39" y="75"/>
                      <a:pt x="38" y="75"/>
                      <a:pt x="36" y="7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8" name="Freeform 108"/>
              <p:cNvSpPr>
                <a:spLocks/>
              </p:cNvSpPr>
              <p:nvPr/>
            </p:nvSpPr>
            <p:spPr bwMode="auto">
              <a:xfrm>
                <a:off x="3661" y="3224"/>
                <a:ext cx="18" cy="19"/>
              </a:xfrm>
              <a:custGeom>
                <a:avLst/>
                <a:gdLst>
                  <a:gd name="T0" fmla="*/ 18 w 11"/>
                  <a:gd name="T1" fmla="*/ 6 h 12"/>
                  <a:gd name="T2" fmla="*/ 11 w 11"/>
                  <a:gd name="T3" fmla="*/ 19 h 12"/>
                  <a:gd name="T4" fmla="*/ 3 w 11"/>
                  <a:gd name="T5" fmla="*/ 14 h 12"/>
                  <a:gd name="T6" fmla="*/ 0 w 11"/>
                  <a:gd name="T7" fmla="*/ 10 h 12"/>
                  <a:gd name="T8" fmla="*/ 5 w 11"/>
                  <a:gd name="T9" fmla="*/ 0 h 12"/>
                  <a:gd name="T10" fmla="*/ 18 w 11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9" name="Freeform 109"/>
              <p:cNvSpPr>
                <a:spLocks/>
              </p:cNvSpPr>
              <p:nvPr/>
            </p:nvSpPr>
            <p:spPr bwMode="auto">
              <a:xfrm>
                <a:off x="3668" y="3209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0" name="Freeform 110"/>
              <p:cNvSpPr>
                <a:spLocks/>
              </p:cNvSpPr>
              <p:nvPr/>
            </p:nvSpPr>
            <p:spPr bwMode="auto">
              <a:xfrm>
                <a:off x="3674" y="3195"/>
                <a:ext cx="20" cy="17"/>
              </a:xfrm>
              <a:custGeom>
                <a:avLst/>
                <a:gdLst>
                  <a:gd name="T0" fmla="*/ 20 w 20"/>
                  <a:gd name="T1" fmla="*/ 6 h 17"/>
                  <a:gd name="T2" fmla="*/ 13 w 20"/>
                  <a:gd name="T3" fmla="*/ 17 h 17"/>
                  <a:gd name="T4" fmla="*/ 0 w 20"/>
                  <a:gd name="T5" fmla="*/ 13 h 17"/>
                  <a:gd name="T6" fmla="*/ 7 w 20"/>
                  <a:gd name="T7" fmla="*/ 0 h 17"/>
                  <a:gd name="T8" fmla="*/ 20 w 20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6"/>
                    </a:moveTo>
                    <a:lnTo>
                      <a:pt x="13" y="1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1" name="Freeform 111"/>
              <p:cNvSpPr>
                <a:spLocks/>
              </p:cNvSpPr>
              <p:nvPr/>
            </p:nvSpPr>
            <p:spPr bwMode="auto">
              <a:xfrm>
                <a:off x="3674" y="3232"/>
                <a:ext cx="20" cy="18"/>
              </a:xfrm>
              <a:custGeom>
                <a:avLst/>
                <a:gdLst>
                  <a:gd name="T0" fmla="*/ 20 w 20"/>
                  <a:gd name="T1" fmla="*/ 5 h 18"/>
                  <a:gd name="T2" fmla="*/ 13 w 20"/>
                  <a:gd name="T3" fmla="*/ 18 h 18"/>
                  <a:gd name="T4" fmla="*/ 0 w 20"/>
                  <a:gd name="T5" fmla="*/ 13 h 18"/>
                  <a:gd name="T6" fmla="*/ 7 w 20"/>
                  <a:gd name="T7" fmla="*/ 0 h 18"/>
                  <a:gd name="T8" fmla="*/ 20 w 2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2" name="Freeform 112"/>
              <p:cNvSpPr>
                <a:spLocks/>
              </p:cNvSpPr>
              <p:nvPr/>
            </p:nvSpPr>
            <p:spPr bwMode="auto">
              <a:xfrm>
                <a:off x="3682" y="3216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3" name="Freeform 113"/>
              <p:cNvSpPr>
                <a:spLocks/>
              </p:cNvSpPr>
              <p:nvPr/>
            </p:nvSpPr>
            <p:spPr bwMode="auto">
              <a:xfrm>
                <a:off x="3689" y="3201"/>
                <a:ext cx="19" cy="19"/>
              </a:xfrm>
              <a:custGeom>
                <a:avLst/>
                <a:gdLst>
                  <a:gd name="T0" fmla="*/ 19 w 19"/>
                  <a:gd name="T1" fmla="*/ 7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4" name="Freeform 114"/>
              <p:cNvSpPr>
                <a:spLocks/>
              </p:cNvSpPr>
              <p:nvPr/>
            </p:nvSpPr>
            <p:spPr bwMode="auto">
              <a:xfrm>
                <a:off x="3682" y="317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5" name="Freeform 115"/>
              <p:cNvSpPr>
                <a:spLocks/>
              </p:cNvSpPr>
              <p:nvPr/>
            </p:nvSpPr>
            <p:spPr bwMode="auto">
              <a:xfrm>
                <a:off x="3690" y="316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6" name="Freeform 116"/>
              <p:cNvSpPr>
                <a:spLocks/>
              </p:cNvSpPr>
              <p:nvPr/>
            </p:nvSpPr>
            <p:spPr bwMode="auto">
              <a:xfrm>
                <a:off x="3697" y="3149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3 w 12"/>
                  <a:gd name="T3" fmla="*/ 18 h 11"/>
                  <a:gd name="T4" fmla="*/ 0 w 12"/>
                  <a:gd name="T5" fmla="*/ 11 h 11"/>
                  <a:gd name="T6" fmla="*/ 5 w 12"/>
                  <a:gd name="T7" fmla="*/ 3 h 11"/>
                  <a:gd name="T8" fmla="*/ 10 w 12"/>
                  <a:gd name="T9" fmla="*/ 2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1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7" name="Freeform 117"/>
              <p:cNvSpPr>
                <a:spLocks/>
              </p:cNvSpPr>
              <p:nvPr/>
            </p:nvSpPr>
            <p:spPr bwMode="auto">
              <a:xfrm>
                <a:off x="3697" y="3185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8" name="Freeform 118"/>
              <p:cNvSpPr>
                <a:spLocks/>
              </p:cNvSpPr>
              <p:nvPr/>
            </p:nvSpPr>
            <p:spPr bwMode="auto">
              <a:xfrm>
                <a:off x="3705" y="3170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9" name="Freeform 119"/>
              <p:cNvSpPr>
                <a:spLocks/>
              </p:cNvSpPr>
              <p:nvPr/>
            </p:nvSpPr>
            <p:spPr bwMode="auto">
              <a:xfrm>
                <a:off x="3712" y="315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2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2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0" name="Freeform 120"/>
              <p:cNvSpPr>
                <a:spLocks/>
              </p:cNvSpPr>
              <p:nvPr/>
            </p:nvSpPr>
            <p:spPr bwMode="auto">
              <a:xfrm>
                <a:off x="3690" y="323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1" name="Freeform 121"/>
              <p:cNvSpPr>
                <a:spLocks/>
              </p:cNvSpPr>
              <p:nvPr/>
            </p:nvSpPr>
            <p:spPr bwMode="auto">
              <a:xfrm>
                <a:off x="3697" y="3224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2" name="Freeform 122"/>
              <p:cNvSpPr>
                <a:spLocks/>
              </p:cNvSpPr>
              <p:nvPr/>
            </p:nvSpPr>
            <p:spPr bwMode="auto">
              <a:xfrm>
                <a:off x="3705" y="3209"/>
                <a:ext cx="19" cy="18"/>
              </a:xfrm>
              <a:custGeom>
                <a:avLst/>
                <a:gdLst>
                  <a:gd name="T0" fmla="*/ 19 w 19"/>
                  <a:gd name="T1" fmla="*/ 7 h 18"/>
                  <a:gd name="T2" fmla="*/ 13 w 19"/>
                  <a:gd name="T3" fmla="*/ 18 h 18"/>
                  <a:gd name="T4" fmla="*/ 0 w 19"/>
                  <a:gd name="T5" fmla="*/ 13 h 18"/>
                  <a:gd name="T6" fmla="*/ 7 w 19"/>
                  <a:gd name="T7" fmla="*/ 0 h 18"/>
                  <a:gd name="T8" fmla="*/ 19 w 19"/>
                  <a:gd name="T9" fmla="*/ 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3" name="Freeform 123"/>
              <p:cNvSpPr>
                <a:spLocks/>
              </p:cNvSpPr>
              <p:nvPr/>
            </p:nvSpPr>
            <p:spPr bwMode="auto">
              <a:xfrm>
                <a:off x="3705" y="3246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4 w 12"/>
                  <a:gd name="T3" fmla="*/ 15 h 11"/>
                  <a:gd name="T4" fmla="*/ 8 w 12"/>
                  <a:gd name="T5" fmla="*/ 16 h 11"/>
                  <a:gd name="T6" fmla="*/ 0 w 12"/>
                  <a:gd name="T7" fmla="*/ 13 h 11"/>
                  <a:gd name="T8" fmla="*/ 6 w 12"/>
                  <a:gd name="T9" fmla="*/ 0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1"/>
                      <a:pt x="5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4" name="Freeform 124"/>
              <p:cNvSpPr>
                <a:spLocks/>
              </p:cNvSpPr>
              <p:nvPr/>
            </p:nvSpPr>
            <p:spPr bwMode="auto">
              <a:xfrm>
                <a:off x="3712" y="3230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2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2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5" name="Freeform 125"/>
              <p:cNvSpPr>
                <a:spLocks/>
              </p:cNvSpPr>
              <p:nvPr/>
            </p:nvSpPr>
            <p:spPr bwMode="auto">
              <a:xfrm>
                <a:off x="3720" y="321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6" name="Freeform 126"/>
              <p:cNvSpPr>
                <a:spLocks/>
              </p:cNvSpPr>
              <p:nvPr/>
            </p:nvSpPr>
            <p:spPr bwMode="auto">
              <a:xfrm>
                <a:off x="3713" y="3193"/>
                <a:ext cx="18" cy="19"/>
              </a:xfrm>
              <a:custGeom>
                <a:avLst/>
                <a:gdLst>
                  <a:gd name="T0" fmla="*/ 18 w 18"/>
                  <a:gd name="T1" fmla="*/ 6 h 19"/>
                  <a:gd name="T2" fmla="*/ 13 w 18"/>
                  <a:gd name="T3" fmla="*/ 19 h 19"/>
                  <a:gd name="T4" fmla="*/ 0 w 18"/>
                  <a:gd name="T5" fmla="*/ 13 h 19"/>
                  <a:gd name="T6" fmla="*/ 5 w 18"/>
                  <a:gd name="T7" fmla="*/ 0 h 19"/>
                  <a:gd name="T8" fmla="*/ 18 w 1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7" name="Freeform 127"/>
              <p:cNvSpPr>
                <a:spLocks/>
              </p:cNvSpPr>
              <p:nvPr/>
            </p:nvSpPr>
            <p:spPr bwMode="auto">
              <a:xfrm>
                <a:off x="3720" y="317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8" name="Freeform 128"/>
              <p:cNvSpPr>
                <a:spLocks/>
              </p:cNvSpPr>
              <p:nvPr/>
            </p:nvSpPr>
            <p:spPr bwMode="auto">
              <a:xfrm>
                <a:off x="3728" y="316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9" name="Freeform 129"/>
              <p:cNvSpPr>
                <a:spLocks/>
              </p:cNvSpPr>
              <p:nvPr/>
            </p:nvSpPr>
            <p:spPr bwMode="auto">
              <a:xfrm>
                <a:off x="3726" y="3199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0" name="Freeform 130"/>
              <p:cNvSpPr>
                <a:spLocks/>
              </p:cNvSpPr>
              <p:nvPr/>
            </p:nvSpPr>
            <p:spPr bwMode="auto">
              <a:xfrm>
                <a:off x="3734" y="3185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1" name="Freeform 131"/>
              <p:cNvSpPr>
                <a:spLocks/>
              </p:cNvSpPr>
              <p:nvPr/>
            </p:nvSpPr>
            <p:spPr bwMode="auto">
              <a:xfrm>
                <a:off x="3742" y="3170"/>
                <a:ext cx="18" cy="20"/>
              </a:xfrm>
              <a:custGeom>
                <a:avLst/>
                <a:gdLst>
                  <a:gd name="T0" fmla="*/ 16 w 11"/>
                  <a:gd name="T1" fmla="*/ 10 h 12"/>
                  <a:gd name="T2" fmla="*/ 13 w 11"/>
                  <a:gd name="T3" fmla="*/ 20 h 12"/>
                  <a:gd name="T4" fmla="*/ 0 w 11"/>
                  <a:gd name="T5" fmla="*/ 13 h 12"/>
                  <a:gd name="T6" fmla="*/ 5 w 11"/>
                  <a:gd name="T7" fmla="*/ 0 h 12"/>
                  <a:gd name="T8" fmla="*/ 15 w 11"/>
                  <a:gd name="T9" fmla="*/ 5 h 12"/>
                  <a:gd name="T10" fmla="*/ 16 w 11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2" name="Freeform 132"/>
              <p:cNvSpPr>
                <a:spLocks/>
              </p:cNvSpPr>
              <p:nvPr/>
            </p:nvSpPr>
            <p:spPr bwMode="auto">
              <a:xfrm>
                <a:off x="3627" y="3242"/>
                <a:ext cx="107" cy="72"/>
              </a:xfrm>
              <a:custGeom>
                <a:avLst/>
                <a:gdLst>
                  <a:gd name="T0" fmla="*/ 10 w 66"/>
                  <a:gd name="T1" fmla="*/ 8 h 45"/>
                  <a:gd name="T2" fmla="*/ 2 w 66"/>
                  <a:gd name="T3" fmla="*/ 24 h 45"/>
                  <a:gd name="T4" fmla="*/ 6 w 66"/>
                  <a:gd name="T5" fmla="*/ 37 h 45"/>
                  <a:gd name="T6" fmla="*/ 73 w 66"/>
                  <a:gd name="T7" fmla="*/ 69 h 45"/>
                  <a:gd name="T8" fmla="*/ 86 w 66"/>
                  <a:gd name="T9" fmla="*/ 67 h 45"/>
                  <a:gd name="T10" fmla="*/ 89 w 66"/>
                  <a:gd name="T11" fmla="*/ 69 h 45"/>
                  <a:gd name="T12" fmla="*/ 105 w 66"/>
                  <a:gd name="T13" fmla="*/ 64 h 45"/>
                  <a:gd name="T14" fmla="*/ 99 w 66"/>
                  <a:gd name="T15" fmla="*/ 48 h 45"/>
                  <a:gd name="T16" fmla="*/ 96 w 66"/>
                  <a:gd name="T17" fmla="*/ 46 h 45"/>
                  <a:gd name="T18" fmla="*/ 89 w 66"/>
                  <a:gd name="T19" fmla="*/ 35 h 45"/>
                  <a:gd name="T20" fmla="*/ 24 w 66"/>
                  <a:gd name="T21" fmla="*/ 3 h 45"/>
                  <a:gd name="T22" fmla="*/ 10 w 66"/>
                  <a:gd name="T23" fmla="*/ 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45">
                    <a:moveTo>
                      <a:pt x="6" y="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8"/>
                      <a:pt x="1" y="22"/>
                      <a:pt x="4" y="2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8" y="45"/>
                      <a:pt x="51" y="44"/>
                      <a:pt x="53" y="42"/>
                    </a:cubicBezTo>
                    <a:cubicBezTo>
                      <a:pt x="53" y="42"/>
                      <a:pt x="54" y="43"/>
                      <a:pt x="55" y="43"/>
                    </a:cubicBezTo>
                    <a:cubicBezTo>
                      <a:pt x="58" y="45"/>
                      <a:pt x="63" y="43"/>
                      <a:pt x="65" y="40"/>
                    </a:cubicBezTo>
                    <a:cubicBezTo>
                      <a:pt x="66" y="36"/>
                      <a:pt x="65" y="32"/>
                      <a:pt x="61" y="30"/>
                    </a:cubicBezTo>
                    <a:cubicBezTo>
                      <a:pt x="60" y="29"/>
                      <a:pt x="60" y="29"/>
                      <a:pt x="59" y="29"/>
                    </a:cubicBezTo>
                    <a:cubicBezTo>
                      <a:pt x="59" y="26"/>
                      <a:pt x="58" y="23"/>
                      <a:pt x="55" y="2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2" y="0"/>
                      <a:pt x="8" y="2"/>
                      <a:pt x="6" y="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3" name="Freeform 133"/>
              <p:cNvSpPr>
                <a:spLocks/>
              </p:cNvSpPr>
              <p:nvPr/>
            </p:nvSpPr>
            <p:spPr bwMode="auto">
              <a:xfrm>
                <a:off x="3597" y="3222"/>
                <a:ext cx="45" cy="58"/>
              </a:xfrm>
              <a:custGeom>
                <a:avLst/>
                <a:gdLst>
                  <a:gd name="T0" fmla="*/ 23 w 28"/>
                  <a:gd name="T1" fmla="*/ 2 h 36"/>
                  <a:gd name="T2" fmla="*/ 2 w 28"/>
                  <a:gd name="T3" fmla="*/ 45 h 36"/>
                  <a:gd name="T4" fmla="*/ 3 w 28"/>
                  <a:gd name="T5" fmla="*/ 48 h 36"/>
                  <a:gd name="T6" fmla="*/ 19 w 28"/>
                  <a:gd name="T7" fmla="*/ 56 h 36"/>
                  <a:gd name="T8" fmla="*/ 23 w 28"/>
                  <a:gd name="T9" fmla="*/ 55 h 36"/>
                  <a:gd name="T10" fmla="*/ 43 w 28"/>
                  <a:gd name="T11" fmla="*/ 13 h 36"/>
                  <a:gd name="T12" fmla="*/ 42 w 28"/>
                  <a:gd name="T13" fmla="*/ 8 h 36"/>
                  <a:gd name="T14" fmla="*/ 26 w 28"/>
                  <a:gd name="T15" fmla="*/ 0 h 36"/>
                  <a:gd name="T16" fmla="*/ 23 w 28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14" y="1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1" y="30"/>
                      <a:pt x="2" y="30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4" y="35"/>
                      <a:pt x="14" y="34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7" y="6"/>
                      <a:pt x="2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4" name="Freeform 134"/>
              <p:cNvSpPr>
                <a:spLocks/>
              </p:cNvSpPr>
              <p:nvPr/>
            </p:nvSpPr>
            <p:spPr bwMode="auto">
              <a:xfrm>
                <a:off x="3634" y="3242"/>
                <a:ext cx="100" cy="63"/>
              </a:xfrm>
              <a:custGeom>
                <a:avLst/>
                <a:gdLst>
                  <a:gd name="T0" fmla="*/ 3 w 62"/>
                  <a:gd name="T1" fmla="*/ 8 h 39"/>
                  <a:gd name="T2" fmla="*/ 0 w 62"/>
                  <a:gd name="T3" fmla="*/ 16 h 39"/>
                  <a:gd name="T4" fmla="*/ 98 w 62"/>
                  <a:gd name="T5" fmla="*/ 63 h 39"/>
                  <a:gd name="T6" fmla="*/ 92 w 62"/>
                  <a:gd name="T7" fmla="*/ 48 h 39"/>
                  <a:gd name="T8" fmla="*/ 89 w 62"/>
                  <a:gd name="T9" fmla="*/ 47 h 39"/>
                  <a:gd name="T10" fmla="*/ 82 w 62"/>
                  <a:gd name="T11" fmla="*/ 36 h 39"/>
                  <a:gd name="T12" fmla="*/ 18 w 62"/>
                  <a:gd name="T13" fmla="*/ 3 h 39"/>
                  <a:gd name="T14" fmla="*/ 3 w 62"/>
                  <a:gd name="T15" fmla="*/ 8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2" y="36"/>
                      <a:pt x="61" y="31"/>
                      <a:pt x="57" y="30"/>
                    </a:cubicBezTo>
                    <a:cubicBezTo>
                      <a:pt x="56" y="29"/>
                      <a:pt x="56" y="29"/>
                      <a:pt x="55" y="29"/>
                    </a:cubicBezTo>
                    <a:cubicBezTo>
                      <a:pt x="55" y="26"/>
                      <a:pt x="54" y="23"/>
                      <a:pt x="51" y="2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5" name="Freeform 135"/>
              <p:cNvSpPr>
                <a:spLocks/>
              </p:cNvSpPr>
              <p:nvPr/>
            </p:nvSpPr>
            <p:spPr bwMode="auto">
              <a:xfrm>
                <a:off x="3608" y="3222"/>
                <a:ext cx="34" cy="34"/>
              </a:xfrm>
              <a:custGeom>
                <a:avLst/>
                <a:gdLst>
                  <a:gd name="T0" fmla="*/ 11 w 21"/>
                  <a:gd name="T1" fmla="*/ 2 h 21"/>
                  <a:gd name="T2" fmla="*/ 0 w 21"/>
                  <a:gd name="T3" fmla="*/ 23 h 21"/>
                  <a:gd name="T4" fmla="*/ 23 w 21"/>
                  <a:gd name="T5" fmla="*/ 34 h 21"/>
                  <a:gd name="T6" fmla="*/ 32 w 21"/>
                  <a:gd name="T7" fmla="*/ 13 h 21"/>
                  <a:gd name="T8" fmla="*/ 31 w 21"/>
                  <a:gd name="T9" fmla="*/ 8 h 21"/>
                  <a:gd name="T10" fmla="*/ 15 w 21"/>
                  <a:gd name="T11" fmla="*/ 0 h 21"/>
                  <a:gd name="T12" fmla="*/ 1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7" y="1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6" name="Freeform 136"/>
              <p:cNvSpPr>
                <a:spLocks/>
              </p:cNvSpPr>
              <p:nvPr/>
            </p:nvSpPr>
            <p:spPr bwMode="auto">
              <a:xfrm>
                <a:off x="4957" y="3321"/>
                <a:ext cx="99" cy="95"/>
              </a:xfrm>
              <a:custGeom>
                <a:avLst/>
                <a:gdLst>
                  <a:gd name="T0" fmla="*/ 2 w 61"/>
                  <a:gd name="T1" fmla="*/ 40 h 59"/>
                  <a:gd name="T2" fmla="*/ 31 w 61"/>
                  <a:gd name="T3" fmla="*/ 3 h 59"/>
                  <a:gd name="T4" fmla="*/ 37 w 61"/>
                  <a:gd name="T5" fmla="*/ 2 h 59"/>
                  <a:gd name="T6" fmla="*/ 96 w 61"/>
                  <a:gd name="T7" fmla="*/ 50 h 59"/>
                  <a:gd name="T8" fmla="*/ 97 w 61"/>
                  <a:gd name="T9" fmla="*/ 55 h 59"/>
                  <a:gd name="T10" fmla="*/ 67 w 61"/>
                  <a:gd name="T11" fmla="*/ 92 h 59"/>
                  <a:gd name="T12" fmla="*/ 62 w 61"/>
                  <a:gd name="T13" fmla="*/ 93 h 59"/>
                  <a:gd name="T14" fmla="*/ 2 w 61"/>
                  <a:gd name="T15" fmla="*/ 45 h 59"/>
                  <a:gd name="T16" fmla="*/ 2 w 61"/>
                  <a:gd name="T17" fmla="*/ 4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1" y="25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0" y="31"/>
                      <a:pt x="61" y="33"/>
                      <a:pt x="60" y="34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9"/>
                      <a:pt x="38" y="5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6"/>
                      <a:pt x="1" y="2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7" name="Freeform 137"/>
              <p:cNvSpPr>
                <a:spLocks/>
              </p:cNvSpPr>
              <p:nvPr/>
            </p:nvSpPr>
            <p:spPr bwMode="auto">
              <a:xfrm>
                <a:off x="4983" y="3324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8 h 10"/>
                  <a:gd name="T4" fmla="*/ 7 w 10"/>
                  <a:gd name="T5" fmla="*/ 2 h 10"/>
                  <a:gd name="T6" fmla="*/ 10 w 10"/>
                  <a:gd name="T7" fmla="*/ 2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8" name="Freeform 138"/>
              <p:cNvSpPr>
                <a:spLocks/>
              </p:cNvSpPr>
              <p:nvPr/>
            </p:nvSpPr>
            <p:spPr bwMode="auto">
              <a:xfrm>
                <a:off x="4995" y="333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9" name="Freeform 139"/>
              <p:cNvSpPr>
                <a:spLocks/>
              </p:cNvSpPr>
              <p:nvPr/>
            </p:nvSpPr>
            <p:spPr bwMode="auto">
              <a:xfrm>
                <a:off x="5004" y="3340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0 w 17"/>
                  <a:gd name="T3" fmla="*/ 10 h 17"/>
                  <a:gd name="T4" fmla="*/ 9 w 17"/>
                  <a:gd name="T5" fmla="*/ 0 h 17"/>
                  <a:gd name="T6" fmla="*/ 17 w 17"/>
                  <a:gd name="T7" fmla="*/ 8 h 17"/>
                  <a:gd name="T8" fmla="*/ 1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0" name="Freeform 140"/>
              <p:cNvSpPr>
                <a:spLocks/>
              </p:cNvSpPr>
              <p:nvPr/>
            </p:nvSpPr>
            <p:spPr bwMode="auto">
              <a:xfrm>
                <a:off x="4975" y="3334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1" name="Freeform 141"/>
              <p:cNvSpPr>
                <a:spLocks/>
              </p:cNvSpPr>
              <p:nvPr/>
            </p:nvSpPr>
            <p:spPr bwMode="auto">
              <a:xfrm>
                <a:off x="4987" y="334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2" name="Freeform 142"/>
              <p:cNvSpPr>
                <a:spLocks/>
              </p:cNvSpPr>
              <p:nvPr/>
            </p:nvSpPr>
            <p:spPr bwMode="auto">
              <a:xfrm>
                <a:off x="4996" y="3350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0 w 18"/>
                  <a:gd name="T3" fmla="*/ 10 h 18"/>
                  <a:gd name="T4" fmla="*/ 8 w 18"/>
                  <a:gd name="T5" fmla="*/ 0 h 18"/>
                  <a:gd name="T6" fmla="*/ 18 w 18"/>
                  <a:gd name="T7" fmla="*/ 8 h 18"/>
                  <a:gd name="T8" fmla="*/ 10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3" name="Freeform 143"/>
              <p:cNvSpPr>
                <a:spLocks/>
              </p:cNvSpPr>
              <p:nvPr/>
            </p:nvSpPr>
            <p:spPr bwMode="auto">
              <a:xfrm>
                <a:off x="5016" y="335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4" name="Freeform 144"/>
              <p:cNvSpPr>
                <a:spLocks/>
              </p:cNvSpPr>
              <p:nvPr/>
            </p:nvSpPr>
            <p:spPr bwMode="auto">
              <a:xfrm>
                <a:off x="5027" y="335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5" name="Freeform 145"/>
              <p:cNvSpPr>
                <a:spLocks/>
              </p:cNvSpPr>
              <p:nvPr/>
            </p:nvSpPr>
            <p:spPr bwMode="auto">
              <a:xfrm>
                <a:off x="5037" y="3366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10 h 10"/>
                  <a:gd name="T4" fmla="*/ 8 w 10"/>
                  <a:gd name="T5" fmla="*/ 0 h 10"/>
                  <a:gd name="T6" fmla="*/ 14 w 10"/>
                  <a:gd name="T7" fmla="*/ 5 h 10"/>
                  <a:gd name="T8" fmla="*/ 14 w 10"/>
                  <a:gd name="T9" fmla="*/ 10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6" name="Freeform 146"/>
              <p:cNvSpPr>
                <a:spLocks/>
              </p:cNvSpPr>
              <p:nvPr/>
            </p:nvSpPr>
            <p:spPr bwMode="auto">
              <a:xfrm>
                <a:off x="5008" y="33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7" name="Freeform 147"/>
              <p:cNvSpPr>
                <a:spLocks/>
              </p:cNvSpPr>
              <p:nvPr/>
            </p:nvSpPr>
            <p:spPr bwMode="auto">
              <a:xfrm>
                <a:off x="5019" y="336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8" name="Freeform 148"/>
              <p:cNvSpPr>
                <a:spLocks/>
              </p:cNvSpPr>
              <p:nvPr/>
            </p:nvSpPr>
            <p:spPr bwMode="auto">
              <a:xfrm>
                <a:off x="5029" y="337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9" name="Freeform 149"/>
              <p:cNvSpPr>
                <a:spLocks/>
              </p:cNvSpPr>
              <p:nvPr/>
            </p:nvSpPr>
            <p:spPr bwMode="auto">
              <a:xfrm>
                <a:off x="4967" y="334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0" name="Freeform 150"/>
              <p:cNvSpPr>
                <a:spLocks/>
              </p:cNvSpPr>
              <p:nvPr/>
            </p:nvSpPr>
            <p:spPr bwMode="auto">
              <a:xfrm>
                <a:off x="4978" y="3353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7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1" name="Freeform 151"/>
              <p:cNvSpPr>
                <a:spLocks/>
              </p:cNvSpPr>
              <p:nvPr/>
            </p:nvSpPr>
            <p:spPr bwMode="auto">
              <a:xfrm>
                <a:off x="4988" y="3361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2" name="Freeform 152"/>
              <p:cNvSpPr>
                <a:spLocks/>
              </p:cNvSpPr>
              <p:nvPr/>
            </p:nvSpPr>
            <p:spPr bwMode="auto">
              <a:xfrm>
                <a:off x="4961" y="3355"/>
                <a:ext cx="14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6 w 9"/>
                  <a:gd name="T7" fmla="*/ 0 h 10"/>
                  <a:gd name="T8" fmla="*/ 14 w 9"/>
                  <a:gd name="T9" fmla="*/ 6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3" name="Freeform 153"/>
              <p:cNvSpPr>
                <a:spLocks/>
              </p:cNvSpPr>
              <p:nvPr/>
            </p:nvSpPr>
            <p:spPr bwMode="auto">
              <a:xfrm>
                <a:off x="4970" y="3363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8 h 16"/>
                  <a:gd name="T8" fmla="*/ 8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4" name="Freeform 154"/>
              <p:cNvSpPr>
                <a:spLocks/>
              </p:cNvSpPr>
              <p:nvPr/>
            </p:nvSpPr>
            <p:spPr bwMode="auto">
              <a:xfrm>
                <a:off x="4980" y="337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5" name="Freeform 155"/>
              <p:cNvSpPr>
                <a:spLocks/>
              </p:cNvSpPr>
              <p:nvPr/>
            </p:nvSpPr>
            <p:spPr bwMode="auto">
              <a:xfrm>
                <a:off x="5000" y="3369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9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6" name="Freeform 156"/>
              <p:cNvSpPr>
                <a:spLocks/>
              </p:cNvSpPr>
              <p:nvPr/>
            </p:nvSpPr>
            <p:spPr bwMode="auto">
              <a:xfrm>
                <a:off x="5009" y="337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7" name="Freeform 157"/>
              <p:cNvSpPr>
                <a:spLocks/>
              </p:cNvSpPr>
              <p:nvPr/>
            </p:nvSpPr>
            <p:spPr bwMode="auto">
              <a:xfrm>
                <a:off x="5021" y="338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8" name="Freeform 158"/>
              <p:cNvSpPr>
                <a:spLocks/>
              </p:cNvSpPr>
              <p:nvPr/>
            </p:nvSpPr>
            <p:spPr bwMode="auto">
              <a:xfrm>
                <a:off x="4991" y="3381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8 h 16"/>
                  <a:gd name="T4" fmla="*/ 7 w 17"/>
                  <a:gd name="T5" fmla="*/ 0 h 16"/>
                  <a:gd name="T6" fmla="*/ 17 w 17"/>
                  <a:gd name="T7" fmla="*/ 6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7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9" name="Freeform 159"/>
              <p:cNvSpPr>
                <a:spLocks/>
              </p:cNvSpPr>
              <p:nvPr/>
            </p:nvSpPr>
            <p:spPr bwMode="auto">
              <a:xfrm>
                <a:off x="5001" y="338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0" name="Freeform 160"/>
              <p:cNvSpPr>
                <a:spLocks/>
              </p:cNvSpPr>
              <p:nvPr/>
            </p:nvSpPr>
            <p:spPr bwMode="auto">
              <a:xfrm>
                <a:off x="5013" y="3397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8 h 10"/>
                  <a:gd name="T8" fmla="*/ 11 w 10"/>
                  <a:gd name="T9" fmla="*/ 14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1" name="Freeform 161"/>
              <p:cNvSpPr>
                <a:spLocks/>
              </p:cNvSpPr>
              <p:nvPr/>
            </p:nvSpPr>
            <p:spPr bwMode="auto">
              <a:xfrm>
                <a:off x="5058" y="3402"/>
                <a:ext cx="97" cy="94"/>
              </a:xfrm>
              <a:custGeom>
                <a:avLst/>
                <a:gdLst>
                  <a:gd name="T0" fmla="*/ 0 w 60"/>
                  <a:gd name="T1" fmla="*/ 41 h 58"/>
                  <a:gd name="T2" fmla="*/ 31 w 60"/>
                  <a:gd name="T3" fmla="*/ 2 h 58"/>
                  <a:gd name="T4" fmla="*/ 36 w 60"/>
                  <a:gd name="T5" fmla="*/ 0 h 58"/>
                  <a:gd name="T6" fmla="*/ 95 w 60"/>
                  <a:gd name="T7" fmla="*/ 49 h 58"/>
                  <a:gd name="T8" fmla="*/ 97 w 60"/>
                  <a:gd name="T9" fmla="*/ 53 h 58"/>
                  <a:gd name="T10" fmla="*/ 66 w 60"/>
                  <a:gd name="T11" fmla="*/ 92 h 58"/>
                  <a:gd name="T12" fmla="*/ 61 w 60"/>
                  <a:gd name="T13" fmla="*/ 92 h 58"/>
                  <a:gd name="T14" fmla="*/ 2 w 60"/>
                  <a:gd name="T15" fmla="*/ 45 h 58"/>
                  <a:gd name="T16" fmla="*/ 0 w 60"/>
                  <a:gd name="T17" fmla="*/ 4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58">
                    <a:moveTo>
                      <a:pt x="0" y="25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0" y="31"/>
                      <a:pt x="60" y="32"/>
                      <a:pt x="60" y="33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8"/>
                      <a:pt x="38" y="5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2" name="Freeform 162"/>
              <p:cNvSpPr>
                <a:spLocks/>
              </p:cNvSpPr>
              <p:nvPr/>
            </p:nvSpPr>
            <p:spPr bwMode="auto">
              <a:xfrm>
                <a:off x="5084" y="3405"/>
                <a:ext cx="16" cy="15"/>
              </a:xfrm>
              <a:custGeom>
                <a:avLst/>
                <a:gdLst>
                  <a:gd name="T0" fmla="*/ 10 w 10"/>
                  <a:gd name="T1" fmla="*/ 15 h 9"/>
                  <a:gd name="T2" fmla="*/ 0 w 10"/>
                  <a:gd name="T3" fmla="*/ 8 h 9"/>
                  <a:gd name="T4" fmla="*/ 5 w 10"/>
                  <a:gd name="T5" fmla="*/ 2 h 9"/>
                  <a:gd name="T6" fmla="*/ 10 w 10"/>
                  <a:gd name="T7" fmla="*/ 0 h 9"/>
                  <a:gd name="T8" fmla="*/ 16 w 10"/>
                  <a:gd name="T9" fmla="*/ 7 h 9"/>
                  <a:gd name="T10" fmla="*/ 10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3" name="Freeform 163"/>
              <p:cNvSpPr>
                <a:spLocks/>
              </p:cNvSpPr>
              <p:nvPr/>
            </p:nvSpPr>
            <p:spPr bwMode="auto">
              <a:xfrm>
                <a:off x="5095" y="3412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4" name="Freeform 164"/>
              <p:cNvSpPr>
                <a:spLocks/>
              </p:cNvSpPr>
              <p:nvPr/>
            </p:nvSpPr>
            <p:spPr bwMode="auto">
              <a:xfrm>
                <a:off x="5105" y="342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5" name="Freeform 165"/>
              <p:cNvSpPr>
                <a:spLocks/>
              </p:cNvSpPr>
              <p:nvPr/>
            </p:nvSpPr>
            <p:spPr bwMode="auto">
              <a:xfrm>
                <a:off x="5076" y="341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6" name="Freeform 166"/>
              <p:cNvSpPr>
                <a:spLocks/>
              </p:cNvSpPr>
              <p:nvPr/>
            </p:nvSpPr>
            <p:spPr bwMode="auto">
              <a:xfrm>
                <a:off x="5087" y="342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7" name="Freeform 167"/>
              <p:cNvSpPr>
                <a:spLocks/>
              </p:cNvSpPr>
              <p:nvPr/>
            </p:nvSpPr>
            <p:spPr bwMode="auto">
              <a:xfrm>
                <a:off x="5097" y="343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8" name="Freeform 168"/>
              <p:cNvSpPr>
                <a:spLocks/>
              </p:cNvSpPr>
              <p:nvPr/>
            </p:nvSpPr>
            <p:spPr bwMode="auto">
              <a:xfrm>
                <a:off x="5116" y="3429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8 h 17"/>
                  <a:gd name="T4" fmla="*/ 7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9" name="Freeform 169"/>
              <p:cNvSpPr>
                <a:spLocks/>
              </p:cNvSpPr>
              <p:nvPr/>
            </p:nvSpPr>
            <p:spPr bwMode="auto">
              <a:xfrm>
                <a:off x="5126" y="3437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0" name="Freeform 170"/>
              <p:cNvSpPr>
                <a:spLocks/>
              </p:cNvSpPr>
              <p:nvPr/>
            </p:nvSpPr>
            <p:spPr bwMode="auto">
              <a:xfrm>
                <a:off x="5137" y="3446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7 w 9"/>
                  <a:gd name="T5" fmla="*/ 0 h 10"/>
                  <a:gd name="T6" fmla="*/ 13 w 9"/>
                  <a:gd name="T7" fmla="*/ 5 h 10"/>
                  <a:gd name="T8" fmla="*/ 15 w 9"/>
                  <a:gd name="T9" fmla="*/ 10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1" name="Freeform 171"/>
              <p:cNvSpPr>
                <a:spLocks/>
              </p:cNvSpPr>
              <p:nvPr/>
            </p:nvSpPr>
            <p:spPr bwMode="auto">
              <a:xfrm>
                <a:off x="5108" y="343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2" name="Freeform 172"/>
              <p:cNvSpPr>
                <a:spLocks/>
              </p:cNvSpPr>
              <p:nvPr/>
            </p:nvSpPr>
            <p:spPr bwMode="auto">
              <a:xfrm>
                <a:off x="5118" y="3447"/>
                <a:ext cx="18" cy="16"/>
              </a:xfrm>
              <a:custGeom>
                <a:avLst/>
                <a:gdLst>
                  <a:gd name="T0" fmla="*/ 10 w 18"/>
                  <a:gd name="T1" fmla="*/ 16 h 16"/>
                  <a:gd name="T2" fmla="*/ 0 w 18"/>
                  <a:gd name="T3" fmla="*/ 10 h 16"/>
                  <a:gd name="T4" fmla="*/ 8 w 18"/>
                  <a:gd name="T5" fmla="*/ 0 h 16"/>
                  <a:gd name="T6" fmla="*/ 18 w 18"/>
                  <a:gd name="T7" fmla="*/ 8 h 16"/>
                  <a:gd name="T8" fmla="*/ 10 w 1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3" name="Freeform 173"/>
              <p:cNvSpPr>
                <a:spLocks/>
              </p:cNvSpPr>
              <p:nvPr/>
            </p:nvSpPr>
            <p:spPr bwMode="auto">
              <a:xfrm>
                <a:off x="5129" y="3455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7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4" name="Freeform 174"/>
              <p:cNvSpPr>
                <a:spLocks/>
              </p:cNvSpPr>
              <p:nvPr/>
            </p:nvSpPr>
            <p:spPr bwMode="auto">
              <a:xfrm>
                <a:off x="5068" y="342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5" name="Freeform 175"/>
              <p:cNvSpPr>
                <a:spLocks/>
              </p:cNvSpPr>
              <p:nvPr/>
            </p:nvSpPr>
            <p:spPr bwMode="auto">
              <a:xfrm>
                <a:off x="5079" y="343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6" name="Freeform 176"/>
              <p:cNvSpPr>
                <a:spLocks/>
              </p:cNvSpPr>
              <p:nvPr/>
            </p:nvSpPr>
            <p:spPr bwMode="auto">
              <a:xfrm>
                <a:off x="5089" y="344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7" name="Freeform 177"/>
              <p:cNvSpPr>
                <a:spLocks/>
              </p:cNvSpPr>
              <p:nvPr/>
            </p:nvSpPr>
            <p:spPr bwMode="auto">
              <a:xfrm>
                <a:off x="5061" y="3434"/>
                <a:ext cx="15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5 w 9"/>
                  <a:gd name="T7" fmla="*/ 0 h 10"/>
                  <a:gd name="T8" fmla="*/ 15 w 9"/>
                  <a:gd name="T9" fmla="*/ 8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8" name="Freeform 178"/>
              <p:cNvSpPr>
                <a:spLocks/>
              </p:cNvSpPr>
              <p:nvPr/>
            </p:nvSpPr>
            <p:spPr bwMode="auto">
              <a:xfrm>
                <a:off x="5071" y="3442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8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9" name="Freeform 179"/>
              <p:cNvSpPr>
                <a:spLocks/>
              </p:cNvSpPr>
              <p:nvPr/>
            </p:nvSpPr>
            <p:spPr bwMode="auto">
              <a:xfrm>
                <a:off x="5081" y="345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0" name="Freeform 180"/>
              <p:cNvSpPr>
                <a:spLocks/>
              </p:cNvSpPr>
              <p:nvPr/>
            </p:nvSpPr>
            <p:spPr bwMode="auto">
              <a:xfrm>
                <a:off x="5100" y="3450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9 h 17"/>
                  <a:gd name="T4" fmla="*/ 6 w 16"/>
                  <a:gd name="T5" fmla="*/ 0 h 17"/>
                  <a:gd name="T6" fmla="*/ 16 w 16"/>
                  <a:gd name="T7" fmla="*/ 7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1" name="Freeform 181"/>
              <p:cNvSpPr>
                <a:spLocks/>
              </p:cNvSpPr>
              <p:nvPr/>
            </p:nvSpPr>
            <p:spPr bwMode="auto">
              <a:xfrm>
                <a:off x="5110" y="3459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2" name="Freeform 182"/>
              <p:cNvSpPr>
                <a:spLocks/>
              </p:cNvSpPr>
              <p:nvPr/>
            </p:nvSpPr>
            <p:spPr bwMode="auto">
              <a:xfrm>
                <a:off x="5121" y="346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3" name="Freeform 183"/>
              <p:cNvSpPr>
                <a:spLocks/>
              </p:cNvSpPr>
              <p:nvPr/>
            </p:nvSpPr>
            <p:spPr bwMode="auto">
              <a:xfrm>
                <a:off x="5092" y="3460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4" name="Freeform 184"/>
              <p:cNvSpPr>
                <a:spLocks/>
              </p:cNvSpPr>
              <p:nvPr/>
            </p:nvSpPr>
            <p:spPr bwMode="auto">
              <a:xfrm>
                <a:off x="5102" y="3468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5" name="Freeform 185"/>
              <p:cNvSpPr>
                <a:spLocks/>
              </p:cNvSpPr>
              <p:nvPr/>
            </p:nvSpPr>
            <p:spPr bwMode="auto">
              <a:xfrm>
                <a:off x="5113" y="3476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9 h 10"/>
                  <a:gd name="T8" fmla="*/ 11 w 10"/>
                  <a:gd name="T9" fmla="*/ 15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6" name="Freeform 186"/>
              <p:cNvSpPr>
                <a:spLocks/>
              </p:cNvSpPr>
              <p:nvPr/>
            </p:nvSpPr>
            <p:spPr bwMode="auto">
              <a:xfrm>
                <a:off x="5021" y="3371"/>
                <a:ext cx="69" cy="81"/>
              </a:xfrm>
              <a:custGeom>
                <a:avLst/>
                <a:gdLst>
                  <a:gd name="T0" fmla="*/ 64 w 43"/>
                  <a:gd name="T1" fmla="*/ 13 h 50"/>
                  <a:gd name="T2" fmla="*/ 53 w 43"/>
                  <a:gd name="T3" fmla="*/ 3 h 50"/>
                  <a:gd name="T4" fmla="*/ 42 w 43"/>
                  <a:gd name="T5" fmla="*/ 5 h 50"/>
                  <a:gd name="T6" fmla="*/ 5 w 43"/>
                  <a:gd name="T7" fmla="*/ 50 h 50"/>
                  <a:gd name="T8" fmla="*/ 5 w 43"/>
                  <a:gd name="T9" fmla="*/ 62 h 50"/>
                  <a:gd name="T10" fmla="*/ 3 w 43"/>
                  <a:gd name="T11" fmla="*/ 63 h 50"/>
                  <a:gd name="T12" fmla="*/ 5 w 43"/>
                  <a:gd name="T13" fmla="*/ 78 h 50"/>
                  <a:gd name="T14" fmla="*/ 18 w 43"/>
                  <a:gd name="T15" fmla="*/ 76 h 50"/>
                  <a:gd name="T16" fmla="*/ 19 w 43"/>
                  <a:gd name="T17" fmla="*/ 73 h 50"/>
                  <a:gd name="T18" fmla="*/ 29 w 43"/>
                  <a:gd name="T19" fmla="*/ 70 h 50"/>
                  <a:gd name="T20" fmla="*/ 66 w 43"/>
                  <a:gd name="T21" fmla="*/ 24 h 50"/>
                  <a:gd name="T22" fmla="*/ 64 w 43"/>
                  <a:gd name="T23" fmla="*/ 1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40" y="8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1" y="0"/>
                      <a:pt x="28" y="1"/>
                      <a:pt x="26" y="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3"/>
                      <a:pt x="2" y="36"/>
                      <a:pt x="3" y="38"/>
                    </a:cubicBezTo>
                    <a:cubicBezTo>
                      <a:pt x="3" y="38"/>
                      <a:pt x="2" y="39"/>
                      <a:pt x="2" y="39"/>
                    </a:cubicBezTo>
                    <a:cubicBezTo>
                      <a:pt x="0" y="42"/>
                      <a:pt x="0" y="45"/>
                      <a:pt x="3" y="48"/>
                    </a:cubicBezTo>
                    <a:cubicBezTo>
                      <a:pt x="5" y="50"/>
                      <a:pt x="9" y="49"/>
                      <a:pt x="11" y="47"/>
                    </a:cubicBezTo>
                    <a:cubicBezTo>
                      <a:pt x="12" y="46"/>
                      <a:pt x="12" y="45"/>
                      <a:pt x="12" y="45"/>
                    </a:cubicBezTo>
                    <a:cubicBezTo>
                      <a:pt x="14" y="46"/>
                      <a:pt x="17" y="45"/>
                      <a:pt x="18" y="4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3"/>
                      <a:pt x="42" y="10"/>
                      <a:pt x="40" y="8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7" name="Freeform 187"/>
              <p:cNvSpPr>
                <a:spLocks/>
              </p:cNvSpPr>
              <p:nvPr/>
            </p:nvSpPr>
            <p:spPr bwMode="auto">
              <a:xfrm>
                <a:off x="5066" y="3348"/>
                <a:ext cx="44" cy="41"/>
              </a:xfrm>
              <a:custGeom>
                <a:avLst/>
                <a:gdLst>
                  <a:gd name="T0" fmla="*/ 44 w 27"/>
                  <a:gd name="T1" fmla="*/ 25 h 25"/>
                  <a:gd name="T2" fmla="*/ 13 w 27"/>
                  <a:gd name="T3" fmla="*/ 2 h 25"/>
                  <a:gd name="T4" fmla="*/ 10 w 27"/>
                  <a:gd name="T5" fmla="*/ 2 h 25"/>
                  <a:gd name="T6" fmla="*/ 0 w 27"/>
                  <a:gd name="T7" fmla="*/ 13 h 25"/>
                  <a:gd name="T8" fmla="*/ 0 w 27"/>
                  <a:gd name="T9" fmla="*/ 16 h 25"/>
                  <a:gd name="T10" fmla="*/ 31 w 27"/>
                  <a:gd name="T11" fmla="*/ 41 h 25"/>
                  <a:gd name="T12" fmla="*/ 34 w 27"/>
                  <a:gd name="T13" fmla="*/ 41 h 25"/>
                  <a:gd name="T14" fmla="*/ 44 w 27"/>
                  <a:gd name="T15" fmla="*/ 28 h 25"/>
                  <a:gd name="T16" fmla="*/ 44 w 27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5">
                    <a:moveTo>
                      <a:pt x="27" y="15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6"/>
                      <a:pt x="27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8" name="Freeform 188"/>
              <p:cNvSpPr>
                <a:spLocks/>
              </p:cNvSpPr>
              <p:nvPr/>
            </p:nvSpPr>
            <p:spPr bwMode="auto">
              <a:xfrm>
                <a:off x="5025" y="3379"/>
                <a:ext cx="65" cy="73"/>
              </a:xfrm>
              <a:custGeom>
                <a:avLst/>
                <a:gdLst>
                  <a:gd name="T0" fmla="*/ 60 w 40"/>
                  <a:gd name="T1" fmla="*/ 5 h 45"/>
                  <a:gd name="T2" fmla="*/ 55 w 40"/>
                  <a:gd name="T3" fmla="*/ 0 h 45"/>
                  <a:gd name="T4" fmla="*/ 0 w 40"/>
                  <a:gd name="T5" fmla="*/ 70 h 45"/>
                  <a:gd name="T6" fmla="*/ 13 w 40"/>
                  <a:gd name="T7" fmla="*/ 68 h 45"/>
                  <a:gd name="T8" fmla="*/ 15 w 40"/>
                  <a:gd name="T9" fmla="*/ 65 h 45"/>
                  <a:gd name="T10" fmla="*/ 24 w 40"/>
                  <a:gd name="T11" fmla="*/ 62 h 45"/>
                  <a:gd name="T12" fmla="*/ 62 w 40"/>
                  <a:gd name="T13" fmla="*/ 16 h 45"/>
                  <a:gd name="T14" fmla="*/ 60 w 40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5">
                    <a:moveTo>
                      <a:pt x="37" y="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5"/>
                      <a:pt x="6" y="44"/>
                      <a:pt x="8" y="42"/>
                    </a:cubicBezTo>
                    <a:cubicBezTo>
                      <a:pt x="9" y="41"/>
                      <a:pt x="9" y="40"/>
                      <a:pt x="9" y="40"/>
                    </a:cubicBezTo>
                    <a:cubicBezTo>
                      <a:pt x="11" y="41"/>
                      <a:pt x="14" y="40"/>
                      <a:pt x="15" y="38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39" y="5"/>
                      <a:pt x="37" y="3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9" name="Freeform 189"/>
              <p:cNvSpPr>
                <a:spLocks/>
              </p:cNvSpPr>
              <p:nvPr/>
            </p:nvSpPr>
            <p:spPr bwMode="auto">
              <a:xfrm>
                <a:off x="5082" y="3361"/>
                <a:ext cx="28" cy="28"/>
              </a:xfrm>
              <a:custGeom>
                <a:avLst/>
                <a:gdLst>
                  <a:gd name="T0" fmla="*/ 28 w 17"/>
                  <a:gd name="T1" fmla="*/ 12 h 17"/>
                  <a:gd name="T2" fmla="*/ 12 w 17"/>
                  <a:gd name="T3" fmla="*/ 0 h 17"/>
                  <a:gd name="T4" fmla="*/ 0 w 17"/>
                  <a:gd name="T5" fmla="*/ 16 h 17"/>
                  <a:gd name="T6" fmla="*/ 15 w 17"/>
                  <a:gd name="T7" fmla="*/ 28 h 17"/>
                  <a:gd name="T8" fmla="*/ 18 w 17"/>
                  <a:gd name="T9" fmla="*/ 28 h 17"/>
                  <a:gd name="T10" fmla="*/ 28 w 17"/>
                  <a:gd name="T11" fmla="*/ 15 h 17"/>
                  <a:gd name="T12" fmla="*/ 28 w 17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7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0" name="Freeform 190"/>
              <p:cNvSpPr>
                <a:spLocks/>
              </p:cNvSpPr>
              <p:nvPr/>
            </p:nvSpPr>
            <p:spPr bwMode="auto">
              <a:xfrm>
                <a:off x="5071" y="2897"/>
                <a:ext cx="52" cy="110"/>
              </a:xfrm>
              <a:custGeom>
                <a:avLst/>
                <a:gdLst>
                  <a:gd name="T0" fmla="*/ 49 w 32"/>
                  <a:gd name="T1" fmla="*/ 108 h 68"/>
                  <a:gd name="T2" fmla="*/ 49 w 32"/>
                  <a:gd name="T3" fmla="*/ 108 h 68"/>
                  <a:gd name="T4" fmla="*/ 44 w 32"/>
                  <a:gd name="T5" fmla="*/ 107 h 68"/>
                  <a:gd name="T6" fmla="*/ 0 w 32"/>
                  <a:gd name="T7" fmla="*/ 3 h 68"/>
                  <a:gd name="T8" fmla="*/ 7 w 32"/>
                  <a:gd name="T9" fmla="*/ 0 h 68"/>
                  <a:gd name="T10" fmla="*/ 52 w 32"/>
                  <a:gd name="T11" fmla="*/ 104 h 68"/>
                  <a:gd name="T12" fmla="*/ 49 w 32"/>
                  <a:gd name="T13" fmla="*/ 108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8">
                    <a:moveTo>
                      <a:pt x="30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8"/>
                      <a:pt x="28" y="67"/>
                      <a:pt x="27" y="6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6"/>
                      <a:pt x="31" y="67"/>
                      <a:pt x="30" y="6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1" name="Freeform 191"/>
              <p:cNvSpPr>
                <a:spLocks/>
              </p:cNvSpPr>
              <p:nvPr/>
            </p:nvSpPr>
            <p:spPr bwMode="auto">
              <a:xfrm>
                <a:off x="5081" y="2876"/>
                <a:ext cx="77" cy="93"/>
              </a:xfrm>
              <a:custGeom>
                <a:avLst/>
                <a:gdLst>
                  <a:gd name="T0" fmla="*/ 75 w 48"/>
                  <a:gd name="T1" fmla="*/ 93 h 58"/>
                  <a:gd name="T2" fmla="*/ 75 w 48"/>
                  <a:gd name="T3" fmla="*/ 93 h 58"/>
                  <a:gd name="T4" fmla="*/ 71 w 48"/>
                  <a:gd name="T5" fmla="*/ 91 h 58"/>
                  <a:gd name="T6" fmla="*/ 0 w 48"/>
                  <a:gd name="T7" fmla="*/ 5 h 58"/>
                  <a:gd name="T8" fmla="*/ 6 w 48"/>
                  <a:gd name="T9" fmla="*/ 0 h 58"/>
                  <a:gd name="T10" fmla="*/ 75 w 48"/>
                  <a:gd name="T11" fmla="*/ 87 h 58"/>
                  <a:gd name="T12" fmla="*/ 75 w 48"/>
                  <a:gd name="T13" fmla="*/ 9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8"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8"/>
                      <a:pt x="45" y="58"/>
                      <a:pt x="44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8" y="55"/>
                      <a:pt x="48" y="57"/>
                      <a:pt x="47" y="58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2" name="Freeform 192"/>
              <p:cNvSpPr>
                <a:spLocks/>
              </p:cNvSpPr>
              <p:nvPr/>
            </p:nvSpPr>
            <p:spPr bwMode="auto">
              <a:xfrm>
                <a:off x="5050" y="2890"/>
                <a:ext cx="21" cy="117"/>
              </a:xfrm>
              <a:custGeom>
                <a:avLst/>
                <a:gdLst>
                  <a:gd name="T0" fmla="*/ 18 w 13"/>
                  <a:gd name="T1" fmla="*/ 117 h 72"/>
                  <a:gd name="T2" fmla="*/ 18 w 13"/>
                  <a:gd name="T3" fmla="*/ 117 h 72"/>
                  <a:gd name="T4" fmla="*/ 21 w 13"/>
                  <a:gd name="T5" fmla="*/ 112 h 72"/>
                  <a:gd name="T6" fmla="*/ 6 w 13"/>
                  <a:gd name="T7" fmla="*/ 0 h 72"/>
                  <a:gd name="T8" fmla="*/ 0 w 13"/>
                  <a:gd name="T9" fmla="*/ 2 h 72"/>
                  <a:gd name="T10" fmla="*/ 15 w 13"/>
                  <a:gd name="T11" fmla="*/ 114 h 72"/>
                  <a:gd name="T12" fmla="*/ 18 w 13"/>
                  <a:gd name="T13" fmla="*/ 11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2">
                    <a:moveTo>
                      <a:pt x="11" y="72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2" y="72"/>
                      <a:pt x="13" y="71"/>
                      <a:pt x="13" y="6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1"/>
                      <a:pt x="10" y="72"/>
                      <a:pt x="11" y="72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3" name="Freeform 193"/>
              <p:cNvSpPr>
                <a:spLocks/>
              </p:cNvSpPr>
              <p:nvPr/>
            </p:nvSpPr>
            <p:spPr bwMode="auto">
              <a:xfrm>
                <a:off x="5032" y="2848"/>
                <a:ext cx="74" cy="74"/>
              </a:xfrm>
              <a:custGeom>
                <a:avLst/>
                <a:gdLst>
                  <a:gd name="T0" fmla="*/ 66 w 46"/>
                  <a:gd name="T1" fmla="*/ 24 h 46"/>
                  <a:gd name="T2" fmla="*/ 50 w 46"/>
                  <a:gd name="T3" fmla="*/ 66 h 46"/>
                  <a:gd name="T4" fmla="*/ 6 w 46"/>
                  <a:gd name="T5" fmla="*/ 50 h 46"/>
                  <a:gd name="T6" fmla="*/ 24 w 46"/>
                  <a:gd name="T7" fmla="*/ 6 h 46"/>
                  <a:gd name="T8" fmla="*/ 66 w 46"/>
                  <a:gd name="T9" fmla="*/ 2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5"/>
                    </a:moveTo>
                    <a:cubicBezTo>
                      <a:pt x="46" y="25"/>
                      <a:pt x="41" y="37"/>
                      <a:pt x="31" y="41"/>
                    </a:cubicBezTo>
                    <a:cubicBezTo>
                      <a:pt x="20" y="46"/>
                      <a:pt x="9" y="41"/>
                      <a:pt x="4" y="31"/>
                    </a:cubicBezTo>
                    <a:cubicBezTo>
                      <a:pt x="0" y="21"/>
                      <a:pt x="5" y="9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4" name="Freeform 194"/>
              <p:cNvSpPr>
                <a:spLocks/>
              </p:cNvSpPr>
              <p:nvPr/>
            </p:nvSpPr>
            <p:spPr bwMode="auto">
              <a:xfrm>
                <a:off x="5056" y="2848"/>
                <a:ext cx="50" cy="66"/>
              </a:xfrm>
              <a:custGeom>
                <a:avLst/>
                <a:gdLst>
                  <a:gd name="T0" fmla="*/ 0 w 31"/>
                  <a:gd name="T1" fmla="*/ 6 h 41"/>
                  <a:gd name="T2" fmla="*/ 26 w 31"/>
                  <a:gd name="T3" fmla="*/ 66 h 41"/>
                  <a:gd name="T4" fmla="*/ 42 w 31"/>
                  <a:gd name="T5" fmla="*/ 24 h 41"/>
                  <a:gd name="T6" fmla="*/ 0 w 31"/>
                  <a:gd name="T7" fmla="*/ 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1">
                    <a:moveTo>
                      <a:pt x="0" y="4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37"/>
                      <a:pt x="31" y="25"/>
                      <a:pt x="26" y="15"/>
                    </a:cubicBezTo>
                    <a:cubicBezTo>
                      <a:pt x="22" y="5"/>
                      <a:pt x="10" y="0"/>
                      <a:pt x="0" y="4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5" name="Freeform 195"/>
              <p:cNvSpPr>
                <a:spLocks/>
              </p:cNvSpPr>
              <p:nvPr/>
            </p:nvSpPr>
            <p:spPr bwMode="auto">
              <a:xfrm>
                <a:off x="3940" y="3622"/>
                <a:ext cx="113" cy="33"/>
              </a:xfrm>
              <a:custGeom>
                <a:avLst/>
                <a:gdLst>
                  <a:gd name="T0" fmla="*/ 0 w 70"/>
                  <a:gd name="T1" fmla="*/ 3 h 20"/>
                  <a:gd name="T2" fmla="*/ 0 w 70"/>
                  <a:gd name="T3" fmla="*/ 3 h 20"/>
                  <a:gd name="T4" fmla="*/ 5 w 70"/>
                  <a:gd name="T5" fmla="*/ 0 h 20"/>
                  <a:gd name="T6" fmla="*/ 113 w 70"/>
                  <a:gd name="T7" fmla="*/ 26 h 20"/>
                  <a:gd name="T8" fmla="*/ 111 w 70"/>
                  <a:gd name="T9" fmla="*/ 33 h 20"/>
                  <a:gd name="T10" fmla="*/ 3 w 70"/>
                  <a:gd name="T11" fmla="*/ 7 h 20"/>
                  <a:gd name="T12" fmla="*/ 0 w 70"/>
                  <a:gd name="T13" fmla="*/ 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6" name="Freeform 196"/>
              <p:cNvSpPr>
                <a:spLocks/>
              </p:cNvSpPr>
              <p:nvPr/>
            </p:nvSpPr>
            <p:spPr bwMode="auto">
              <a:xfrm>
                <a:off x="3948" y="3667"/>
                <a:ext cx="117" cy="12"/>
              </a:xfrm>
              <a:custGeom>
                <a:avLst/>
                <a:gdLst>
                  <a:gd name="T0" fmla="*/ 0 w 72"/>
                  <a:gd name="T1" fmla="*/ 9 h 7"/>
                  <a:gd name="T2" fmla="*/ 0 w 72"/>
                  <a:gd name="T3" fmla="*/ 9 h 7"/>
                  <a:gd name="T4" fmla="*/ 3 w 72"/>
                  <a:gd name="T5" fmla="*/ 5 h 7"/>
                  <a:gd name="T6" fmla="*/ 117 w 72"/>
                  <a:gd name="T7" fmla="*/ 0 h 7"/>
                  <a:gd name="T8" fmla="*/ 117 w 72"/>
                  <a:gd name="T9" fmla="*/ 7 h 7"/>
                  <a:gd name="T10" fmla="*/ 3 w 72"/>
                  <a:gd name="T11" fmla="*/ 12 h 7"/>
                  <a:gd name="T12" fmla="*/ 0 w 72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7" name="Freeform 197"/>
              <p:cNvSpPr>
                <a:spLocks/>
              </p:cNvSpPr>
              <p:nvPr/>
            </p:nvSpPr>
            <p:spPr bwMode="auto">
              <a:xfrm>
                <a:off x="3969" y="3580"/>
                <a:ext cx="104" cy="62"/>
              </a:xfrm>
              <a:custGeom>
                <a:avLst/>
                <a:gdLst>
                  <a:gd name="T0" fmla="*/ 2 w 64"/>
                  <a:gd name="T1" fmla="*/ 2 h 38"/>
                  <a:gd name="T2" fmla="*/ 2 w 64"/>
                  <a:gd name="T3" fmla="*/ 2 h 38"/>
                  <a:gd name="T4" fmla="*/ 2 w 64"/>
                  <a:gd name="T5" fmla="*/ 7 h 38"/>
                  <a:gd name="T6" fmla="*/ 101 w 64"/>
                  <a:gd name="T7" fmla="*/ 62 h 38"/>
                  <a:gd name="T8" fmla="*/ 104 w 64"/>
                  <a:gd name="T9" fmla="*/ 55 h 38"/>
                  <a:gd name="T10" fmla="*/ 7 w 64"/>
                  <a:gd name="T11" fmla="*/ 0 h 38"/>
                  <a:gd name="T12" fmla="*/ 2 w 6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8" name="Freeform 198"/>
              <p:cNvSpPr>
                <a:spLocks/>
              </p:cNvSpPr>
              <p:nvPr/>
            </p:nvSpPr>
            <p:spPr bwMode="auto">
              <a:xfrm>
                <a:off x="4032" y="3619"/>
                <a:ext cx="72" cy="71"/>
              </a:xfrm>
              <a:custGeom>
                <a:avLst/>
                <a:gdLst>
                  <a:gd name="T0" fmla="*/ 28 w 44"/>
                  <a:gd name="T1" fmla="*/ 66 h 44"/>
                  <a:gd name="T2" fmla="*/ 3 w 44"/>
                  <a:gd name="T3" fmla="*/ 27 h 44"/>
                  <a:gd name="T4" fmla="*/ 43 w 44"/>
                  <a:gd name="T5" fmla="*/ 3 h 44"/>
                  <a:gd name="T6" fmla="*/ 67 w 44"/>
                  <a:gd name="T7" fmla="*/ 44 h 44"/>
                  <a:gd name="T8" fmla="*/ 28 w 44"/>
                  <a:gd name="T9" fmla="*/ 6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7" y="41"/>
                    </a:moveTo>
                    <a:cubicBezTo>
                      <a:pt x="6" y="39"/>
                      <a:pt x="0" y="28"/>
                      <a:pt x="2" y="17"/>
                    </a:cubicBezTo>
                    <a:cubicBezTo>
                      <a:pt x="5" y="7"/>
                      <a:pt x="15" y="0"/>
                      <a:pt x="26" y="2"/>
                    </a:cubicBezTo>
                    <a:cubicBezTo>
                      <a:pt x="37" y="5"/>
                      <a:pt x="44" y="16"/>
                      <a:pt x="41" y="27"/>
                    </a:cubicBezTo>
                    <a:cubicBezTo>
                      <a:pt x="39" y="37"/>
                      <a:pt x="28" y="44"/>
                      <a:pt x="17" y="4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9" name="Freeform 199"/>
              <p:cNvSpPr>
                <a:spLocks/>
              </p:cNvSpPr>
              <p:nvPr/>
            </p:nvSpPr>
            <p:spPr bwMode="auto">
              <a:xfrm>
                <a:off x="4032" y="3646"/>
                <a:ext cx="67" cy="44"/>
              </a:xfrm>
              <a:custGeom>
                <a:avLst/>
                <a:gdLst>
                  <a:gd name="T0" fmla="*/ 67 w 41"/>
                  <a:gd name="T1" fmla="*/ 16 h 27"/>
                  <a:gd name="T2" fmla="*/ 3 w 41"/>
                  <a:gd name="T3" fmla="*/ 0 h 27"/>
                  <a:gd name="T4" fmla="*/ 28 w 41"/>
                  <a:gd name="T5" fmla="*/ 39 h 27"/>
                  <a:gd name="T6" fmla="*/ 67 w 41"/>
                  <a:gd name="T7" fmla="*/ 16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27">
                    <a:moveTo>
                      <a:pt x="41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1"/>
                      <a:pt x="6" y="22"/>
                      <a:pt x="17" y="24"/>
                    </a:cubicBezTo>
                    <a:cubicBezTo>
                      <a:pt x="28" y="27"/>
                      <a:pt x="39" y="20"/>
                      <a:pt x="41" y="1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0" name="Freeform 200"/>
              <p:cNvSpPr>
                <a:spLocks/>
              </p:cNvSpPr>
              <p:nvPr/>
            </p:nvSpPr>
            <p:spPr bwMode="auto">
              <a:xfrm>
                <a:off x="3985" y="2391"/>
                <a:ext cx="68" cy="46"/>
              </a:xfrm>
              <a:custGeom>
                <a:avLst/>
                <a:gdLst>
                  <a:gd name="T0" fmla="*/ 2 w 42"/>
                  <a:gd name="T1" fmla="*/ 44 h 28"/>
                  <a:gd name="T2" fmla="*/ 2 w 42"/>
                  <a:gd name="T3" fmla="*/ 44 h 28"/>
                  <a:gd name="T4" fmla="*/ 2 w 42"/>
                  <a:gd name="T5" fmla="*/ 41 h 28"/>
                  <a:gd name="T6" fmla="*/ 65 w 42"/>
                  <a:gd name="T7" fmla="*/ 0 h 28"/>
                  <a:gd name="T8" fmla="*/ 68 w 42"/>
                  <a:gd name="T9" fmla="*/ 5 h 28"/>
                  <a:gd name="T10" fmla="*/ 5 w 42"/>
                  <a:gd name="T11" fmla="*/ 46 h 28"/>
                  <a:gd name="T12" fmla="*/ 2 w 42"/>
                  <a:gd name="T13" fmla="*/ 4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1" y="25"/>
                      <a:pt x="1" y="2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1" name="Freeform 201"/>
              <p:cNvSpPr>
                <a:spLocks/>
              </p:cNvSpPr>
              <p:nvPr/>
            </p:nvSpPr>
            <p:spPr bwMode="auto">
              <a:xfrm>
                <a:off x="4013" y="2396"/>
                <a:ext cx="55" cy="60"/>
              </a:xfrm>
              <a:custGeom>
                <a:avLst/>
                <a:gdLst>
                  <a:gd name="T0" fmla="*/ 2 w 34"/>
                  <a:gd name="T1" fmla="*/ 60 h 37"/>
                  <a:gd name="T2" fmla="*/ 2 w 34"/>
                  <a:gd name="T3" fmla="*/ 60 h 37"/>
                  <a:gd name="T4" fmla="*/ 2 w 34"/>
                  <a:gd name="T5" fmla="*/ 55 h 37"/>
                  <a:gd name="T6" fmla="*/ 52 w 34"/>
                  <a:gd name="T7" fmla="*/ 0 h 37"/>
                  <a:gd name="T8" fmla="*/ 55 w 34"/>
                  <a:gd name="T9" fmla="*/ 3 h 37"/>
                  <a:gd name="T10" fmla="*/ 5 w 34"/>
                  <a:gd name="T11" fmla="*/ 60 h 37"/>
                  <a:gd name="T12" fmla="*/ 2 w 34"/>
                  <a:gd name="T13" fmla="*/ 6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1" y="37"/>
                    </a:moveTo>
                    <a:cubicBezTo>
                      <a:pt x="1" y="37"/>
                      <a:pt x="1" y="37"/>
                      <a:pt x="1" y="37"/>
                    </a:cubicBezTo>
                    <a:cubicBezTo>
                      <a:pt x="1" y="36"/>
                      <a:pt x="0" y="35"/>
                      <a:pt x="1" y="3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2" y="37"/>
                      <a:pt x="1" y="37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2" name="Freeform 202"/>
              <p:cNvSpPr>
                <a:spLocks/>
              </p:cNvSpPr>
              <p:nvPr/>
            </p:nvSpPr>
            <p:spPr bwMode="auto">
              <a:xfrm>
                <a:off x="3980" y="2377"/>
                <a:ext cx="75" cy="26"/>
              </a:xfrm>
              <a:custGeom>
                <a:avLst/>
                <a:gdLst>
                  <a:gd name="T0" fmla="*/ 0 w 46"/>
                  <a:gd name="T1" fmla="*/ 24 h 16"/>
                  <a:gd name="T2" fmla="*/ 0 w 46"/>
                  <a:gd name="T3" fmla="*/ 24 h 16"/>
                  <a:gd name="T4" fmla="*/ 3 w 46"/>
                  <a:gd name="T5" fmla="*/ 26 h 16"/>
                  <a:gd name="T6" fmla="*/ 75 w 46"/>
                  <a:gd name="T7" fmla="*/ 5 h 16"/>
                  <a:gd name="T8" fmla="*/ 73 w 46"/>
                  <a:gd name="T9" fmla="*/ 0 h 16"/>
                  <a:gd name="T10" fmla="*/ 2 w 46"/>
                  <a:gd name="T11" fmla="*/ 21 h 16"/>
                  <a:gd name="T12" fmla="*/ 0 w 46"/>
                  <a:gd name="T13" fmla="*/ 2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2" y="16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3" name="Freeform 203"/>
              <p:cNvSpPr>
                <a:spLocks/>
              </p:cNvSpPr>
              <p:nvPr/>
            </p:nvSpPr>
            <p:spPr bwMode="auto">
              <a:xfrm>
                <a:off x="4036" y="2364"/>
                <a:ext cx="50" cy="50"/>
              </a:xfrm>
              <a:custGeom>
                <a:avLst/>
                <a:gdLst>
                  <a:gd name="T0" fmla="*/ 35 w 31"/>
                  <a:gd name="T1" fmla="*/ 44 h 31"/>
                  <a:gd name="T2" fmla="*/ 6 w 31"/>
                  <a:gd name="T3" fmla="*/ 37 h 31"/>
                  <a:gd name="T4" fmla="*/ 13 w 31"/>
                  <a:gd name="T5" fmla="*/ 6 h 31"/>
                  <a:gd name="T6" fmla="*/ 44 w 31"/>
                  <a:gd name="T7" fmla="*/ 13 h 31"/>
                  <a:gd name="T8" fmla="*/ 35 w 31"/>
                  <a:gd name="T9" fmla="*/ 4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6" y="31"/>
                      <a:pt x="8" y="29"/>
                      <a:pt x="4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2"/>
                      <a:pt x="27" y="8"/>
                    </a:cubicBezTo>
                    <a:cubicBezTo>
                      <a:pt x="31" y="15"/>
                      <a:pt x="29" y="23"/>
                      <a:pt x="22" y="27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4" name="Freeform 204"/>
              <p:cNvSpPr>
                <a:spLocks/>
              </p:cNvSpPr>
              <p:nvPr/>
            </p:nvSpPr>
            <p:spPr bwMode="auto">
              <a:xfrm>
                <a:off x="4042" y="2378"/>
                <a:ext cx="44" cy="36"/>
              </a:xfrm>
              <a:custGeom>
                <a:avLst/>
                <a:gdLst>
                  <a:gd name="T0" fmla="*/ 37 w 27"/>
                  <a:gd name="T1" fmla="*/ 0 h 22"/>
                  <a:gd name="T2" fmla="*/ 0 w 27"/>
                  <a:gd name="T3" fmla="*/ 23 h 22"/>
                  <a:gd name="T4" fmla="*/ 29 w 27"/>
                  <a:gd name="T5" fmla="*/ 29 h 22"/>
                  <a:gd name="T6" fmla="*/ 37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2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12" y="22"/>
                      <a:pt x="18" y="18"/>
                    </a:cubicBezTo>
                    <a:cubicBezTo>
                      <a:pt x="25" y="14"/>
                      <a:pt x="27" y="6"/>
                      <a:pt x="23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94" name="Group 406"/>
            <p:cNvGrpSpPr>
              <a:grpSpLocks/>
            </p:cNvGrpSpPr>
            <p:nvPr/>
          </p:nvGrpSpPr>
          <p:grpSpPr bwMode="auto">
            <a:xfrm>
              <a:off x="5383213" y="3433763"/>
              <a:ext cx="3008313" cy="2692400"/>
              <a:chOff x="3391" y="2163"/>
              <a:chExt cx="1895" cy="1696"/>
            </a:xfrm>
          </p:grpSpPr>
          <p:sp>
            <p:nvSpPr>
              <p:cNvPr id="20595" name="Freeform 206"/>
              <p:cNvSpPr>
                <a:spLocks/>
              </p:cNvSpPr>
              <p:nvPr/>
            </p:nvSpPr>
            <p:spPr bwMode="auto">
              <a:xfrm>
                <a:off x="4423" y="2286"/>
                <a:ext cx="92" cy="58"/>
              </a:xfrm>
              <a:custGeom>
                <a:avLst/>
                <a:gdLst>
                  <a:gd name="T0" fmla="*/ 2 w 57"/>
                  <a:gd name="T1" fmla="*/ 39 h 36"/>
                  <a:gd name="T2" fmla="*/ 8 w 57"/>
                  <a:gd name="T3" fmla="*/ 3 h 36"/>
                  <a:gd name="T4" fmla="*/ 11 w 57"/>
                  <a:gd name="T5" fmla="*/ 2 h 36"/>
                  <a:gd name="T6" fmla="*/ 89 w 57"/>
                  <a:gd name="T7" fmla="*/ 15 h 36"/>
                  <a:gd name="T8" fmla="*/ 92 w 57"/>
                  <a:gd name="T9" fmla="*/ 19 h 36"/>
                  <a:gd name="T10" fmla="*/ 86 w 57"/>
                  <a:gd name="T11" fmla="*/ 55 h 36"/>
                  <a:gd name="T12" fmla="*/ 81 w 57"/>
                  <a:gd name="T13" fmla="*/ 58 h 36"/>
                  <a:gd name="T14" fmla="*/ 5 w 57"/>
                  <a:gd name="T15" fmla="*/ 44 h 36"/>
                  <a:gd name="T16" fmla="*/ 2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1" y="24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1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10"/>
                      <a:pt x="57" y="11"/>
                      <a:pt x="57" y="1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5"/>
                      <a:pt x="51" y="36"/>
                      <a:pt x="50" y="3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1" y="2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6" name="Freeform 207"/>
              <p:cNvSpPr>
                <a:spLocks/>
              </p:cNvSpPr>
              <p:nvPr/>
            </p:nvSpPr>
            <p:spPr bwMode="auto">
              <a:xfrm>
                <a:off x="4431" y="2289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7" name="Freeform 208"/>
              <p:cNvSpPr>
                <a:spLocks/>
              </p:cNvSpPr>
              <p:nvPr/>
            </p:nvSpPr>
            <p:spPr bwMode="auto">
              <a:xfrm>
                <a:off x="4444" y="2293"/>
                <a:ext cx="14" cy="12"/>
              </a:xfrm>
              <a:custGeom>
                <a:avLst/>
                <a:gdLst>
                  <a:gd name="T0" fmla="*/ 13 w 14"/>
                  <a:gd name="T1" fmla="*/ 12 h 12"/>
                  <a:gd name="T2" fmla="*/ 0 w 14"/>
                  <a:gd name="T3" fmla="*/ 11 h 12"/>
                  <a:gd name="T4" fmla="*/ 3 w 14"/>
                  <a:gd name="T5" fmla="*/ 0 h 12"/>
                  <a:gd name="T6" fmla="*/ 14 w 14"/>
                  <a:gd name="T7" fmla="*/ 1 h 12"/>
                  <a:gd name="T8" fmla="*/ 13 w 1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3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8" name="Freeform 209"/>
              <p:cNvSpPr>
                <a:spLocks/>
              </p:cNvSpPr>
              <p:nvPr/>
            </p:nvSpPr>
            <p:spPr bwMode="auto">
              <a:xfrm>
                <a:off x="4458" y="2294"/>
                <a:ext cx="13" cy="15"/>
              </a:xfrm>
              <a:custGeom>
                <a:avLst/>
                <a:gdLst>
                  <a:gd name="T0" fmla="*/ 12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2 h 15"/>
                  <a:gd name="T8" fmla="*/ 12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2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9" name="Freeform 210"/>
              <p:cNvSpPr>
                <a:spLocks/>
              </p:cNvSpPr>
              <p:nvPr/>
            </p:nvSpPr>
            <p:spPr bwMode="auto">
              <a:xfrm>
                <a:off x="4428" y="2302"/>
                <a:ext cx="14" cy="15"/>
              </a:xfrm>
              <a:custGeom>
                <a:avLst/>
                <a:gdLst>
                  <a:gd name="T0" fmla="*/ 13 w 14"/>
                  <a:gd name="T1" fmla="*/ 15 h 15"/>
                  <a:gd name="T2" fmla="*/ 0 w 14"/>
                  <a:gd name="T3" fmla="*/ 12 h 15"/>
                  <a:gd name="T4" fmla="*/ 3 w 14"/>
                  <a:gd name="T5" fmla="*/ 0 h 15"/>
                  <a:gd name="T6" fmla="*/ 14 w 14"/>
                  <a:gd name="T7" fmla="*/ 2 h 15"/>
                  <a:gd name="T8" fmla="*/ 13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0" name="Freeform 211"/>
              <p:cNvSpPr>
                <a:spLocks/>
              </p:cNvSpPr>
              <p:nvPr/>
            </p:nvSpPr>
            <p:spPr bwMode="auto">
              <a:xfrm>
                <a:off x="4442" y="230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1" name="Freeform 212"/>
              <p:cNvSpPr>
                <a:spLocks/>
              </p:cNvSpPr>
              <p:nvPr/>
            </p:nvSpPr>
            <p:spPr bwMode="auto">
              <a:xfrm>
                <a:off x="4455" y="2307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1 h 15"/>
                  <a:gd name="T4" fmla="*/ 3 w 15"/>
                  <a:gd name="T5" fmla="*/ 0 h 15"/>
                  <a:gd name="T6" fmla="*/ 15 w 15"/>
                  <a:gd name="T7" fmla="*/ 2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2" name="Freeform 213"/>
              <p:cNvSpPr>
                <a:spLocks/>
              </p:cNvSpPr>
              <p:nvPr/>
            </p:nvSpPr>
            <p:spPr bwMode="auto">
              <a:xfrm>
                <a:off x="4471" y="2297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2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3" name="Freeform 214"/>
              <p:cNvSpPr>
                <a:spLocks/>
              </p:cNvSpPr>
              <p:nvPr/>
            </p:nvSpPr>
            <p:spPr bwMode="auto">
              <a:xfrm>
                <a:off x="4486" y="2299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3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4" name="Freeform 215"/>
              <p:cNvSpPr>
                <a:spLocks/>
              </p:cNvSpPr>
              <p:nvPr/>
            </p:nvSpPr>
            <p:spPr bwMode="auto">
              <a:xfrm>
                <a:off x="4499" y="2302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1 w 8"/>
                  <a:gd name="T7" fmla="*/ 2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5" name="Freeform 216"/>
              <p:cNvSpPr>
                <a:spLocks/>
              </p:cNvSpPr>
              <p:nvPr/>
            </p:nvSpPr>
            <p:spPr bwMode="auto">
              <a:xfrm>
                <a:off x="4470" y="2310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2 h 13"/>
                  <a:gd name="T4" fmla="*/ 1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6" name="Freeform 217"/>
              <p:cNvSpPr>
                <a:spLocks/>
              </p:cNvSpPr>
              <p:nvPr/>
            </p:nvSpPr>
            <p:spPr bwMode="auto">
              <a:xfrm>
                <a:off x="4483" y="2312"/>
                <a:ext cx="14" cy="15"/>
              </a:xfrm>
              <a:custGeom>
                <a:avLst/>
                <a:gdLst>
                  <a:gd name="T0" fmla="*/ 11 w 14"/>
                  <a:gd name="T1" fmla="*/ 15 h 15"/>
                  <a:gd name="T2" fmla="*/ 0 w 14"/>
                  <a:gd name="T3" fmla="*/ 11 h 15"/>
                  <a:gd name="T4" fmla="*/ 3 w 14"/>
                  <a:gd name="T5" fmla="*/ 0 h 15"/>
                  <a:gd name="T6" fmla="*/ 14 w 14"/>
                  <a:gd name="T7" fmla="*/ 3 h 15"/>
                  <a:gd name="T8" fmla="*/ 11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7" name="Freeform 218"/>
              <p:cNvSpPr>
                <a:spLocks/>
              </p:cNvSpPr>
              <p:nvPr/>
            </p:nvSpPr>
            <p:spPr bwMode="auto">
              <a:xfrm>
                <a:off x="4497" y="231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8" name="Freeform 219"/>
              <p:cNvSpPr>
                <a:spLocks/>
              </p:cNvSpPr>
              <p:nvPr/>
            </p:nvSpPr>
            <p:spPr bwMode="auto">
              <a:xfrm>
                <a:off x="4426" y="2315"/>
                <a:ext cx="13" cy="15"/>
              </a:xfrm>
              <a:custGeom>
                <a:avLst/>
                <a:gdLst>
                  <a:gd name="T0" fmla="*/ 11 w 8"/>
                  <a:gd name="T1" fmla="*/ 15 h 9"/>
                  <a:gd name="T2" fmla="*/ 3 w 8"/>
                  <a:gd name="T3" fmla="*/ 13 h 9"/>
                  <a:gd name="T4" fmla="*/ 0 w 8"/>
                  <a:gd name="T5" fmla="*/ 8 h 9"/>
                  <a:gd name="T6" fmla="*/ 2 w 8"/>
                  <a:gd name="T7" fmla="*/ 0 h 9"/>
                  <a:gd name="T8" fmla="*/ 13 w 8"/>
                  <a:gd name="T9" fmla="*/ 2 h 9"/>
                  <a:gd name="T10" fmla="*/ 11 w 8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9" name="Freeform 220"/>
              <p:cNvSpPr>
                <a:spLocks/>
              </p:cNvSpPr>
              <p:nvPr/>
            </p:nvSpPr>
            <p:spPr bwMode="auto">
              <a:xfrm>
                <a:off x="4439" y="2318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2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0" name="Freeform 221"/>
              <p:cNvSpPr>
                <a:spLocks/>
              </p:cNvSpPr>
              <p:nvPr/>
            </p:nvSpPr>
            <p:spPr bwMode="auto">
              <a:xfrm>
                <a:off x="4454" y="2320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1 w 13"/>
                  <a:gd name="T5" fmla="*/ 0 h 15"/>
                  <a:gd name="T6" fmla="*/ 13 w 13"/>
                  <a:gd name="T7" fmla="*/ 2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1" name="Freeform 222"/>
              <p:cNvSpPr>
                <a:spLocks/>
              </p:cNvSpPr>
              <p:nvPr/>
            </p:nvSpPr>
            <p:spPr bwMode="auto">
              <a:xfrm>
                <a:off x="4467" y="2323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2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2" name="Freeform 223"/>
              <p:cNvSpPr>
                <a:spLocks/>
              </p:cNvSpPr>
              <p:nvPr/>
            </p:nvSpPr>
            <p:spPr bwMode="auto">
              <a:xfrm>
                <a:off x="4481" y="2325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3" name="Freeform 224"/>
              <p:cNvSpPr>
                <a:spLocks/>
              </p:cNvSpPr>
              <p:nvPr/>
            </p:nvSpPr>
            <p:spPr bwMode="auto">
              <a:xfrm>
                <a:off x="4494" y="2328"/>
                <a:ext cx="15" cy="13"/>
              </a:xfrm>
              <a:custGeom>
                <a:avLst/>
                <a:gdLst>
                  <a:gd name="T0" fmla="*/ 8 w 9"/>
                  <a:gd name="T1" fmla="*/ 13 h 8"/>
                  <a:gd name="T2" fmla="*/ 0 w 9"/>
                  <a:gd name="T3" fmla="*/ 11 h 8"/>
                  <a:gd name="T4" fmla="*/ 2 w 9"/>
                  <a:gd name="T5" fmla="*/ 0 h 8"/>
                  <a:gd name="T6" fmla="*/ 15 w 9"/>
                  <a:gd name="T7" fmla="*/ 2 h 8"/>
                  <a:gd name="T8" fmla="*/ 13 w 9"/>
                  <a:gd name="T9" fmla="*/ 10 h 8"/>
                  <a:gd name="T10" fmla="*/ 8 w 9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4" name="Freeform 225"/>
              <p:cNvSpPr>
                <a:spLocks/>
              </p:cNvSpPr>
              <p:nvPr/>
            </p:nvSpPr>
            <p:spPr bwMode="auto">
              <a:xfrm>
                <a:off x="4560" y="2312"/>
                <a:ext cx="93" cy="58"/>
              </a:xfrm>
              <a:custGeom>
                <a:avLst/>
                <a:gdLst>
                  <a:gd name="T0" fmla="*/ 0 w 57"/>
                  <a:gd name="T1" fmla="*/ 39 h 36"/>
                  <a:gd name="T2" fmla="*/ 7 w 57"/>
                  <a:gd name="T3" fmla="*/ 3 h 36"/>
                  <a:gd name="T4" fmla="*/ 11 w 57"/>
                  <a:gd name="T5" fmla="*/ 0 h 36"/>
                  <a:gd name="T6" fmla="*/ 90 w 57"/>
                  <a:gd name="T7" fmla="*/ 15 h 36"/>
                  <a:gd name="T8" fmla="*/ 91 w 57"/>
                  <a:gd name="T9" fmla="*/ 19 h 36"/>
                  <a:gd name="T10" fmla="*/ 85 w 57"/>
                  <a:gd name="T11" fmla="*/ 55 h 36"/>
                  <a:gd name="T12" fmla="*/ 82 w 57"/>
                  <a:gd name="T13" fmla="*/ 58 h 36"/>
                  <a:gd name="T14" fmla="*/ 3 w 57"/>
                  <a:gd name="T15" fmla="*/ 44 h 36"/>
                  <a:gd name="T16" fmla="*/ 0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0" y="24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9"/>
                      <a:pt x="57" y="11"/>
                      <a:pt x="56" y="1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5"/>
                      <a:pt x="51" y="36"/>
                      <a:pt x="50" y="3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5" name="Freeform 226"/>
              <p:cNvSpPr>
                <a:spLocks/>
              </p:cNvSpPr>
              <p:nvPr/>
            </p:nvSpPr>
            <p:spPr bwMode="auto">
              <a:xfrm>
                <a:off x="4569" y="2315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6" name="Freeform 227"/>
              <p:cNvSpPr>
                <a:spLocks/>
              </p:cNvSpPr>
              <p:nvPr/>
            </p:nvSpPr>
            <p:spPr bwMode="auto">
              <a:xfrm>
                <a:off x="4582" y="2317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7" name="Freeform 228"/>
              <p:cNvSpPr>
                <a:spLocks/>
              </p:cNvSpPr>
              <p:nvPr/>
            </p:nvSpPr>
            <p:spPr bwMode="auto">
              <a:xfrm>
                <a:off x="4595" y="2320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8" name="Freeform 229"/>
              <p:cNvSpPr>
                <a:spLocks/>
              </p:cNvSpPr>
              <p:nvPr/>
            </p:nvSpPr>
            <p:spPr bwMode="auto">
              <a:xfrm>
                <a:off x="4565" y="2328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2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9" name="Freeform 230"/>
              <p:cNvSpPr>
                <a:spLocks/>
              </p:cNvSpPr>
              <p:nvPr/>
            </p:nvSpPr>
            <p:spPr bwMode="auto">
              <a:xfrm>
                <a:off x="4578" y="2330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4 w 15"/>
                  <a:gd name="T5" fmla="*/ 0 h 14"/>
                  <a:gd name="T6" fmla="*/ 15 w 15"/>
                  <a:gd name="T7" fmla="*/ 3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0" name="Freeform 231"/>
              <p:cNvSpPr>
                <a:spLocks/>
              </p:cNvSpPr>
              <p:nvPr/>
            </p:nvSpPr>
            <p:spPr bwMode="auto">
              <a:xfrm>
                <a:off x="4593" y="2333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1 h 13"/>
                  <a:gd name="T4" fmla="*/ 2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1" name="Freeform 232"/>
              <p:cNvSpPr>
                <a:spLocks/>
              </p:cNvSpPr>
              <p:nvPr/>
            </p:nvSpPr>
            <p:spPr bwMode="auto">
              <a:xfrm>
                <a:off x="4609" y="2322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2" name="Freeform 233"/>
              <p:cNvSpPr>
                <a:spLocks/>
              </p:cNvSpPr>
              <p:nvPr/>
            </p:nvSpPr>
            <p:spPr bwMode="auto">
              <a:xfrm>
                <a:off x="4622" y="2325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1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3" name="Freeform 234"/>
              <p:cNvSpPr>
                <a:spLocks/>
              </p:cNvSpPr>
              <p:nvPr/>
            </p:nvSpPr>
            <p:spPr bwMode="auto">
              <a:xfrm>
                <a:off x="4637" y="2328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0 w 8"/>
                  <a:gd name="T7" fmla="*/ 0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4" name="Freeform 235"/>
              <p:cNvSpPr>
                <a:spLocks/>
              </p:cNvSpPr>
              <p:nvPr/>
            </p:nvSpPr>
            <p:spPr bwMode="auto">
              <a:xfrm>
                <a:off x="4606" y="2335"/>
                <a:ext cx="14" cy="14"/>
              </a:xfrm>
              <a:custGeom>
                <a:avLst/>
                <a:gdLst>
                  <a:gd name="T0" fmla="*/ 13 w 14"/>
                  <a:gd name="T1" fmla="*/ 14 h 14"/>
                  <a:gd name="T2" fmla="*/ 0 w 14"/>
                  <a:gd name="T3" fmla="*/ 13 h 14"/>
                  <a:gd name="T4" fmla="*/ 3 w 14"/>
                  <a:gd name="T5" fmla="*/ 0 h 14"/>
                  <a:gd name="T6" fmla="*/ 14 w 14"/>
                  <a:gd name="T7" fmla="*/ 3 h 14"/>
                  <a:gd name="T8" fmla="*/ 13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14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5" name="Freeform 236"/>
              <p:cNvSpPr>
                <a:spLocks/>
              </p:cNvSpPr>
              <p:nvPr/>
            </p:nvSpPr>
            <p:spPr bwMode="auto">
              <a:xfrm>
                <a:off x="4620" y="233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1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6" name="Freeform 237"/>
              <p:cNvSpPr>
                <a:spLocks/>
              </p:cNvSpPr>
              <p:nvPr/>
            </p:nvSpPr>
            <p:spPr bwMode="auto">
              <a:xfrm>
                <a:off x="4633" y="2341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7" name="Freeform 238"/>
              <p:cNvSpPr>
                <a:spLocks/>
              </p:cNvSpPr>
              <p:nvPr/>
            </p:nvSpPr>
            <p:spPr bwMode="auto">
              <a:xfrm>
                <a:off x="4564" y="2341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3 w 8"/>
                  <a:gd name="T3" fmla="*/ 11 h 8"/>
                  <a:gd name="T4" fmla="*/ 0 w 8"/>
                  <a:gd name="T5" fmla="*/ 8 h 8"/>
                  <a:gd name="T6" fmla="*/ 2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8" name="Freeform 239"/>
              <p:cNvSpPr>
                <a:spLocks/>
              </p:cNvSpPr>
              <p:nvPr/>
            </p:nvSpPr>
            <p:spPr bwMode="auto">
              <a:xfrm>
                <a:off x="4577" y="2343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9" name="Freeform 240"/>
              <p:cNvSpPr>
                <a:spLocks/>
              </p:cNvSpPr>
              <p:nvPr/>
            </p:nvSpPr>
            <p:spPr bwMode="auto">
              <a:xfrm>
                <a:off x="4590" y="2346"/>
                <a:ext cx="14" cy="13"/>
              </a:xfrm>
              <a:custGeom>
                <a:avLst/>
                <a:gdLst>
                  <a:gd name="T0" fmla="*/ 13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3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0" name="Freeform 241"/>
              <p:cNvSpPr>
                <a:spLocks/>
              </p:cNvSpPr>
              <p:nvPr/>
            </p:nvSpPr>
            <p:spPr bwMode="auto">
              <a:xfrm>
                <a:off x="4604" y="234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1" name="Freeform 242"/>
              <p:cNvSpPr>
                <a:spLocks/>
              </p:cNvSpPr>
              <p:nvPr/>
            </p:nvSpPr>
            <p:spPr bwMode="auto">
              <a:xfrm>
                <a:off x="4617" y="2351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3 w 15"/>
                  <a:gd name="T5" fmla="*/ 0 h 14"/>
                  <a:gd name="T6" fmla="*/ 15 w 15"/>
                  <a:gd name="T7" fmla="*/ 1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1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2" name="Freeform 243"/>
              <p:cNvSpPr>
                <a:spLocks/>
              </p:cNvSpPr>
              <p:nvPr/>
            </p:nvSpPr>
            <p:spPr bwMode="auto">
              <a:xfrm>
                <a:off x="4632" y="2354"/>
                <a:ext cx="13" cy="13"/>
              </a:xfrm>
              <a:custGeom>
                <a:avLst/>
                <a:gdLst>
                  <a:gd name="T0" fmla="*/ 8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3 w 8"/>
                  <a:gd name="T7" fmla="*/ 2 h 8"/>
                  <a:gd name="T8" fmla="*/ 11 w 8"/>
                  <a:gd name="T9" fmla="*/ 10 h 8"/>
                  <a:gd name="T10" fmla="*/ 8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3" name="Freeform 244"/>
              <p:cNvSpPr>
                <a:spLocks/>
              </p:cNvSpPr>
              <p:nvPr/>
            </p:nvSpPr>
            <p:spPr bwMode="auto">
              <a:xfrm>
                <a:off x="4512" y="2302"/>
                <a:ext cx="52" cy="52"/>
              </a:xfrm>
              <a:custGeom>
                <a:avLst/>
                <a:gdLst>
                  <a:gd name="T0" fmla="*/ 50 w 32"/>
                  <a:gd name="T1" fmla="*/ 31 h 32"/>
                  <a:gd name="T2" fmla="*/ 21 w 32"/>
                  <a:gd name="T3" fmla="*/ 50 h 32"/>
                  <a:gd name="T4" fmla="*/ 2 w 32"/>
                  <a:gd name="T5" fmla="*/ 21 h 32"/>
                  <a:gd name="T6" fmla="*/ 31 w 32"/>
                  <a:gd name="T7" fmla="*/ 2 h 32"/>
                  <a:gd name="T8" fmla="*/ 50 w 32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27"/>
                      <a:pt x="21" y="32"/>
                      <a:pt x="13" y="31"/>
                    </a:cubicBezTo>
                    <a:cubicBezTo>
                      <a:pt x="5" y="29"/>
                      <a:pt x="0" y="21"/>
                      <a:pt x="1" y="13"/>
                    </a:cubicBezTo>
                    <a:cubicBezTo>
                      <a:pt x="3" y="5"/>
                      <a:pt x="11" y="0"/>
                      <a:pt x="19" y="1"/>
                    </a:cubicBezTo>
                    <a:cubicBezTo>
                      <a:pt x="27" y="3"/>
                      <a:pt x="32" y="11"/>
                      <a:pt x="31" y="1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4" name="Freeform 245"/>
              <p:cNvSpPr>
                <a:spLocks/>
              </p:cNvSpPr>
              <p:nvPr/>
            </p:nvSpPr>
            <p:spPr bwMode="auto">
              <a:xfrm>
                <a:off x="4533" y="2304"/>
                <a:ext cx="31" cy="50"/>
              </a:xfrm>
              <a:custGeom>
                <a:avLst/>
                <a:gdLst>
                  <a:gd name="T0" fmla="*/ 10 w 19"/>
                  <a:gd name="T1" fmla="*/ 0 h 31"/>
                  <a:gd name="T2" fmla="*/ 10 w 19"/>
                  <a:gd name="T3" fmla="*/ 0 h 31"/>
                  <a:gd name="T4" fmla="*/ 0 w 19"/>
                  <a:gd name="T5" fmla="*/ 48 h 31"/>
                  <a:gd name="T6" fmla="*/ 0 w 19"/>
                  <a:gd name="T7" fmla="*/ 48 h 31"/>
                  <a:gd name="T8" fmla="*/ 29 w 19"/>
                  <a:gd name="T9" fmla="*/ 29 h 31"/>
                  <a:gd name="T10" fmla="*/ 10 w 19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31"/>
                      <a:pt x="16" y="26"/>
                      <a:pt x="18" y="18"/>
                    </a:cubicBezTo>
                    <a:cubicBezTo>
                      <a:pt x="19" y="10"/>
                      <a:pt x="14" y="2"/>
                      <a:pt x="6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5" name="Freeform 246"/>
              <p:cNvSpPr>
                <a:spLocks/>
              </p:cNvSpPr>
              <p:nvPr/>
            </p:nvSpPr>
            <p:spPr bwMode="auto">
              <a:xfrm>
                <a:off x="3533" y="2730"/>
                <a:ext cx="127" cy="123"/>
              </a:xfrm>
              <a:custGeom>
                <a:avLst/>
                <a:gdLst>
                  <a:gd name="T0" fmla="*/ 36 w 78"/>
                  <a:gd name="T1" fmla="*/ 121 h 76"/>
                  <a:gd name="T2" fmla="*/ 2 w 78"/>
                  <a:gd name="T3" fmla="*/ 83 h 76"/>
                  <a:gd name="T4" fmla="*/ 2 w 78"/>
                  <a:gd name="T5" fmla="*/ 76 h 76"/>
                  <a:gd name="T6" fmla="*/ 85 w 78"/>
                  <a:gd name="T7" fmla="*/ 2 h 76"/>
                  <a:gd name="T8" fmla="*/ 91 w 78"/>
                  <a:gd name="T9" fmla="*/ 2 h 76"/>
                  <a:gd name="T10" fmla="*/ 125 w 78"/>
                  <a:gd name="T11" fmla="*/ 39 h 76"/>
                  <a:gd name="T12" fmla="*/ 125 w 78"/>
                  <a:gd name="T13" fmla="*/ 47 h 76"/>
                  <a:gd name="T14" fmla="*/ 44 w 78"/>
                  <a:gd name="T15" fmla="*/ 121 h 76"/>
                  <a:gd name="T16" fmla="*/ 36 w 78"/>
                  <a:gd name="T17" fmla="*/ 12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76">
                    <a:moveTo>
                      <a:pt x="22" y="75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6"/>
                      <a:pt x="23" y="76"/>
                      <a:pt x="22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6" name="Freeform 247"/>
              <p:cNvSpPr>
                <a:spLocks/>
              </p:cNvSpPr>
              <p:nvPr/>
            </p:nvSpPr>
            <p:spPr bwMode="auto">
              <a:xfrm>
                <a:off x="3538" y="2798"/>
                <a:ext cx="21" cy="24"/>
              </a:xfrm>
              <a:custGeom>
                <a:avLst/>
                <a:gdLst>
                  <a:gd name="T0" fmla="*/ 21 w 13"/>
                  <a:gd name="T1" fmla="*/ 13 h 15"/>
                  <a:gd name="T2" fmla="*/ 10 w 13"/>
                  <a:gd name="T3" fmla="*/ 24 h 15"/>
                  <a:gd name="T4" fmla="*/ 2 w 13"/>
                  <a:gd name="T5" fmla="*/ 16 h 15"/>
                  <a:gd name="T6" fmla="*/ 2 w 13"/>
                  <a:gd name="T7" fmla="*/ 8 h 15"/>
                  <a:gd name="T8" fmla="*/ 11 w 13"/>
                  <a:gd name="T9" fmla="*/ 0 h 15"/>
                  <a:gd name="T10" fmla="*/ 21 w 13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7" name="Freeform 248"/>
              <p:cNvSpPr>
                <a:spLocks/>
              </p:cNvSpPr>
              <p:nvPr/>
            </p:nvSpPr>
            <p:spPr bwMode="auto">
              <a:xfrm>
                <a:off x="3551" y="2785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1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8" name="Freeform 249"/>
              <p:cNvSpPr>
                <a:spLocks/>
              </p:cNvSpPr>
              <p:nvPr/>
            </p:nvSpPr>
            <p:spPr bwMode="auto">
              <a:xfrm>
                <a:off x="3566" y="2772"/>
                <a:ext cx="22" cy="24"/>
              </a:xfrm>
              <a:custGeom>
                <a:avLst/>
                <a:gdLst>
                  <a:gd name="T0" fmla="*/ 22 w 22"/>
                  <a:gd name="T1" fmla="*/ 13 h 24"/>
                  <a:gd name="T2" fmla="*/ 11 w 22"/>
                  <a:gd name="T3" fmla="*/ 24 h 24"/>
                  <a:gd name="T4" fmla="*/ 0 w 22"/>
                  <a:gd name="T5" fmla="*/ 11 h 24"/>
                  <a:gd name="T6" fmla="*/ 11 w 22"/>
                  <a:gd name="T7" fmla="*/ 0 h 24"/>
                  <a:gd name="T8" fmla="*/ 22 w 22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9" name="Freeform 250"/>
              <p:cNvSpPr>
                <a:spLocks/>
              </p:cNvSpPr>
              <p:nvPr/>
            </p:nvSpPr>
            <p:spPr bwMode="auto">
              <a:xfrm>
                <a:off x="3550" y="2812"/>
                <a:ext cx="22" cy="23"/>
              </a:xfrm>
              <a:custGeom>
                <a:avLst/>
                <a:gdLst>
                  <a:gd name="T0" fmla="*/ 22 w 22"/>
                  <a:gd name="T1" fmla="*/ 13 h 23"/>
                  <a:gd name="T2" fmla="*/ 11 w 22"/>
                  <a:gd name="T3" fmla="*/ 23 h 23"/>
                  <a:gd name="T4" fmla="*/ 0 w 22"/>
                  <a:gd name="T5" fmla="*/ 12 h 23"/>
                  <a:gd name="T6" fmla="*/ 11 w 22"/>
                  <a:gd name="T7" fmla="*/ 0 h 23"/>
                  <a:gd name="T8" fmla="*/ 22 w 22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0" name="Freeform 251"/>
              <p:cNvSpPr>
                <a:spLocks/>
              </p:cNvSpPr>
              <p:nvPr/>
            </p:nvSpPr>
            <p:spPr bwMode="auto">
              <a:xfrm>
                <a:off x="3564" y="2799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0 w 23"/>
                  <a:gd name="T3" fmla="*/ 23 h 23"/>
                  <a:gd name="T4" fmla="*/ 0 w 23"/>
                  <a:gd name="T5" fmla="*/ 12 h 23"/>
                  <a:gd name="T6" fmla="*/ 11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0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1" name="Freeform 252"/>
              <p:cNvSpPr>
                <a:spLocks/>
              </p:cNvSpPr>
              <p:nvPr/>
            </p:nvSpPr>
            <p:spPr bwMode="auto">
              <a:xfrm>
                <a:off x="3577" y="2786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2" name="Freeform 253"/>
              <p:cNvSpPr>
                <a:spLocks/>
              </p:cNvSpPr>
              <p:nvPr/>
            </p:nvSpPr>
            <p:spPr bwMode="auto">
              <a:xfrm>
                <a:off x="3580" y="2759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3" name="Freeform 254"/>
              <p:cNvSpPr>
                <a:spLocks/>
              </p:cNvSpPr>
              <p:nvPr/>
            </p:nvSpPr>
            <p:spPr bwMode="auto">
              <a:xfrm>
                <a:off x="3595" y="2746"/>
                <a:ext cx="23" cy="23"/>
              </a:xfrm>
              <a:custGeom>
                <a:avLst/>
                <a:gdLst>
                  <a:gd name="T0" fmla="*/ 23 w 23"/>
                  <a:gd name="T1" fmla="*/ 13 h 23"/>
                  <a:gd name="T2" fmla="*/ 10 w 23"/>
                  <a:gd name="T3" fmla="*/ 23 h 23"/>
                  <a:gd name="T4" fmla="*/ 0 w 23"/>
                  <a:gd name="T5" fmla="*/ 11 h 23"/>
                  <a:gd name="T6" fmla="*/ 11 w 23"/>
                  <a:gd name="T7" fmla="*/ 0 h 23"/>
                  <a:gd name="T8" fmla="*/ 23 w 23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lnTo>
                      <a:pt x="10" y="23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4" name="Freeform 255"/>
              <p:cNvSpPr>
                <a:spLocks/>
              </p:cNvSpPr>
              <p:nvPr/>
            </p:nvSpPr>
            <p:spPr bwMode="auto">
              <a:xfrm>
                <a:off x="3608" y="2735"/>
                <a:ext cx="24" cy="21"/>
              </a:xfrm>
              <a:custGeom>
                <a:avLst/>
                <a:gdLst>
                  <a:gd name="T0" fmla="*/ 24 w 15"/>
                  <a:gd name="T1" fmla="*/ 11 h 13"/>
                  <a:gd name="T2" fmla="*/ 11 w 15"/>
                  <a:gd name="T3" fmla="*/ 21 h 13"/>
                  <a:gd name="T4" fmla="*/ 0 w 15"/>
                  <a:gd name="T5" fmla="*/ 10 h 13"/>
                  <a:gd name="T6" fmla="*/ 10 w 15"/>
                  <a:gd name="T7" fmla="*/ 2 h 13"/>
                  <a:gd name="T8" fmla="*/ 16 w 15"/>
                  <a:gd name="T9" fmla="*/ 2 h 13"/>
                  <a:gd name="T10" fmla="*/ 24 w 15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5" y="7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10" y="1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5" name="Freeform 256"/>
              <p:cNvSpPr>
                <a:spLocks/>
              </p:cNvSpPr>
              <p:nvPr/>
            </p:nvSpPr>
            <p:spPr bwMode="auto">
              <a:xfrm>
                <a:off x="3592" y="2773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0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6" name="Freeform 257"/>
              <p:cNvSpPr>
                <a:spLocks/>
              </p:cNvSpPr>
              <p:nvPr/>
            </p:nvSpPr>
            <p:spPr bwMode="auto">
              <a:xfrm>
                <a:off x="3606" y="2759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7" name="Freeform 258"/>
              <p:cNvSpPr>
                <a:spLocks/>
              </p:cNvSpPr>
              <p:nvPr/>
            </p:nvSpPr>
            <p:spPr bwMode="auto">
              <a:xfrm>
                <a:off x="3621" y="2746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8" name="Freeform 259"/>
              <p:cNvSpPr>
                <a:spLocks/>
              </p:cNvSpPr>
              <p:nvPr/>
            </p:nvSpPr>
            <p:spPr bwMode="auto">
              <a:xfrm>
                <a:off x="3561" y="2825"/>
                <a:ext cx="24" cy="23"/>
              </a:xfrm>
              <a:custGeom>
                <a:avLst/>
                <a:gdLst>
                  <a:gd name="T0" fmla="*/ 24 w 15"/>
                  <a:gd name="T1" fmla="*/ 13 h 14"/>
                  <a:gd name="T2" fmla="*/ 14 w 15"/>
                  <a:gd name="T3" fmla="*/ 21 h 14"/>
                  <a:gd name="T4" fmla="*/ 8 w 15"/>
                  <a:gd name="T5" fmla="*/ 21 h 14"/>
                  <a:gd name="T6" fmla="*/ 0 w 15"/>
                  <a:gd name="T7" fmla="*/ 12 h 14"/>
                  <a:gd name="T8" fmla="*/ 13 w 15"/>
                  <a:gd name="T9" fmla="*/ 0 h 14"/>
                  <a:gd name="T10" fmla="*/ 24 w 15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6" y="14"/>
                      <a:pt x="5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9" name="Freeform 260"/>
              <p:cNvSpPr>
                <a:spLocks/>
              </p:cNvSpPr>
              <p:nvPr/>
            </p:nvSpPr>
            <p:spPr bwMode="auto">
              <a:xfrm>
                <a:off x="3575" y="281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0 w 25"/>
                  <a:gd name="T5" fmla="*/ 12 h 25"/>
                  <a:gd name="T6" fmla="*/ 13 w 25"/>
                  <a:gd name="T7" fmla="*/ 0 h 25"/>
                  <a:gd name="T8" fmla="*/ 25 w 25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0" name="Freeform 261"/>
              <p:cNvSpPr>
                <a:spLocks/>
              </p:cNvSpPr>
              <p:nvPr/>
            </p:nvSpPr>
            <p:spPr bwMode="auto">
              <a:xfrm>
                <a:off x="3590" y="2799"/>
                <a:ext cx="24" cy="25"/>
              </a:xfrm>
              <a:custGeom>
                <a:avLst/>
                <a:gdLst>
                  <a:gd name="T0" fmla="*/ 24 w 24"/>
                  <a:gd name="T1" fmla="*/ 13 h 25"/>
                  <a:gd name="T2" fmla="*/ 11 w 24"/>
                  <a:gd name="T3" fmla="*/ 25 h 25"/>
                  <a:gd name="T4" fmla="*/ 0 w 24"/>
                  <a:gd name="T5" fmla="*/ 12 h 25"/>
                  <a:gd name="T6" fmla="*/ 13 w 24"/>
                  <a:gd name="T7" fmla="*/ 0 h 25"/>
                  <a:gd name="T8" fmla="*/ 24 w 2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3"/>
                    </a:moveTo>
                    <a:lnTo>
                      <a:pt x="11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1" name="Freeform 262"/>
              <p:cNvSpPr>
                <a:spLocks/>
              </p:cNvSpPr>
              <p:nvPr/>
            </p:nvSpPr>
            <p:spPr bwMode="auto">
              <a:xfrm>
                <a:off x="3605" y="2786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2" name="Freeform 263"/>
              <p:cNvSpPr>
                <a:spLocks/>
              </p:cNvSpPr>
              <p:nvPr/>
            </p:nvSpPr>
            <p:spPr bwMode="auto">
              <a:xfrm>
                <a:off x="3619" y="2773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2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3" name="Freeform 264"/>
              <p:cNvSpPr>
                <a:spLocks/>
              </p:cNvSpPr>
              <p:nvPr/>
            </p:nvSpPr>
            <p:spPr bwMode="auto">
              <a:xfrm>
                <a:off x="3634" y="2761"/>
                <a:ext cx="21" cy="22"/>
              </a:xfrm>
              <a:custGeom>
                <a:avLst/>
                <a:gdLst>
                  <a:gd name="T0" fmla="*/ 19 w 13"/>
                  <a:gd name="T1" fmla="*/ 14 h 14"/>
                  <a:gd name="T2" fmla="*/ 11 w 13"/>
                  <a:gd name="T3" fmla="*/ 22 h 14"/>
                  <a:gd name="T4" fmla="*/ 0 w 13"/>
                  <a:gd name="T5" fmla="*/ 11 h 14"/>
                  <a:gd name="T6" fmla="*/ 11 w 13"/>
                  <a:gd name="T7" fmla="*/ 0 h 14"/>
                  <a:gd name="T8" fmla="*/ 19 w 13"/>
                  <a:gd name="T9" fmla="*/ 8 h 14"/>
                  <a:gd name="T10" fmla="*/ 19 w 13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3" y="8"/>
                      <a:pt x="12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4" name="Freeform 265"/>
              <p:cNvSpPr>
                <a:spLocks/>
              </p:cNvSpPr>
              <p:nvPr/>
            </p:nvSpPr>
            <p:spPr bwMode="auto">
              <a:xfrm>
                <a:off x="3678" y="2599"/>
                <a:ext cx="128" cy="123"/>
              </a:xfrm>
              <a:custGeom>
                <a:avLst/>
                <a:gdLst>
                  <a:gd name="T0" fmla="*/ 36 w 79"/>
                  <a:gd name="T1" fmla="*/ 120 h 76"/>
                  <a:gd name="T2" fmla="*/ 2 w 79"/>
                  <a:gd name="T3" fmla="*/ 83 h 76"/>
                  <a:gd name="T4" fmla="*/ 3 w 79"/>
                  <a:gd name="T5" fmla="*/ 76 h 76"/>
                  <a:gd name="T6" fmla="*/ 84 w 79"/>
                  <a:gd name="T7" fmla="*/ 2 h 76"/>
                  <a:gd name="T8" fmla="*/ 91 w 79"/>
                  <a:gd name="T9" fmla="*/ 2 h 76"/>
                  <a:gd name="T10" fmla="*/ 125 w 79"/>
                  <a:gd name="T11" fmla="*/ 39 h 76"/>
                  <a:gd name="T12" fmla="*/ 125 w 79"/>
                  <a:gd name="T13" fmla="*/ 47 h 76"/>
                  <a:gd name="T14" fmla="*/ 44 w 79"/>
                  <a:gd name="T15" fmla="*/ 120 h 76"/>
                  <a:gd name="T16" fmla="*/ 36 w 79"/>
                  <a:gd name="T17" fmla="*/ 12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76">
                    <a:moveTo>
                      <a:pt x="22" y="74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2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9" y="25"/>
                      <a:pt x="78" y="27"/>
                      <a:pt x="77" y="2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6"/>
                      <a:pt x="24" y="75"/>
                      <a:pt x="22" y="7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5" name="Freeform 266"/>
              <p:cNvSpPr>
                <a:spLocks/>
              </p:cNvSpPr>
              <p:nvPr/>
            </p:nvSpPr>
            <p:spPr bwMode="auto">
              <a:xfrm>
                <a:off x="3682" y="2667"/>
                <a:ext cx="23" cy="24"/>
              </a:xfrm>
              <a:custGeom>
                <a:avLst/>
                <a:gdLst>
                  <a:gd name="T0" fmla="*/ 23 w 14"/>
                  <a:gd name="T1" fmla="*/ 13 h 15"/>
                  <a:gd name="T2" fmla="*/ 10 w 14"/>
                  <a:gd name="T3" fmla="*/ 24 h 15"/>
                  <a:gd name="T4" fmla="*/ 2 w 14"/>
                  <a:gd name="T5" fmla="*/ 14 h 15"/>
                  <a:gd name="T6" fmla="*/ 2 w 14"/>
                  <a:gd name="T7" fmla="*/ 8 h 15"/>
                  <a:gd name="T8" fmla="*/ 12 w 14"/>
                  <a:gd name="T9" fmla="*/ 0 h 15"/>
                  <a:gd name="T10" fmla="*/ 23 w 14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6" name="Freeform 267"/>
              <p:cNvSpPr>
                <a:spLocks/>
              </p:cNvSpPr>
              <p:nvPr/>
            </p:nvSpPr>
            <p:spPr bwMode="auto">
              <a:xfrm>
                <a:off x="3695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3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7" name="Freeform 268"/>
              <p:cNvSpPr>
                <a:spLocks/>
              </p:cNvSpPr>
              <p:nvPr/>
            </p:nvSpPr>
            <p:spPr bwMode="auto">
              <a:xfrm>
                <a:off x="3710" y="2641"/>
                <a:ext cx="23" cy="22"/>
              </a:xfrm>
              <a:custGeom>
                <a:avLst/>
                <a:gdLst>
                  <a:gd name="T0" fmla="*/ 23 w 23"/>
                  <a:gd name="T1" fmla="*/ 13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3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8" name="Freeform 269"/>
              <p:cNvSpPr>
                <a:spLocks/>
              </p:cNvSpPr>
              <p:nvPr/>
            </p:nvSpPr>
            <p:spPr bwMode="auto">
              <a:xfrm>
                <a:off x="3694" y="2681"/>
                <a:ext cx="22" cy="23"/>
              </a:xfrm>
              <a:custGeom>
                <a:avLst/>
                <a:gdLst>
                  <a:gd name="T0" fmla="*/ 22 w 22"/>
                  <a:gd name="T1" fmla="*/ 12 h 23"/>
                  <a:gd name="T2" fmla="*/ 11 w 22"/>
                  <a:gd name="T3" fmla="*/ 23 h 23"/>
                  <a:gd name="T4" fmla="*/ 0 w 22"/>
                  <a:gd name="T5" fmla="*/ 10 h 23"/>
                  <a:gd name="T6" fmla="*/ 11 w 22"/>
                  <a:gd name="T7" fmla="*/ 0 h 23"/>
                  <a:gd name="T8" fmla="*/ 22 w 22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9" name="Freeform 270"/>
              <p:cNvSpPr>
                <a:spLocks/>
              </p:cNvSpPr>
              <p:nvPr/>
            </p:nvSpPr>
            <p:spPr bwMode="auto">
              <a:xfrm>
                <a:off x="3708" y="2668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2 w 23"/>
                  <a:gd name="T3" fmla="*/ 23 h 23"/>
                  <a:gd name="T4" fmla="*/ 0 w 23"/>
                  <a:gd name="T5" fmla="*/ 10 h 23"/>
                  <a:gd name="T6" fmla="*/ 12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0" name="Freeform 271"/>
              <p:cNvSpPr>
                <a:spLocks/>
              </p:cNvSpPr>
              <p:nvPr/>
            </p:nvSpPr>
            <p:spPr bwMode="auto">
              <a:xfrm>
                <a:off x="3723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0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0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1" name="Freeform 272"/>
              <p:cNvSpPr>
                <a:spLocks/>
              </p:cNvSpPr>
              <p:nvPr/>
            </p:nvSpPr>
            <p:spPr bwMode="auto">
              <a:xfrm>
                <a:off x="3724" y="2628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2 w 23"/>
                  <a:gd name="T3" fmla="*/ 22 h 22"/>
                  <a:gd name="T4" fmla="*/ 0 w 23"/>
                  <a:gd name="T5" fmla="*/ 11 h 22"/>
                  <a:gd name="T6" fmla="*/ 12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2" y="22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2" name="Freeform 273"/>
              <p:cNvSpPr>
                <a:spLocks/>
              </p:cNvSpPr>
              <p:nvPr/>
            </p:nvSpPr>
            <p:spPr bwMode="auto">
              <a:xfrm>
                <a:off x="3739" y="2615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3" name="Freeform 274"/>
              <p:cNvSpPr>
                <a:spLocks/>
              </p:cNvSpPr>
              <p:nvPr/>
            </p:nvSpPr>
            <p:spPr bwMode="auto">
              <a:xfrm>
                <a:off x="3754" y="2602"/>
                <a:ext cx="22" cy="22"/>
              </a:xfrm>
              <a:custGeom>
                <a:avLst/>
                <a:gdLst>
                  <a:gd name="T0" fmla="*/ 22 w 14"/>
                  <a:gd name="T1" fmla="*/ 11 h 14"/>
                  <a:gd name="T2" fmla="*/ 11 w 14"/>
                  <a:gd name="T3" fmla="*/ 22 h 14"/>
                  <a:gd name="T4" fmla="*/ 0 w 14"/>
                  <a:gd name="T5" fmla="*/ 11 h 14"/>
                  <a:gd name="T6" fmla="*/ 8 w 14"/>
                  <a:gd name="T7" fmla="*/ 3 h 14"/>
                  <a:gd name="T8" fmla="*/ 14 w 14"/>
                  <a:gd name="T9" fmla="*/ 3 h 14"/>
                  <a:gd name="T10" fmla="*/ 22 w 14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1"/>
                      <a:pt x="9" y="2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4" name="Freeform 275"/>
              <p:cNvSpPr>
                <a:spLocks/>
              </p:cNvSpPr>
              <p:nvPr/>
            </p:nvSpPr>
            <p:spPr bwMode="auto">
              <a:xfrm>
                <a:off x="3737" y="2641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5" name="Freeform 276"/>
              <p:cNvSpPr>
                <a:spLocks/>
              </p:cNvSpPr>
              <p:nvPr/>
            </p:nvSpPr>
            <p:spPr bwMode="auto">
              <a:xfrm>
                <a:off x="3750" y="2628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6" name="Freeform 277"/>
              <p:cNvSpPr>
                <a:spLocks/>
              </p:cNvSpPr>
              <p:nvPr/>
            </p:nvSpPr>
            <p:spPr bwMode="auto">
              <a:xfrm>
                <a:off x="3765" y="2615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7" name="Freeform 278"/>
              <p:cNvSpPr>
                <a:spLocks/>
              </p:cNvSpPr>
              <p:nvPr/>
            </p:nvSpPr>
            <p:spPr bwMode="auto">
              <a:xfrm>
                <a:off x="3707" y="2694"/>
                <a:ext cx="22" cy="23"/>
              </a:xfrm>
              <a:custGeom>
                <a:avLst/>
                <a:gdLst>
                  <a:gd name="T0" fmla="*/ 22 w 14"/>
                  <a:gd name="T1" fmla="*/ 13 h 14"/>
                  <a:gd name="T2" fmla="*/ 14 w 14"/>
                  <a:gd name="T3" fmla="*/ 21 h 14"/>
                  <a:gd name="T4" fmla="*/ 8 w 14"/>
                  <a:gd name="T5" fmla="*/ 20 h 14"/>
                  <a:gd name="T6" fmla="*/ 0 w 14"/>
                  <a:gd name="T7" fmla="*/ 12 h 14"/>
                  <a:gd name="T8" fmla="*/ 11 w 14"/>
                  <a:gd name="T9" fmla="*/ 0 h 14"/>
                  <a:gd name="T10" fmla="*/ 22 w 1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6" y="14"/>
                      <a:pt x="5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8" name="Freeform 279"/>
              <p:cNvSpPr>
                <a:spLocks/>
              </p:cNvSpPr>
              <p:nvPr/>
            </p:nvSpPr>
            <p:spPr bwMode="auto">
              <a:xfrm>
                <a:off x="3720" y="2681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9" name="Freeform 280"/>
              <p:cNvSpPr>
                <a:spLocks/>
              </p:cNvSpPr>
              <p:nvPr/>
            </p:nvSpPr>
            <p:spPr bwMode="auto">
              <a:xfrm>
                <a:off x="3734" y="2668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2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0" name="Freeform 281"/>
              <p:cNvSpPr>
                <a:spLocks/>
              </p:cNvSpPr>
              <p:nvPr/>
            </p:nvSpPr>
            <p:spPr bwMode="auto">
              <a:xfrm>
                <a:off x="3749" y="2655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1" name="Freeform 282"/>
              <p:cNvSpPr>
                <a:spLocks/>
              </p:cNvSpPr>
              <p:nvPr/>
            </p:nvSpPr>
            <p:spPr bwMode="auto">
              <a:xfrm>
                <a:off x="3763" y="2642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0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2" name="Freeform 283"/>
              <p:cNvSpPr>
                <a:spLocks/>
              </p:cNvSpPr>
              <p:nvPr/>
            </p:nvSpPr>
            <p:spPr bwMode="auto">
              <a:xfrm>
                <a:off x="3778" y="2629"/>
                <a:ext cx="23" cy="23"/>
              </a:xfrm>
              <a:custGeom>
                <a:avLst/>
                <a:gdLst>
                  <a:gd name="T0" fmla="*/ 20 w 14"/>
                  <a:gd name="T1" fmla="*/ 15 h 14"/>
                  <a:gd name="T2" fmla="*/ 12 w 14"/>
                  <a:gd name="T3" fmla="*/ 23 h 14"/>
                  <a:gd name="T4" fmla="*/ 0 w 14"/>
                  <a:gd name="T5" fmla="*/ 10 h 14"/>
                  <a:gd name="T6" fmla="*/ 13 w 14"/>
                  <a:gd name="T7" fmla="*/ 0 h 14"/>
                  <a:gd name="T8" fmla="*/ 21 w 14"/>
                  <a:gd name="T9" fmla="*/ 8 h 14"/>
                  <a:gd name="T10" fmla="*/ 20 w 14"/>
                  <a:gd name="T11" fmla="*/ 1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8"/>
                      <a:pt x="12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3" name="Freeform 284"/>
              <p:cNvSpPr>
                <a:spLocks/>
              </p:cNvSpPr>
              <p:nvPr/>
            </p:nvSpPr>
            <p:spPr bwMode="auto">
              <a:xfrm>
                <a:off x="3632" y="2688"/>
                <a:ext cx="75" cy="74"/>
              </a:xfrm>
              <a:custGeom>
                <a:avLst/>
                <a:gdLst>
                  <a:gd name="T0" fmla="*/ 62 w 46"/>
                  <a:gd name="T1" fmla="*/ 14 h 46"/>
                  <a:gd name="T2" fmla="*/ 60 w 46"/>
                  <a:gd name="T3" fmla="*/ 63 h 46"/>
                  <a:gd name="T4" fmla="*/ 11 w 46"/>
                  <a:gd name="T5" fmla="*/ 60 h 46"/>
                  <a:gd name="T6" fmla="*/ 15 w 46"/>
                  <a:gd name="T7" fmla="*/ 13 h 46"/>
                  <a:gd name="T8" fmla="*/ 62 w 46"/>
                  <a:gd name="T9" fmla="*/ 1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8" y="9"/>
                    </a:moveTo>
                    <a:cubicBezTo>
                      <a:pt x="46" y="18"/>
                      <a:pt x="45" y="31"/>
                      <a:pt x="37" y="39"/>
                    </a:cubicBezTo>
                    <a:cubicBezTo>
                      <a:pt x="28" y="46"/>
                      <a:pt x="15" y="46"/>
                      <a:pt x="7" y="37"/>
                    </a:cubicBezTo>
                    <a:cubicBezTo>
                      <a:pt x="0" y="29"/>
                      <a:pt x="0" y="16"/>
                      <a:pt x="9" y="8"/>
                    </a:cubicBezTo>
                    <a:cubicBezTo>
                      <a:pt x="17" y="0"/>
                      <a:pt x="30" y="1"/>
                      <a:pt x="38" y="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4" name="Freeform 285"/>
              <p:cNvSpPr>
                <a:spLocks/>
              </p:cNvSpPr>
              <p:nvPr/>
            </p:nvSpPr>
            <p:spPr bwMode="auto">
              <a:xfrm>
                <a:off x="3647" y="2688"/>
                <a:ext cx="60" cy="63"/>
              </a:xfrm>
              <a:custGeom>
                <a:avLst/>
                <a:gdLst>
                  <a:gd name="T0" fmla="*/ 0 w 37"/>
                  <a:gd name="T1" fmla="*/ 13 h 39"/>
                  <a:gd name="T2" fmla="*/ 0 w 37"/>
                  <a:gd name="T3" fmla="*/ 13 h 39"/>
                  <a:gd name="T4" fmla="*/ 45 w 37"/>
                  <a:gd name="T5" fmla="*/ 63 h 39"/>
                  <a:gd name="T6" fmla="*/ 45 w 37"/>
                  <a:gd name="T7" fmla="*/ 63 h 39"/>
                  <a:gd name="T8" fmla="*/ 47 w 37"/>
                  <a:gd name="T9" fmla="*/ 15 h 39"/>
                  <a:gd name="T10" fmla="*/ 0 w 37"/>
                  <a:gd name="T11" fmla="*/ 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9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6" y="31"/>
                      <a:pt x="37" y="18"/>
                      <a:pt x="29" y="9"/>
                    </a:cubicBezTo>
                    <a:cubicBezTo>
                      <a:pt x="21" y="1"/>
                      <a:pt x="8" y="0"/>
                      <a:pt x="0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5" name="Freeform 286"/>
              <p:cNvSpPr>
                <a:spLocks/>
              </p:cNvSpPr>
              <p:nvPr/>
            </p:nvSpPr>
            <p:spPr bwMode="auto">
              <a:xfrm>
                <a:off x="4541" y="3601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7 h 48"/>
                  <a:gd name="T8" fmla="*/ 94 w 59"/>
                  <a:gd name="T9" fmla="*/ 42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39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4"/>
                      <a:pt x="59" y="25"/>
                      <a:pt x="58" y="2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2"/>
                      <a:pt x="1" y="21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6" name="Freeform 287"/>
              <p:cNvSpPr>
                <a:spLocks/>
              </p:cNvSpPr>
              <p:nvPr/>
            </p:nvSpPr>
            <p:spPr bwMode="auto">
              <a:xfrm>
                <a:off x="4556" y="3604"/>
                <a:ext cx="16" cy="15"/>
              </a:xfrm>
              <a:custGeom>
                <a:avLst/>
                <a:gdLst>
                  <a:gd name="T0" fmla="*/ 11 w 10"/>
                  <a:gd name="T1" fmla="*/ 15 h 9"/>
                  <a:gd name="T2" fmla="*/ 0 w 10"/>
                  <a:gd name="T3" fmla="*/ 10 h 9"/>
                  <a:gd name="T4" fmla="*/ 5 w 10"/>
                  <a:gd name="T5" fmla="*/ 2 h 9"/>
                  <a:gd name="T6" fmla="*/ 10 w 10"/>
                  <a:gd name="T7" fmla="*/ 2 h 9"/>
                  <a:gd name="T8" fmla="*/ 16 w 10"/>
                  <a:gd name="T9" fmla="*/ 5 h 9"/>
                  <a:gd name="T10" fmla="*/ 11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7" name="Freeform 288"/>
              <p:cNvSpPr>
                <a:spLocks/>
              </p:cNvSpPr>
              <p:nvPr/>
            </p:nvSpPr>
            <p:spPr bwMode="auto">
              <a:xfrm>
                <a:off x="4569" y="3611"/>
                <a:ext cx="16" cy="14"/>
              </a:xfrm>
              <a:custGeom>
                <a:avLst/>
                <a:gdLst>
                  <a:gd name="T0" fmla="*/ 9 w 16"/>
                  <a:gd name="T1" fmla="*/ 14 h 14"/>
                  <a:gd name="T2" fmla="*/ 0 w 16"/>
                  <a:gd name="T3" fmla="*/ 9 h 14"/>
                  <a:gd name="T4" fmla="*/ 4 w 16"/>
                  <a:gd name="T5" fmla="*/ 0 h 14"/>
                  <a:gd name="T6" fmla="*/ 16 w 16"/>
                  <a:gd name="T7" fmla="*/ 5 h 14"/>
                  <a:gd name="T8" fmla="*/ 9 w 16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9" y="1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8" name="Freeform 289"/>
              <p:cNvSpPr>
                <a:spLocks/>
              </p:cNvSpPr>
              <p:nvPr/>
            </p:nvSpPr>
            <p:spPr bwMode="auto">
              <a:xfrm>
                <a:off x="4582" y="3617"/>
                <a:ext cx="14" cy="15"/>
              </a:xfrm>
              <a:custGeom>
                <a:avLst/>
                <a:gdLst>
                  <a:gd name="T0" fmla="*/ 9 w 14"/>
                  <a:gd name="T1" fmla="*/ 15 h 15"/>
                  <a:gd name="T2" fmla="*/ 0 w 14"/>
                  <a:gd name="T3" fmla="*/ 10 h 15"/>
                  <a:gd name="T4" fmla="*/ 4 w 14"/>
                  <a:gd name="T5" fmla="*/ 0 h 15"/>
                  <a:gd name="T6" fmla="*/ 14 w 14"/>
                  <a:gd name="T7" fmla="*/ 5 h 15"/>
                  <a:gd name="T8" fmla="*/ 9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9" y="1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9" name="Freeform 290"/>
              <p:cNvSpPr>
                <a:spLocks/>
              </p:cNvSpPr>
              <p:nvPr/>
            </p:nvSpPr>
            <p:spPr bwMode="auto">
              <a:xfrm>
                <a:off x="4551" y="361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0" name="Freeform 291"/>
              <p:cNvSpPr>
                <a:spLocks/>
              </p:cNvSpPr>
              <p:nvPr/>
            </p:nvSpPr>
            <p:spPr bwMode="auto">
              <a:xfrm>
                <a:off x="4562" y="3622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1" name="Freeform 292"/>
              <p:cNvSpPr>
                <a:spLocks/>
              </p:cNvSpPr>
              <p:nvPr/>
            </p:nvSpPr>
            <p:spPr bwMode="auto">
              <a:xfrm>
                <a:off x="4575" y="362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2" name="Freeform 293"/>
              <p:cNvSpPr>
                <a:spLocks/>
              </p:cNvSpPr>
              <p:nvPr/>
            </p:nvSpPr>
            <p:spPr bwMode="auto">
              <a:xfrm>
                <a:off x="4593" y="3624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3" name="Freeform 294"/>
              <p:cNvSpPr>
                <a:spLocks/>
              </p:cNvSpPr>
              <p:nvPr/>
            </p:nvSpPr>
            <p:spPr bwMode="auto">
              <a:xfrm>
                <a:off x="4606" y="3630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4" name="Freeform 295"/>
              <p:cNvSpPr>
                <a:spLocks/>
              </p:cNvSpPr>
              <p:nvPr/>
            </p:nvSpPr>
            <p:spPr bwMode="auto">
              <a:xfrm>
                <a:off x="4617" y="3637"/>
                <a:ext cx="16" cy="16"/>
              </a:xfrm>
              <a:custGeom>
                <a:avLst/>
                <a:gdLst>
                  <a:gd name="T0" fmla="*/ 11 w 10"/>
                  <a:gd name="T1" fmla="*/ 16 h 10"/>
                  <a:gd name="T2" fmla="*/ 0 w 10"/>
                  <a:gd name="T3" fmla="*/ 10 h 10"/>
                  <a:gd name="T4" fmla="*/ 6 w 10"/>
                  <a:gd name="T5" fmla="*/ 0 h 10"/>
                  <a:gd name="T6" fmla="*/ 13 w 10"/>
                  <a:gd name="T7" fmla="*/ 3 h 10"/>
                  <a:gd name="T8" fmla="*/ 14 w 10"/>
                  <a:gd name="T9" fmla="*/ 8 h 10"/>
                  <a:gd name="T10" fmla="*/ 11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5" name="Freeform 296"/>
              <p:cNvSpPr>
                <a:spLocks/>
              </p:cNvSpPr>
              <p:nvPr/>
            </p:nvSpPr>
            <p:spPr bwMode="auto">
              <a:xfrm>
                <a:off x="4586" y="3635"/>
                <a:ext cx="17" cy="16"/>
              </a:xfrm>
              <a:custGeom>
                <a:avLst/>
                <a:gdLst>
                  <a:gd name="T0" fmla="*/ 12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5 h 16"/>
                  <a:gd name="T8" fmla="*/ 12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6" name="Freeform 297"/>
              <p:cNvSpPr>
                <a:spLocks/>
              </p:cNvSpPr>
              <p:nvPr/>
            </p:nvSpPr>
            <p:spPr bwMode="auto">
              <a:xfrm>
                <a:off x="4599" y="3642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9 h 16"/>
                  <a:gd name="T4" fmla="*/ 5 w 17"/>
                  <a:gd name="T5" fmla="*/ 0 h 16"/>
                  <a:gd name="T6" fmla="*/ 17 w 17"/>
                  <a:gd name="T7" fmla="*/ 4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7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7" name="Freeform 298"/>
              <p:cNvSpPr>
                <a:spLocks/>
              </p:cNvSpPr>
              <p:nvPr/>
            </p:nvSpPr>
            <p:spPr bwMode="auto">
              <a:xfrm>
                <a:off x="4612" y="3648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0 h 16"/>
                  <a:gd name="T4" fmla="*/ 5 w 15"/>
                  <a:gd name="T5" fmla="*/ 0 h 16"/>
                  <a:gd name="T6" fmla="*/ 15 w 15"/>
                  <a:gd name="T7" fmla="*/ 5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5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8" name="Freeform 299"/>
              <p:cNvSpPr>
                <a:spLocks/>
              </p:cNvSpPr>
              <p:nvPr/>
            </p:nvSpPr>
            <p:spPr bwMode="auto">
              <a:xfrm>
                <a:off x="4544" y="3627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1 h 10"/>
                  <a:gd name="T4" fmla="*/ 2 w 10"/>
                  <a:gd name="T5" fmla="*/ 8 h 10"/>
                  <a:gd name="T6" fmla="*/ 5 w 10"/>
                  <a:gd name="T7" fmla="*/ 0 h 10"/>
                  <a:gd name="T8" fmla="*/ 16 w 10"/>
                  <a:gd name="T9" fmla="*/ 5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9" name="Freeform 300"/>
              <p:cNvSpPr>
                <a:spLocks/>
              </p:cNvSpPr>
              <p:nvPr/>
            </p:nvSpPr>
            <p:spPr bwMode="auto">
              <a:xfrm>
                <a:off x="4556" y="3633"/>
                <a:ext cx="16" cy="17"/>
              </a:xfrm>
              <a:custGeom>
                <a:avLst/>
                <a:gdLst>
                  <a:gd name="T0" fmla="*/ 11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5 h 17"/>
                  <a:gd name="T8" fmla="*/ 11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1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0" name="Freeform 301"/>
              <p:cNvSpPr>
                <a:spLocks/>
              </p:cNvSpPr>
              <p:nvPr/>
            </p:nvSpPr>
            <p:spPr bwMode="auto">
              <a:xfrm>
                <a:off x="4569" y="364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4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1" name="Freeform 302"/>
              <p:cNvSpPr>
                <a:spLocks/>
              </p:cNvSpPr>
              <p:nvPr/>
            </p:nvSpPr>
            <p:spPr bwMode="auto">
              <a:xfrm>
                <a:off x="4582" y="3646"/>
                <a:ext cx="16" cy="17"/>
              </a:xfrm>
              <a:custGeom>
                <a:avLst/>
                <a:gdLst>
                  <a:gd name="T0" fmla="*/ 9 w 16"/>
                  <a:gd name="T1" fmla="*/ 17 h 17"/>
                  <a:gd name="T2" fmla="*/ 0 w 16"/>
                  <a:gd name="T3" fmla="*/ 12 h 17"/>
                  <a:gd name="T4" fmla="*/ 4 w 16"/>
                  <a:gd name="T5" fmla="*/ 0 h 17"/>
                  <a:gd name="T6" fmla="*/ 16 w 16"/>
                  <a:gd name="T7" fmla="*/ 7 h 17"/>
                  <a:gd name="T8" fmla="*/ 9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6" y="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2" name="Freeform 303"/>
              <p:cNvSpPr>
                <a:spLocks/>
              </p:cNvSpPr>
              <p:nvPr/>
            </p:nvSpPr>
            <p:spPr bwMode="auto">
              <a:xfrm>
                <a:off x="4593" y="3653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3" name="Freeform 304"/>
              <p:cNvSpPr>
                <a:spLocks/>
              </p:cNvSpPr>
              <p:nvPr/>
            </p:nvSpPr>
            <p:spPr bwMode="auto">
              <a:xfrm>
                <a:off x="4606" y="3659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2 h 10"/>
                  <a:gd name="T4" fmla="*/ 5 w 10"/>
                  <a:gd name="T5" fmla="*/ 0 h 10"/>
                  <a:gd name="T6" fmla="*/ 16 w 10"/>
                  <a:gd name="T7" fmla="*/ 7 h 10"/>
                  <a:gd name="T8" fmla="*/ 11 w 10"/>
                  <a:gd name="T9" fmla="*/ 14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4" name="Freeform 305"/>
              <p:cNvSpPr>
                <a:spLocks/>
              </p:cNvSpPr>
              <p:nvPr/>
            </p:nvSpPr>
            <p:spPr bwMode="auto">
              <a:xfrm>
                <a:off x="4664" y="3666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9 h 48"/>
                  <a:gd name="T8" fmla="*/ 94 w 59"/>
                  <a:gd name="T9" fmla="*/ 44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41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4"/>
                      <a:pt x="59" y="25"/>
                      <a:pt x="58" y="27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4"/>
                      <a:pt x="0" y="23"/>
                      <a:pt x="1" y="21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5" name="Freeform 306"/>
              <p:cNvSpPr>
                <a:spLocks/>
              </p:cNvSpPr>
              <p:nvPr/>
            </p:nvSpPr>
            <p:spPr bwMode="auto">
              <a:xfrm>
                <a:off x="4680" y="3669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3 w 9"/>
                  <a:gd name="T5" fmla="*/ 3 h 10"/>
                  <a:gd name="T6" fmla="*/ 8 w 9"/>
                  <a:gd name="T7" fmla="*/ 2 h 10"/>
                  <a:gd name="T8" fmla="*/ 15 w 9"/>
                  <a:gd name="T9" fmla="*/ 5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6" name="Freeform 307"/>
              <p:cNvSpPr>
                <a:spLocks/>
              </p:cNvSpPr>
              <p:nvPr/>
            </p:nvSpPr>
            <p:spPr bwMode="auto">
              <a:xfrm>
                <a:off x="4692" y="3676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7" name="Freeform 308"/>
              <p:cNvSpPr>
                <a:spLocks/>
              </p:cNvSpPr>
              <p:nvPr/>
            </p:nvSpPr>
            <p:spPr bwMode="auto">
              <a:xfrm>
                <a:off x="4705" y="368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8" name="Freeform 309"/>
              <p:cNvSpPr>
                <a:spLocks/>
              </p:cNvSpPr>
              <p:nvPr/>
            </p:nvSpPr>
            <p:spPr bwMode="auto">
              <a:xfrm>
                <a:off x="4674" y="3680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9" name="Freeform 310"/>
              <p:cNvSpPr>
                <a:spLocks/>
              </p:cNvSpPr>
              <p:nvPr/>
            </p:nvSpPr>
            <p:spPr bwMode="auto">
              <a:xfrm>
                <a:off x="4685" y="3687"/>
                <a:ext cx="16" cy="16"/>
              </a:xfrm>
              <a:custGeom>
                <a:avLst/>
                <a:gdLst>
                  <a:gd name="T0" fmla="*/ 12 w 16"/>
                  <a:gd name="T1" fmla="*/ 16 h 16"/>
                  <a:gd name="T2" fmla="*/ 0 w 16"/>
                  <a:gd name="T3" fmla="*/ 11 h 16"/>
                  <a:gd name="T4" fmla="*/ 7 w 16"/>
                  <a:gd name="T5" fmla="*/ 0 h 16"/>
                  <a:gd name="T6" fmla="*/ 16 w 16"/>
                  <a:gd name="T7" fmla="*/ 5 h 16"/>
                  <a:gd name="T8" fmla="*/ 12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0" name="Freeform 311"/>
              <p:cNvSpPr>
                <a:spLocks/>
              </p:cNvSpPr>
              <p:nvPr/>
            </p:nvSpPr>
            <p:spPr bwMode="auto">
              <a:xfrm>
                <a:off x="4698" y="3693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1" name="Freeform 312"/>
              <p:cNvSpPr>
                <a:spLocks/>
              </p:cNvSpPr>
              <p:nvPr/>
            </p:nvSpPr>
            <p:spPr bwMode="auto">
              <a:xfrm>
                <a:off x="4716" y="3689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2" name="Freeform 313"/>
              <p:cNvSpPr>
                <a:spLocks/>
              </p:cNvSpPr>
              <p:nvPr/>
            </p:nvSpPr>
            <p:spPr bwMode="auto">
              <a:xfrm>
                <a:off x="4729" y="369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3" name="Freeform 314"/>
              <p:cNvSpPr>
                <a:spLocks/>
              </p:cNvSpPr>
              <p:nvPr/>
            </p:nvSpPr>
            <p:spPr bwMode="auto">
              <a:xfrm>
                <a:off x="4740" y="3701"/>
                <a:ext cx="17" cy="17"/>
              </a:xfrm>
              <a:custGeom>
                <a:avLst/>
                <a:gdLst>
                  <a:gd name="T0" fmla="*/ 12 w 10"/>
                  <a:gd name="T1" fmla="*/ 17 h 10"/>
                  <a:gd name="T2" fmla="*/ 0 w 10"/>
                  <a:gd name="T3" fmla="*/ 10 h 10"/>
                  <a:gd name="T4" fmla="*/ 7 w 10"/>
                  <a:gd name="T5" fmla="*/ 0 h 10"/>
                  <a:gd name="T6" fmla="*/ 15 w 10"/>
                  <a:gd name="T7" fmla="*/ 3 h 10"/>
                  <a:gd name="T8" fmla="*/ 15 w 10"/>
                  <a:gd name="T9" fmla="*/ 9 h 10"/>
                  <a:gd name="T10" fmla="*/ 12 w 10"/>
                  <a:gd name="T11" fmla="*/ 1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4" name="Freeform 315"/>
              <p:cNvSpPr>
                <a:spLocks/>
              </p:cNvSpPr>
              <p:nvPr/>
            </p:nvSpPr>
            <p:spPr bwMode="auto">
              <a:xfrm>
                <a:off x="4711" y="3700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1 h 16"/>
                  <a:gd name="T4" fmla="*/ 5 w 15"/>
                  <a:gd name="T5" fmla="*/ 0 h 16"/>
                  <a:gd name="T6" fmla="*/ 15 w 15"/>
                  <a:gd name="T7" fmla="*/ 6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5" name="Freeform 316"/>
              <p:cNvSpPr>
                <a:spLocks/>
              </p:cNvSpPr>
              <p:nvPr/>
            </p:nvSpPr>
            <p:spPr bwMode="auto">
              <a:xfrm>
                <a:off x="4722" y="3706"/>
                <a:ext cx="17" cy="17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2 h 17"/>
                  <a:gd name="T4" fmla="*/ 7 w 17"/>
                  <a:gd name="T5" fmla="*/ 0 h 17"/>
                  <a:gd name="T6" fmla="*/ 17 w 17"/>
                  <a:gd name="T7" fmla="*/ 7 h 17"/>
                  <a:gd name="T8" fmla="*/ 12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6" name="Freeform 317"/>
              <p:cNvSpPr>
                <a:spLocks/>
              </p:cNvSpPr>
              <p:nvPr/>
            </p:nvSpPr>
            <p:spPr bwMode="auto">
              <a:xfrm>
                <a:off x="4735" y="3713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11 h 16"/>
                  <a:gd name="T4" fmla="*/ 5 w 17"/>
                  <a:gd name="T5" fmla="*/ 0 h 16"/>
                  <a:gd name="T6" fmla="*/ 17 w 17"/>
                  <a:gd name="T7" fmla="*/ 6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7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7" name="Freeform 318"/>
              <p:cNvSpPr>
                <a:spLocks/>
              </p:cNvSpPr>
              <p:nvPr/>
            </p:nvSpPr>
            <p:spPr bwMode="auto">
              <a:xfrm>
                <a:off x="4667" y="3692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3 h 10"/>
                  <a:gd name="T4" fmla="*/ 2 w 10"/>
                  <a:gd name="T5" fmla="*/ 8 h 10"/>
                  <a:gd name="T6" fmla="*/ 5 w 10"/>
                  <a:gd name="T7" fmla="*/ 0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8" name="Freeform 319"/>
              <p:cNvSpPr>
                <a:spLocks/>
              </p:cNvSpPr>
              <p:nvPr/>
            </p:nvSpPr>
            <p:spPr bwMode="auto">
              <a:xfrm>
                <a:off x="4679" y="369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2 h 16"/>
                  <a:gd name="T4" fmla="*/ 6 w 16"/>
                  <a:gd name="T5" fmla="*/ 0 h 16"/>
                  <a:gd name="T6" fmla="*/ 16 w 16"/>
                  <a:gd name="T7" fmla="*/ 7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9" name="Freeform 320"/>
              <p:cNvSpPr>
                <a:spLocks/>
              </p:cNvSpPr>
              <p:nvPr/>
            </p:nvSpPr>
            <p:spPr bwMode="auto">
              <a:xfrm>
                <a:off x="4692" y="370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1 h 16"/>
                  <a:gd name="T4" fmla="*/ 5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0" name="Freeform 321"/>
              <p:cNvSpPr>
                <a:spLocks/>
              </p:cNvSpPr>
              <p:nvPr/>
            </p:nvSpPr>
            <p:spPr bwMode="auto">
              <a:xfrm>
                <a:off x="4705" y="371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2 h 16"/>
                  <a:gd name="T4" fmla="*/ 5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1" name="Freeform 322"/>
              <p:cNvSpPr>
                <a:spLocks/>
              </p:cNvSpPr>
              <p:nvPr/>
            </p:nvSpPr>
            <p:spPr bwMode="auto">
              <a:xfrm>
                <a:off x="4716" y="371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2" name="Freeform 323"/>
              <p:cNvSpPr>
                <a:spLocks/>
              </p:cNvSpPr>
              <p:nvPr/>
            </p:nvSpPr>
            <p:spPr bwMode="auto">
              <a:xfrm>
                <a:off x="4729" y="3724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1 h 10"/>
                  <a:gd name="T4" fmla="*/ 5 w 10"/>
                  <a:gd name="T5" fmla="*/ 0 h 10"/>
                  <a:gd name="T6" fmla="*/ 16 w 10"/>
                  <a:gd name="T7" fmla="*/ 6 h 10"/>
                  <a:gd name="T8" fmla="*/ 11 w 10"/>
                  <a:gd name="T9" fmla="*/ 13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3" name="Freeform 324"/>
              <p:cNvSpPr>
                <a:spLocks/>
              </p:cNvSpPr>
              <p:nvPr/>
            </p:nvSpPr>
            <p:spPr bwMode="auto">
              <a:xfrm>
                <a:off x="4624" y="3645"/>
                <a:ext cx="55" cy="55"/>
              </a:xfrm>
              <a:custGeom>
                <a:avLst/>
                <a:gdLst>
                  <a:gd name="T0" fmla="*/ 49 w 34"/>
                  <a:gd name="T1" fmla="*/ 39 h 34"/>
                  <a:gd name="T2" fmla="*/ 16 w 34"/>
                  <a:gd name="T3" fmla="*/ 49 h 34"/>
                  <a:gd name="T4" fmla="*/ 5 w 34"/>
                  <a:gd name="T5" fmla="*/ 16 h 34"/>
                  <a:gd name="T6" fmla="*/ 39 w 34"/>
                  <a:gd name="T7" fmla="*/ 6 h 34"/>
                  <a:gd name="T8" fmla="*/ 49 w 34"/>
                  <a:gd name="T9" fmla="*/ 3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3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4" name="Freeform 325"/>
              <p:cNvSpPr>
                <a:spLocks/>
              </p:cNvSpPr>
              <p:nvPr/>
            </p:nvSpPr>
            <p:spPr bwMode="auto">
              <a:xfrm>
                <a:off x="4640" y="3651"/>
                <a:ext cx="39" cy="49"/>
              </a:xfrm>
              <a:custGeom>
                <a:avLst/>
                <a:gdLst>
                  <a:gd name="T0" fmla="*/ 23 w 24"/>
                  <a:gd name="T1" fmla="*/ 0 h 30"/>
                  <a:gd name="T2" fmla="*/ 23 w 24"/>
                  <a:gd name="T3" fmla="*/ 0 h 30"/>
                  <a:gd name="T4" fmla="*/ 0 w 24"/>
                  <a:gd name="T5" fmla="*/ 42 h 30"/>
                  <a:gd name="T6" fmla="*/ 0 w 24"/>
                  <a:gd name="T7" fmla="*/ 42 h 30"/>
                  <a:gd name="T8" fmla="*/ 33 w 24"/>
                  <a:gd name="T9" fmla="*/ 33 h 30"/>
                  <a:gd name="T10" fmla="*/ 23 w 2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16" y="27"/>
                      <a:pt x="20" y="20"/>
                    </a:cubicBezTo>
                    <a:cubicBezTo>
                      <a:pt x="24" y="13"/>
                      <a:pt x="21" y="4"/>
                      <a:pt x="14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5" name="Oval 326"/>
              <p:cNvSpPr>
                <a:spLocks noChangeArrowheads="1"/>
              </p:cNvSpPr>
              <p:nvPr/>
            </p:nvSpPr>
            <p:spPr bwMode="auto">
              <a:xfrm>
                <a:off x="4188" y="226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6" name="Oval 327"/>
              <p:cNvSpPr>
                <a:spLocks noChangeArrowheads="1"/>
              </p:cNvSpPr>
              <p:nvPr/>
            </p:nvSpPr>
            <p:spPr bwMode="auto">
              <a:xfrm>
                <a:off x="4159" y="2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7" name="Oval 328"/>
              <p:cNvSpPr>
                <a:spLocks noChangeArrowheads="1"/>
              </p:cNvSpPr>
              <p:nvPr/>
            </p:nvSpPr>
            <p:spPr bwMode="auto">
              <a:xfrm>
                <a:off x="4053" y="2284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8" name="Oval 329"/>
              <p:cNvSpPr>
                <a:spLocks noChangeArrowheads="1"/>
              </p:cNvSpPr>
              <p:nvPr/>
            </p:nvSpPr>
            <p:spPr bwMode="auto">
              <a:xfrm>
                <a:off x="3972" y="23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19" name="Oval 330"/>
              <p:cNvSpPr>
                <a:spLocks noChangeArrowheads="1"/>
              </p:cNvSpPr>
              <p:nvPr/>
            </p:nvSpPr>
            <p:spPr bwMode="auto">
              <a:xfrm>
                <a:off x="3933" y="2441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0" name="Oval 331"/>
              <p:cNvSpPr>
                <a:spLocks noChangeArrowheads="1"/>
              </p:cNvSpPr>
              <p:nvPr/>
            </p:nvSpPr>
            <p:spPr bwMode="auto">
              <a:xfrm>
                <a:off x="3916" y="2519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1" name="Oval 332"/>
              <p:cNvSpPr>
                <a:spLocks noChangeArrowheads="1"/>
              </p:cNvSpPr>
              <p:nvPr/>
            </p:nvSpPr>
            <p:spPr bwMode="auto">
              <a:xfrm>
                <a:off x="3823" y="24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2" name="Oval 333"/>
              <p:cNvSpPr>
                <a:spLocks noChangeArrowheads="1"/>
              </p:cNvSpPr>
              <p:nvPr/>
            </p:nvSpPr>
            <p:spPr bwMode="auto">
              <a:xfrm>
                <a:off x="3833" y="262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3" name="Oval 334"/>
              <p:cNvSpPr>
                <a:spLocks noChangeArrowheads="1"/>
              </p:cNvSpPr>
              <p:nvPr/>
            </p:nvSpPr>
            <p:spPr bwMode="auto">
              <a:xfrm>
                <a:off x="3733" y="2569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4" name="Oval 335"/>
              <p:cNvSpPr>
                <a:spLocks noChangeArrowheads="1"/>
              </p:cNvSpPr>
              <p:nvPr/>
            </p:nvSpPr>
            <p:spPr bwMode="auto">
              <a:xfrm>
                <a:off x="3572" y="2650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5" name="Oval 336"/>
              <p:cNvSpPr>
                <a:spLocks noChangeArrowheads="1"/>
              </p:cNvSpPr>
              <p:nvPr/>
            </p:nvSpPr>
            <p:spPr bwMode="auto">
              <a:xfrm>
                <a:off x="3702" y="278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6" name="Oval 337"/>
              <p:cNvSpPr>
                <a:spLocks noChangeArrowheads="1"/>
              </p:cNvSpPr>
              <p:nvPr/>
            </p:nvSpPr>
            <p:spPr bwMode="auto">
              <a:xfrm>
                <a:off x="3715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7" name="Oval 338"/>
              <p:cNvSpPr>
                <a:spLocks noChangeArrowheads="1"/>
              </p:cNvSpPr>
              <p:nvPr/>
            </p:nvSpPr>
            <p:spPr bwMode="auto">
              <a:xfrm>
                <a:off x="3564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8" name="Oval 339"/>
              <p:cNvSpPr>
                <a:spLocks noChangeArrowheads="1"/>
              </p:cNvSpPr>
              <p:nvPr/>
            </p:nvSpPr>
            <p:spPr bwMode="auto">
              <a:xfrm>
                <a:off x="3391" y="30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29" name="Oval 340"/>
              <p:cNvSpPr>
                <a:spLocks noChangeArrowheads="1"/>
              </p:cNvSpPr>
              <p:nvPr/>
            </p:nvSpPr>
            <p:spPr bwMode="auto">
              <a:xfrm>
                <a:off x="3467" y="310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0" name="Oval 341"/>
              <p:cNvSpPr>
                <a:spLocks noChangeArrowheads="1"/>
              </p:cNvSpPr>
              <p:nvPr/>
            </p:nvSpPr>
            <p:spPr bwMode="auto">
              <a:xfrm>
                <a:off x="3391" y="32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1" name="Oval 342"/>
              <p:cNvSpPr>
                <a:spLocks noChangeArrowheads="1"/>
              </p:cNvSpPr>
              <p:nvPr/>
            </p:nvSpPr>
            <p:spPr bwMode="auto">
              <a:xfrm>
                <a:off x="3550" y="316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2" name="Oval 343"/>
              <p:cNvSpPr>
                <a:spLocks noChangeArrowheads="1"/>
              </p:cNvSpPr>
              <p:nvPr/>
            </p:nvSpPr>
            <p:spPr bwMode="auto">
              <a:xfrm>
                <a:off x="3601" y="3018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3" name="Oval 344"/>
              <p:cNvSpPr>
                <a:spLocks noChangeArrowheads="1"/>
              </p:cNvSpPr>
              <p:nvPr/>
            </p:nvSpPr>
            <p:spPr bwMode="auto">
              <a:xfrm>
                <a:off x="3689" y="30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4" name="Oval 345"/>
              <p:cNvSpPr>
                <a:spLocks noChangeArrowheads="1"/>
              </p:cNvSpPr>
              <p:nvPr/>
            </p:nvSpPr>
            <p:spPr bwMode="auto">
              <a:xfrm>
                <a:off x="3775" y="3199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5" name="Oval 346"/>
              <p:cNvSpPr>
                <a:spLocks noChangeArrowheads="1"/>
              </p:cNvSpPr>
              <p:nvPr/>
            </p:nvSpPr>
            <p:spPr bwMode="auto">
              <a:xfrm>
                <a:off x="3760" y="3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6" name="Oval 347"/>
              <p:cNvSpPr>
                <a:spLocks noChangeArrowheads="1"/>
              </p:cNvSpPr>
              <p:nvPr/>
            </p:nvSpPr>
            <p:spPr bwMode="auto">
              <a:xfrm>
                <a:off x="3713" y="3425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7" name="Oval 348"/>
              <p:cNvSpPr>
                <a:spLocks noChangeArrowheads="1"/>
              </p:cNvSpPr>
              <p:nvPr/>
            </p:nvSpPr>
            <p:spPr bwMode="auto">
              <a:xfrm>
                <a:off x="3535" y="332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8" name="Oval 349"/>
              <p:cNvSpPr>
                <a:spLocks noChangeArrowheads="1"/>
              </p:cNvSpPr>
              <p:nvPr/>
            </p:nvSpPr>
            <p:spPr bwMode="auto">
              <a:xfrm>
                <a:off x="3481" y="326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39" name="Oval 350"/>
              <p:cNvSpPr>
                <a:spLocks noChangeArrowheads="1"/>
              </p:cNvSpPr>
              <p:nvPr/>
            </p:nvSpPr>
            <p:spPr bwMode="auto">
              <a:xfrm>
                <a:off x="3481" y="348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0" name="Oval 351"/>
              <p:cNvSpPr>
                <a:spLocks noChangeArrowheads="1"/>
              </p:cNvSpPr>
              <p:nvPr/>
            </p:nvSpPr>
            <p:spPr bwMode="auto">
              <a:xfrm>
                <a:off x="3614" y="34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1" name="Oval 352"/>
              <p:cNvSpPr>
                <a:spLocks noChangeArrowheads="1"/>
              </p:cNvSpPr>
              <p:nvPr/>
            </p:nvSpPr>
            <p:spPr bwMode="auto">
              <a:xfrm>
                <a:off x="3669" y="36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2" name="Oval 353"/>
              <p:cNvSpPr>
                <a:spLocks noChangeArrowheads="1"/>
              </p:cNvSpPr>
              <p:nvPr/>
            </p:nvSpPr>
            <p:spPr bwMode="auto">
              <a:xfrm>
                <a:off x="3759" y="351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3" name="Oval 354"/>
              <p:cNvSpPr>
                <a:spLocks noChangeArrowheads="1"/>
              </p:cNvSpPr>
              <p:nvPr/>
            </p:nvSpPr>
            <p:spPr bwMode="auto">
              <a:xfrm>
                <a:off x="387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4" name="Oval 355"/>
              <p:cNvSpPr>
                <a:spLocks noChangeArrowheads="1"/>
              </p:cNvSpPr>
              <p:nvPr/>
            </p:nvSpPr>
            <p:spPr bwMode="auto">
              <a:xfrm>
                <a:off x="3948" y="346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5" name="Oval 356"/>
              <p:cNvSpPr>
                <a:spLocks noChangeArrowheads="1"/>
              </p:cNvSpPr>
              <p:nvPr/>
            </p:nvSpPr>
            <p:spPr bwMode="auto">
              <a:xfrm>
                <a:off x="3874" y="352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6" name="Oval 357"/>
              <p:cNvSpPr>
                <a:spLocks noChangeArrowheads="1"/>
              </p:cNvSpPr>
              <p:nvPr/>
            </p:nvSpPr>
            <p:spPr bwMode="auto">
              <a:xfrm>
                <a:off x="3818" y="3671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7" name="Oval 358"/>
              <p:cNvSpPr>
                <a:spLocks noChangeArrowheads="1"/>
              </p:cNvSpPr>
              <p:nvPr/>
            </p:nvSpPr>
            <p:spPr bwMode="auto">
              <a:xfrm>
                <a:off x="4006" y="371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8" name="Oval 359"/>
              <p:cNvSpPr>
                <a:spLocks noChangeArrowheads="1"/>
              </p:cNvSpPr>
              <p:nvPr/>
            </p:nvSpPr>
            <p:spPr bwMode="auto">
              <a:xfrm>
                <a:off x="4173" y="3726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49" name="Oval 360"/>
              <p:cNvSpPr>
                <a:spLocks noChangeArrowheads="1"/>
              </p:cNvSpPr>
              <p:nvPr/>
            </p:nvSpPr>
            <p:spPr bwMode="auto">
              <a:xfrm>
                <a:off x="4173" y="35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0" name="Oval 361"/>
              <p:cNvSpPr>
                <a:spLocks noChangeArrowheads="1"/>
              </p:cNvSpPr>
              <p:nvPr/>
            </p:nvSpPr>
            <p:spPr bwMode="auto">
              <a:xfrm>
                <a:off x="4086" y="3565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1" name="Oval 362"/>
              <p:cNvSpPr>
                <a:spLocks noChangeArrowheads="1"/>
              </p:cNvSpPr>
              <p:nvPr/>
            </p:nvSpPr>
            <p:spPr bwMode="auto">
              <a:xfrm>
                <a:off x="4100" y="3773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2" name="Oval 363"/>
              <p:cNvSpPr>
                <a:spLocks noChangeArrowheads="1"/>
              </p:cNvSpPr>
              <p:nvPr/>
            </p:nvSpPr>
            <p:spPr bwMode="auto">
              <a:xfrm>
                <a:off x="4317" y="3829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3" name="Oval 364"/>
              <p:cNvSpPr>
                <a:spLocks noChangeArrowheads="1"/>
              </p:cNvSpPr>
              <p:nvPr/>
            </p:nvSpPr>
            <p:spPr bwMode="auto">
              <a:xfrm>
                <a:off x="4476" y="380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4" name="Oval 365"/>
              <p:cNvSpPr>
                <a:spLocks noChangeArrowheads="1"/>
              </p:cNvSpPr>
              <p:nvPr/>
            </p:nvSpPr>
            <p:spPr bwMode="auto">
              <a:xfrm>
                <a:off x="4619" y="3800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5" name="Oval 366"/>
              <p:cNvSpPr>
                <a:spLocks noChangeArrowheads="1"/>
              </p:cNvSpPr>
              <p:nvPr/>
            </p:nvSpPr>
            <p:spPr bwMode="auto">
              <a:xfrm>
                <a:off x="4528" y="37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6" name="Oval 367"/>
              <p:cNvSpPr>
                <a:spLocks noChangeArrowheads="1"/>
              </p:cNvSpPr>
              <p:nvPr/>
            </p:nvSpPr>
            <p:spPr bwMode="auto">
              <a:xfrm>
                <a:off x="4332" y="371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7" name="Oval 368"/>
              <p:cNvSpPr>
                <a:spLocks noChangeArrowheads="1"/>
              </p:cNvSpPr>
              <p:nvPr/>
            </p:nvSpPr>
            <p:spPr bwMode="auto">
              <a:xfrm>
                <a:off x="4288" y="3632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8" name="Oval 369"/>
              <p:cNvSpPr>
                <a:spLocks noChangeArrowheads="1"/>
              </p:cNvSpPr>
              <p:nvPr/>
            </p:nvSpPr>
            <p:spPr bwMode="auto">
              <a:xfrm>
                <a:off x="4462" y="363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59" name="Oval 370"/>
              <p:cNvSpPr>
                <a:spLocks noChangeArrowheads="1"/>
              </p:cNvSpPr>
              <p:nvPr/>
            </p:nvSpPr>
            <p:spPr bwMode="auto">
              <a:xfrm>
                <a:off x="4633" y="3522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0" name="Oval 371"/>
              <p:cNvSpPr>
                <a:spLocks noChangeArrowheads="1"/>
              </p:cNvSpPr>
              <p:nvPr/>
            </p:nvSpPr>
            <p:spPr bwMode="auto">
              <a:xfrm>
                <a:off x="4698" y="35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1" name="Oval 372"/>
              <p:cNvSpPr>
                <a:spLocks noChangeArrowheads="1"/>
              </p:cNvSpPr>
              <p:nvPr/>
            </p:nvSpPr>
            <p:spPr bwMode="auto">
              <a:xfrm>
                <a:off x="4829" y="3672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2" name="Oval 373"/>
              <p:cNvSpPr>
                <a:spLocks noChangeArrowheads="1"/>
              </p:cNvSpPr>
              <p:nvPr/>
            </p:nvSpPr>
            <p:spPr bwMode="auto">
              <a:xfrm>
                <a:off x="4972" y="36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3" name="Oval 374"/>
              <p:cNvSpPr>
                <a:spLocks noChangeArrowheads="1"/>
              </p:cNvSpPr>
              <p:nvPr/>
            </p:nvSpPr>
            <p:spPr bwMode="auto">
              <a:xfrm>
                <a:off x="4980" y="344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4" name="Oval 375"/>
              <p:cNvSpPr>
                <a:spLocks noChangeArrowheads="1"/>
              </p:cNvSpPr>
              <p:nvPr/>
            </p:nvSpPr>
            <p:spPr bwMode="auto">
              <a:xfrm>
                <a:off x="4859" y="357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5" name="Oval 376"/>
              <p:cNvSpPr>
                <a:spLocks noChangeArrowheads="1"/>
              </p:cNvSpPr>
              <p:nvPr/>
            </p:nvSpPr>
            <p:spPr bwMode="auto">
              <a:xfrm>
                <a:off x="484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6" name="Oval 377"/>
              <p:cNvSpPr>
                <a:spLocks noChangeArrowheads="1"/>
              </p:cNvSpPr>
              <p:nvPr/>
            </p:nvSpPr>
            <p:spPr bwMode="auto">
              <a:xfrm>
                <a:off x="4745" y="3484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7" name="Oval 378"/>
              <p:cNvSpPr>
                <a:spLocks noChangeArrowheads="1"/>
              </p:cNvSpPr>
              <p:nvPr/>
            </p:nvSpPr>
            <p:spPr bwMode="auto">
              <a:xfrm>
                <a:off x="4901" y="324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8" name="Oval 379"/>
              <p:cNvSpPr>
                <a:spLocks noChangeArrowheads="1"/>
              </p:cNvSpPr>
              <p:nvPr/>
            </p:nvSpPr>
            <p:spPr bwMode="auto">
              <a:xfrm>
                <a:off x="5029" y="3248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69" name="Oval 380"/>
              <p:cNvSpPr>
                <a:spLocks noChangeArrowheads="1"/>
              </p:cNvSpPr>
              <p:nvPr/>
            </p:nvSpPr>
            <p:spPr bwMode="auto">
              <a:xfrm>
                <a:off x="5189" y="333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0" name="Oval 381"/>
              <p:cNvSpPr>
                <a:spLocks noChangeArrowheads="1"/>
              </p:cNvSpPr>
              <p:nvPr/>
            </p:nvSpPr>
            <p:spPr bwMode="auto">
              <a:xfrm>
                <a:off x="5257" y="3186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1" name="Oval 382"/>
              <p:cNvSpPr>
                <a:spLocks noChangeArrowheads="1"/>
              </p:cNvSpPr>
              <p:nvPr/>
            </p:nvSpPr>
            <p:spPr bwMode="auto">
              <a:xfrm>
                <a:off x="5160" y="32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2" name="Oval 383"/>
              <p:cNvSpPr>
                <a:spLocks noChangeArrowheads="1"/>
              </p:cNvSpPr>
              <p:nvPr/>
            </p:nvSpPr>
            <p:spPr bwMode="auto">
              <a:xfrm>
                <a:off x="5204" y="307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3" name="Oval 384"/>
              <p:cNvSpPr>
                <a:spLocks noChangeArrowheads="1"/>
              </p:cNvSpPr>
              <p:nvPr/>
            </p:nvSpPr>
            <p:spPr bwMode="auto">
              <a:xfrm>
                <a:off x="5059" y="306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4" name="Oval 385"/>
              <p:cNvSpPr>
                <a:spLocks noChangeArrowheads="1"/>
              </p:cNvSpPr>
              <p:nvPr/>
            </p:nvSpPr>
            <p:spPr bwMode="auto">
              <a:xfrm>
                <a:off x="4969" y="312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5" name="Oval 386"/>
              <p:cNvSpPr>
                <a:spLocks noChangeArrowheads="1"/>
              </p:cNvSpPr>
              <p:nvPr/>
            </p:nvSpPr>
            <p:spPr bwMode="auto">
              <a:xfrm>
                <a:off x="4988" y="294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6" name="Oval 387"/>
              <p:cNvSpPr>
                <a:spLocks noChangeArrowheads="1"/>
              </p:cNvSpPr>
              <p:nvPr/>
            </p:nvSpPr>
            <p:spPr bwMode="auto">
              <a:xfrm>
                <a:off x="5175" y="287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7" name="Oval 388"/>
              <p:cNvSpPr>
                <a:spLocks noChangeArrowheads="1"/>
              </p:cNvSpPr>
              <p:nvPr/>
            </p:nvSpPr>
            <p:spPr bwMode="auto">
              <a:xfrm>
                <a:off x="5257" y="2922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8" name="Oval 389"/>
              <p:cNvSpPr>
                <a:spLocks noChangeArrowheads="1"/>
              </p:cNvSpPr>
              <p:nvPr/>
            </p:nvSpPr>
            <p:spPr bwMode="auto">
              <a:xfrm>
                <a:off x="5218" y="274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79" name="Oval 390"/>
              <p:cNvSpPr>
                <a:spLocks noChangeArrowheads="1"/>
              </p:cNvSpPr>
              <p:nvPr/>
            </p:nvSpPr>
            <p:spPr bwMode="auto">
              <a:xfrm>
                <a:off x="5124" y="275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0" name="Oval 391"/>
              <p:cNvSpPr>
                <a:spLocks noChangeArrowheads="1"/>
              </p:cNvSpPr>
              <p:nvPr/>
            </p:nvSpPr>
            <p:spPr bwMode="auto">
              <a:xfrm>
                <a:off x="4993" y="274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1" name="Oval 392"/>
              <p:cNvSpPr>
                <a:spLocks noChangeArrowheads="1"/>
              </p:cNvSpPr>
              <p:nvPr/>
            </p:nvSpPr>
            <p:spPr bwMode="auto">
              <a:xfrm>
                <a:off x="4972" y="282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2" name="Oval 393"/>
              <p:cNvSpPr>
                <a:spLocks noChangeArrowheads="1"/>
              </p:cNvSpPr>
              <p:nvPr/>
            </p:nvSpPr>
            <p:spPr bwMode="auto">
              <a:xfrm>
                <a:off x="4910" y="2654"/>
                <a:ext cx="30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3" name="Oval 394"/>
              <p:cNvSpPr>
                <a:spLocks noChangeArrowheads="1"/>
              </p:cNvSpPr>
              <p:nvPr/>
            </p:nvSpPr>
            <p:spPr bwMode="auto">
              <a:xfrm>
                <a:off x="5121" y="2654"/>
                <a:ext cx="28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4" name="Oval 395"/>
              <p:cNvSpPr>
                <a:spLocks noChangeArrowheads="1"/>
              </p:cNvSpPr>
              <p:nvPr/>
            </p:nvSpPr>
            <p:spPr bwMode="auto">
              <a:xfrm>
                <a:off x="5123" y="245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5" name="Oval 396"/>
              <p:cNvSpPr>
                <a:spLocks noChangeArrowheads="1"/>
              </p:cNvSpPr>
              <p:nvPr/>
            </p:nvSpPr>
            <p:spPr bwMode="auto">
              <a:xfrm>
                <a:off x="5001" y="23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6" name="Oval 397"/>
              <p:cNvSpPr>
                <a:spLocks noChangeArrowheads="1"/>
              </p:cNvSpPr>
              <p:nvPr/>
            </p:nvSpPr>
            <p:spPr bwMode="auto">
              <a:xfrm>
                <a:off x="4910" y="2506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7" name="Oval 398"/>
              <p:cNvSpPr>
                <a:spLocks noChangeArrowheads="1"/>
              </p:cNvSpPr>
              <p:nvPr/>
            </p:nvSpPr>
            <p:spPr bwMode="auto">
              <a:xfrm>
                <a:off x="4834" y="239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8" name="Oval 399"/>
              <p:cNvSpPr>
                <a:spLocks noChangeArrowheads="1"/>
              </p:cNvSpPr>
              <p:nvPr/>
            </p:nvSpPr>
            <p:spPr bwMode="auto">
              <a:xfrm>
                <a:off x="4805" y="24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89" name="Oval 400"/>
              <p:cNvSpPr>
                <a:spLocks noChangeArrowheads="1"/>
              </p:cNvSpPr>
              <p:nvPr/>
            </p:nvSpPr>
            <p:spPr bwMode="auto">
              <a:xfrm>
                <a:off x="4701" y="242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0" name="Oval 401"/>
              <p:cNvSpPr>
                <a:spLocks noChangeArrowheads="1"/>
              </p:cNvSpPr>
              <p:nvPr/>
            </p:nvSpPr>
            <p:spPr bwMode="auto">
              <a:xfrm>
                <a:off x="4748" y="2315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1" name="Oval 402"/>
              <p:cNvSpPr>
                <a:spLocks noChangeArrowheads="1"/>
              </p:cNvSpPr>
              <p:nvPr/>
            </p:nvSpPr>
            <p:spPr bwMode="auto">
              <a:xfrm>
                <a:off x="4778" y="2221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2" name="Oval 403"/>
              <p:cNvSpPr>
                <a:spLocks noChangeArrowheads="1"/>
              </p:cNvSpPr>
              <p:nvPr/>
            </p:nvSpPr>
            <p:spPr bwMode="auto">
              <a:xfrm>
                <a:off x="4886" y="233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3" name="Oval 404"/>
              <p:cNvSpPr>
                <a:spLocks noChangeArrowheads="1"/>
              </p:cNvSpPr>
              <p:nvPr/>
            </p:nvSpPr>
            <p:spPr bwMode="auto">
              <a:xfrm>
                <a:off x="4687" y="2233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794" name="Oval 405"/>
              <p:cNvSpPr>
                <a:spLocks noChangeArrowheads="1"/>
              </p:cNvSpPr>
              <p:nvPr/>
            </p:nvSpPr>
            <p:spPr bwMode="auto">
              <a:xfrm>
                <a:off x="4546" y="216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0484" name="组合 1042"/>
          <p:cNvGrpSpPr>
            <a:grpSpLocks/>
          </p:cNvGrpSpPr>
          <p:nvPr/>
        </p:nvGrpSpPr>
        <p:grpSpPr bwMode="auto">
          <a:xfrm>
            <a:off x="2254251" y="4006854"/>
            <a:ext cx="2058988" cy="1927225"/>
            <a:chOff x="6037263" y="-95250"/>
            <a:chExt cx="5881688" cy="5503863"/>
          </a:xfrm>
        </p:grpSpPr>
        <p:sp>
          <p:nvSpPr>
            <p:cNvPr id="20517" name="Freeform 932"/>
            <p:cNvSpPr>
              <a:spLocks/>
            </p:cNvSpPr>
            <p:nvPr/>
          </p:nvSpPr>
          <p:spPr bwMode="auto">
            <a:xfrm>
              <a:off x="10409238" y="1741488"/>
              <a:ext cx="950913" cy="1077913"/>
            </a:xfrm>
            <a:custGeom>
              <a:avLst/>
              <a:gdLst>
                <a:gd name="T0" fmla="*/ 623919 w 253"/>
                <a:gd name="T1" fmla="*/ 0 h 287"/>
                <a:gd name="T2" fmla="*/ 229272 w 253"/>
                <a:gd name="T3" fmla="*/ 405626 h 287"/>
                <a:gd name="T4" fmla="*/ 7517 w 253"/>
                <a:gd name="T5" fmla="*/ 1036599 h 287"/>
                <a:gd name="T6" fmla="*/ 48861 w 253"/>
                <a:gd name="T7" fmla="*/ 1059134 h 287"/>
                <a:gd name="T8" fmla="*/ 642712 w 253"/>
                <a:gd name="T9" fmla="*/ 600927 h 287"/>
                <a:gd name="T10" fmla="*/ 623919 w 253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287">
                  <a:moveTo>
                    <a:pt x="166" y="0"/>
                  </a:moveTo>
                  <a:cubicBezTo>
                    <a:pt x="166" y="0"/>
                    <a:pt x="115" y="14"/>
                    <a:pt x="61" y="108"/>
                  </a:cubicBezTo>
                  <a:cubicBezTo>
                    <a:pt x="39" y="148"/>
                    <a:pt x="13" y="237"/>
                    <a:pt x="2" y="276"/>
                  </a:cubicBezTo>
                  <a:cubicBezTo>
                    <a:pt x="0" y="283"/>
                    <a:pt x="8" y="287"/>
                    <a:pt x="13" y="282"/>
                  </a:cubicBezTo>
                  <a:cubicBezTo>
                    <a:pt x="47" y="244"/>
                    <a:pt x="126" y="153"/>
                    <a:pt x="171" y="160"/>
                  </a:cubicBezTo>
                  <a:cubicBezTo>
                    <a:pt x="253" y="174"/>
                    <a:pt x="166" y="0"/>
                    <a:pt x="166" y="0"/>
                  </a:cubicBez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933"/>
            <p:cNvSpPr>
              <a:spLocks/>
            </p:cNvSpPr>
            <p:nvPr/>
          </p:nvSpPr>
          <p:spPr bwMode="auto">
            <a:xfrm>
              <a:off x="11055350" y="1873250"/>
              <a:ext cx="766763" cy="1231900"/>
            </a:xfrm>
            <a:custGeom>
              <a:avLst/>
              <a:gdLst>
                <a:gd name="T0" fmla="*/ 575072 w 204"/>
                <a:gd name="T1" fmla="*/ 0 h 328"/>
                <a:gd name="T2" fmla="*/ 755487 w 204"/>
                <a:gd name="T3" fmla="*/ 540834 h 328"/>
                <a:gd name="T4" fmla="*/ 684073 w 204"/>
                <a:gd name="T5" fmla="*/ 1205609 h 328"/>
                <a:gd name="T6" fmla="*/ 635211 w 204"/>
                <a:gd name="T7" fmla="*/ 1209365 h 328"/>
                <a:gd name="T8" fmla="*/ 296933 w 204"/>
                <a:gd name="T9" fmla="*/ 537078 h 328"/>
                <a:gd name="T10" fmla="*/ 575072 w 20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328">
                  <a:moveTo>
                    <a:pt x="153" y="0"/>
                  </a:moveTo>
                  <a:cubicBezTo>
                    <a:pt x="153" y="0"/>
                    <a:pt x="193" y="35"/>
                    <a:pt x="201" y="144"/>
                  </a:cubicBezTo>
                  <a:cubicBezTo>
                    <a:pt x="204" y="190"/>
                    <a:pt x="189" y="281"/>
                    <a:pt x="182" y="321"/>
                  </a:cubicBezTo>
                  <a:cubicBezTo>
                    <a:pt x="181" y="328"/>
                    <a:pt x="171" y="328"/>
                    <a:pt x="169" y="322"/>
                  </a:cubicBezTo>
                  <a:cubicBezTo>
                    <a:pt x="155" y="273"/>
                    <a:pt x="123" y="156"/>
                    <a:pt x="79" y="143"/>
                  </a:cubicBezTo>
                  <a:cubicBezTo>
                    <a:pt x="0" y="121"/>
                    <a:pt x="153" y="0"/>
                    <a:pt x="153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934"/>
            <p:cNvSpPr>
              <a:spLocks/>
            </p:cNvSpPr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935"/>
            <p:cNvSpPr>
              <a:spLocks/>
            </p:cNvSpPr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936"/>
            <p:cNvSpPr>
              <a:spLocks/>
            </p:cNvSpPr>
            <p:nvPr/>
          </p:nvSpPr>
          <p:spPr bwMode="auto">
            <a:xfrm>
              <a:off x="10834688" y="182563"/>
              <a:ext cx="1084263" cy="2160588"/>
            </a:xfrm>
            <a:custGeom>
              <a:avLst/>
              <a:gdLst>
                <a:gd name="T0" fmla="*/ 795376 w 289"/>
                <a:gd name="T1" fmla="*/ 2160588 h 575"/>
                <a:gd name="T2" fmla="*/ 900426 w 289"/>
                <a:gd name="T3" fmla="*/ 1792349 h 575"/>
                <a:gd name="T4" fmla="*/ 855405 w 289"/>
                <a:gd name="T5" fmla="*/ 52606 h 575"/>
                <a:gd name="T6" fmla="*/ 63780 w 289"/>
                <a:gd name="T7" fmla="*/ 1604471 h 575"/>
                <a:gd name="T8" fmla="*/ 0 w 289"/>
                <a:gd name="T9" fmla="*/ 1980226 h 575"/>
                <a:gd name="T10" fmla="*/ 795376 w 289"/>
                <a:gd name="T11" fmla="*/ 2160588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575">
                  <a:moveTo>
                    <a:pt x="212" y="575"/>
                  </a:moveTo>
                  <a:cubicBezTo>
                    <a:pt x="223" y="544"/>
                    <a:pt x="232" y="512"/>
                    <a:pt x="240" y="477"/>
                  </a:cubicBezTo>
                  <a:cubicBezTo>
                    <a:pt x="280" y="300"/>
                    <a:pt x="289" y="28"/>
                    <a:pt x="228" y="14"/>
                  </a:cubicBezTo>
                  <a:cubicBezTo>
                    <a:pt x="166" y="0"/>
                    <a:pt x="57" y="249"/>
                    <a:pt x="17" y="427"/>
                  </a:cubicBezTo>
                  <a:cubicBezTo>
                    <a:pt x="9" y="461"/>
                    <a:pt x="3" y="495"/>
                    <a:pt x="0" y="527"/>
                  </a:cubicBezTo>
                  <a:cubicBezTo>
                    <a:pt x="212" y="575"/>
                    <a:pt x="212" y="575"/>
                    <a:pt x="212" y="575"/>
                  </a:cubicBezTo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937"/>
            <p:cNvSpPr>
              <a:spLocks/>
            </p:cNvSpPr>
            <p:nvPr/>
          </p:nvSpPr>
          <p:spPr bwMode="auto">
            <a:xfrm>
              <a:off x="10834688" y="2335213"/>
              <a:ext cx="717550" cy="209550"/>
            </a:xfrm>
            <a:custGeom>
              <a:avLst/>
              <a:gdLst>
                <a:gd name="T0" fmla="*/ 695009 w 191"/>
                <a:gd name="T1" fmla="*/ 209550 h 56"/>
                <a:gd name="T2" fmla="*/ 717550 w 191"/>
                <a:gd name="T3" fmla="*/ 160904 h 56"/>
                <a:gd name="T4" fmla="*/ 0 w 191"/>
                <a:gd name="T5" fmla="*/ 0 h 56"/>
                <a:gd name="T6" fmla="*/ 0 w 191"/>
                <a:gd name="T7" fmla="*/ 52388 h 56"/>
                <a:gd name="T8" fmla="*/ 695009 w 191"/>
                <a:gd name="T9" fmla="*/ 2095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56">
                  <a:moveTo>
                    <a:pt x="185" y="56"/>
                  </a:moveTo>
                  <a:cubicBezTo>
                    <a:pt x="187" y="52"/>
                    <a:pt x="189" y="48"/>
                    <a:pt x="19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85" y="56"/>
                    <a:pt x="185" y="56"/>
                    <a:pt x="185" y="56"/>
                  </a:cubicBezTo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938"/>
            <p:cNvSpPr>
              <a:spLocks/>
            </p:cNvSpPr>
            <p:nvPr/>
          </p:nvSpPr>
          <p:spPr bwMode="auto">
            <a:xfrm>
              <a:off x="10890250" y="2432050"/>
              <a:ext cx="566738" cy="222250"/>
            </a:xfrm>
            <a:custGeom>
              <a:avLst/>
              <a:gdLst>
                <a:gd name="T0" fmla="*/ 502933 w 151"/>
                <a:gd name="T1" fmla="*/ 222250 h 59"/>
                <a:gd name="T2" fmla="*/ 566738 w 151"/>
                <a:gd name="T3" fmla="*/ 131843 h 59"/>
                <a:gd name="T4" fmla="*/ 0 w 151"/>
                <a:gd name="T5" fmla="*/ 0 h 59"/>
                <a:gd name="T6" fmla="*/ 22519 w 151"/>
                <a:gd name="T7" fmla="*/ 109242 h 59"/>
                <a:gd name="T8" fmla="*/ 502933 w 151"/>
                <a:gd name="T9" fmla="*/ 22225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59">
                  <a:moveTo>
                    <a:pt x="134" y="59"/>
                  </a:moveTo>
                  <a:cubicBezTo>
                    <a:pt x="140" y="51"/>
                    <a:pt x="146" y="43"/>
                    <a:pt x="15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3" y="20"/>
                    <a:pt x="6" y="29"/>
                  </a:cubicBezTo>
                  <a:cubicBezTo>
                    <a:pt x="134" y="59"/>
                    <a:pt x="134" y="59"/>
                    <a:pt x="134" y="59"/>
                  </a:cubicBezTo>
                </a:path>
              </a:pathLst>
            </a:custGeom>
            <a:solidFill>
              <a:srgbClr val="4D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939"/>
            <p:cNvSpPr>
              <a:spLocks/>
            </p:cNvSpPr>
            <p:nvPr/>
          </p:nvSpPr>
          <p:spPr bwMode="auto">
            <a:xfrm>
              <a:off x="10823575" y="2189163"/>
              <a:ext cx="795338" cy="288925"/>
            </a:xfrm>
            <a:custGeom>
              <a:avLst/>
              <a:gdLst>
                <a:gd name="T0" fmla="*/ 754070 w 212"/>
                <a:gd name="T1" fmla="*/ 288925 h 77"/>
                <a:gd name="T2" fmla="*/ 795338 w 212"/>
                <a:gd name="T3" fmla="*/ 180109 h 77"/>
                <a:gd name="T4" fmla="*/ 7503 w 212"/>
                <a:gd name="T5" fmla="*/ 0 h 77"/>
                <a:gd name="T6" fmla="*/ 0 w 212"/>
                <a:gd name="T7" fmla="*/ 116320 h 77"/>
                <a:gd name="T8" fmla="*/ 754070 w 212"/>
                <a:gd name="T9" fmla="*/ 28892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77">
                  <a:moveTo>
                    <a:pt x="201" y="77"/>
                  </a:moveTo>
                  <a:cubicBezTo>
                    <a:pt x="205" y="67"/>
                    <a:pt x="209" y="58"/>
                    <a:pt x="212" y="4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201" y="77"/>
                    <a:pt x="201" y="77"/>
                    <a:pt x="201" y="77"/>
                  </a:cubicBezTo>
                </a:path>
              </a:pathLst>
            </a:custGeom>
            <a:solidFill>
              <a:srgbClr val="3A7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940"/>
            <p:cNvSpPr>
              <a:spLocks/>
            </p:cNvSpPr>
            <p:nvPr/>
          </p:nvSpPr>
          <p:spPr bwMode="auto">
            <a:xfrm>
              <a:off x="11637963" y="-95250"/>
              <a:ext cx="131763" cy="344488"/>
            </a:xfrm>
            <a:custGeom>
              <a:avLst/>
              <a:gdLst>
                <a:gd name="T0" fmla="*/ 101646 w 35"/>
                <a:gd name="T1" fmla="*/ 344488 h 92"/>
                <a:gd name="T2" fmla="*/ 127998 w 35"/>
                <a:gd name="T3" fmla="*/ 0 h 92"/>
                <a:gd name="T4" fmla="*/ 0 w 35"/>
                <a:gd name="T5" fmla="*/ 318277 h 92"/>
                <a:gd name="T6" fmla="*/ 101646 w 35"/>
                <a:gd name="T7" fmla="*/ 344488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92">
                  <a:moveTo>
                    <a:pt x="27" y="92"/>
                  </a:moveTo>
                  <a:cubicBezTo>
                    <a:pt x="34" y="37"/>
                    <a:pt x="35" y="1"/>
                    <a:pt x="34" y="0"/>
                  </a:cubicBezTo>
                  <a:cubicBezTo>
                    <a:pt x="32" y="0"/>
                    <a:pt x="17" y="33"/>
                    <a:pt x="0" y="85"/>
                  </a:cubicBezTo>
                  <a:cubicBezTo>
                    <a:pt x="27" y="92"/>
                    <a:pt x="27" y="92"/>
                    <a:pt x="27" y="92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941"/>
            <p:cNvSpPr>
              <a:spLocks/>
            </p:cNvSpPr>
            <p:nvPr/>
          </p:nvSpPr>
          <p:spPr bwMode="auto">
            <a:xfrm>
              <a:off x="11374438" y="65088"/>
              <a:ext cx="474663" cy="560388"/>
            </a:xfrm>
            <a:custGeom>
              <a:avLst/>
              <a:gdLst>
                <a:gd name="T0" fmla="*/ 474663 w 126"/>
                <a:gd name="T1" fmla="*/ 560388 h 149"/>
                <a:gd name="T2" fmla="*/ 350347 w 126"/>
                <a:gd name="T3" fmla="*/ 3761 h 149"/>
                <a:gd name="T4" fmla="*/ 0 w 126"/>
                <a:gd name="T5" fmla="*/ 451319 h 149"/>
                <a:gd name="T6" fmla="*/ 474663 w 126"/>
                <a:gd name="T7" fmla="*/ 560388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9">
                  <a:moveTo>
                    <a:pt x="126" y="149"/>
                  </a:moveTo>
                  <a:cubicBezTo>
                    <a:pt x="121" y="63"/>
                    <a:pt x="101" y="3"/>
                    <a:pt x="93" y="1"/>
                  </a:cubicBezTo>
                  <a:cubicBezTo>
                    <a:pt x="86" y="0"/>
                    <a:pt x="43" y="45"/>
                    <a:pt x="0" y="120"/>
                  </a:cubicBezTo>
                  <a:cubicBezTo>
                    <a:pt x="126" y="149"/>
                    <a:pt x="126" y="149"/>
                    <a:pt x="126" y="149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942"/>
            <p:cNvSpPr>
              <a:spLocks/>
            </p:cNvSpPr>
            <p:nvPr/>
          </p:nvSpPr>
          <p:spPr bwMode="auto">
            <a:xfrm>
              <a:off x="11277600" y="836613"/>
              <a:ext cx="446088" cy="446088"/>
            </a:xfrm>
            <a:custGeom>
              <a:avLst/>
              <a:gdLst>
                <a:gd name="T0" fmla="*/ 423596 w 119"/>
                <a:gd name="T1" fmla="*/ 266153 h 119"/>
                <a:gd name="T2" fmla="*/ 179935 w 119"/>
                <a:gd name="T3" fmla="*/ 419848 h 119"/>
                <a:gd name="T4" fmla="*/ 26240 w 119"/>
                <a:gd name="T5" fmla="*/ 176186 h 119"/>
                <a:gd name="T6" fmla="*/ 269902 w 119"/>
                <a:gd name="T7" fmla="*/ 26240 h 119"/>
                <a:gd name="T8" fmla="*/ 423596 w 119"/>
                <a:gd name="T9" fmla="*/ 26615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19">
                  <a:moveTo>
                    <a:pt x="113" y="71"/>
                  </a:moveTo>
                  <a:cubicBezTo>
                    <a:pt x="106" y="100"/>
                    <a:pt x="77" y="119"/>
                    <a:pt x="48" y="112"/>
                  </a:cubicBezTo>
                  <a:cubicBezTo>
                    <a:pt x="19" y="105"/>
                    <a:pt x="0" y="76"/>
                    <a:pt x="7" y="47"/>
                  </a:cubicBezTo>
                  <a:cubicBezTo>
                    <a:pt x="14" y="18"/>
                    <a:pt x="43" y="0"/>
                    <a:pt x="72" y="7"/>
                  </a:cubicBezTo>
                  <a:cubicBezTo>
                    <a:pt x="101" y="13"/>
                    <a:pt x="119" y="42"/>
                    <a:pt x="113" y="71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943"/>
            <p:cNvSpPr>
              <a:spLocks/>
            </p:cNvSpPr>
            <p:nvPr/>
          </p:nvSpPr>
          <p:spPr bwMode="auto">
            <a:xfrm>
              <a:off x="11318875" y="877888"/>
              <a:ext cx="363538" cy="363538"/>
            </a:xfrm>
            <a:custGeom>
              <a:avLst/>
              <a:gdLst>
                <a:gd name="T0" fmla="*/ 56217 w 97"/>
                <a:gd name="T1" fmla="*/ 82452 h 97"/>
                <a:gd name="T2" fmla="*/ 281086 w 97"/>
                <a:gd name="T3" fmla="*/ 56217 h 97"/>
                <a:gd name="T4" fmla="*/ 307321 w 97"/>
                <a:gd name="T5" fmla="*/ 281086 h 97"/>
                <a:gd name="T6" fmla="*/ 82452 w 97"/>
                <a:gd name="T7" fmla="*/ 307321 h 97"/>
                <a:gd name="T8" fmla="*/ 56217 w 97"/>
                <a:gd name="T9" fmla="*/ 824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7">
                  <a:moveTo>
                    <a:pt x="15" y="22"/>
                  </a:moveTo>
                  <a:cubicBezTo>
                    <a:pt x="30" y="3"/>
                    <a:pt x="57" y="0"/>
                    <a:pt x="75" y="15"/>
                  </a:cubicBezTo>
                  <a:cubicBezTo>
                    <a:pt x="94" y="29"/>
                    <a:pt x="97" y="56"/>
                    <a:pt x="82" y="75"/>
                  </a:cubicBezTo>
                  <a:cubicBezTo>
                    <a:pt x="68" y="93"/>
                    <a:pt x="41" y="97"/>
                    <a:pt x="22" y="82"/>
                  </a:cubicBezTo>
                  <a:cubicBezTo>
                    <a:pt x="4" y="67"/>
                    <a:pt x="0" y="40"/>
                    <a:pt x="15" y="22"/>
                  </a:cubicBezTo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944"/>
            <p:cNvSpPr>
              <a:spLocks noEditPoints="1"/>
            </p:cNvSpPr>
            <p:nvPr/>
          </p:nvSpPr>
          <p:spPr bwMode="auto">
            <a:xfrm>
              <a:off x="11341100" y="895350"/>
              <a:ext cx="222250" cy="260350"/>
            </a:xfrm>
            <a:custGeom>
              <a:avLst/>
              <a:gdLst>
                <a:gd name="T0" fmla="*/ 199648 w 59"/>
                <a:gd name="T1" fmla="*/ 7546 h 69"/>
                <a:gd name="T2" fmla="*/ 222250 w 59"/>
                <a:gd name="T3" fmla="*/ 15093 h 69"/>
                <a:gd name="T4" fmla="*/ 30136 w 59"/>
                <a:gd name="T5" fmla="*/ 260350 h 69"/>
                <a:gd name="T6" fmla="*/ 18835 w 59"/>
                <a:gd name="T7" fmla="*/ 237711 h 69"/>
                <a:gd name="T8" fmla="*/ 199648 w 59"/>
                <a:gd name="T9" fmla="*/ 7546 h 69"/>
                <a:gd name="T10" fmla="*/ 11301 w 59"/>
                <a:gd name="T11" fmla="*/ 222618 h 69"/>
                <a:gd name="T12" fmla="*/ 184581 w 59"/>
                <a:gd name="T13" fmla="*/ 3773 h 69"/>
                <a:gd name="T14" fmla="*/ 135610 w 59"/>
                <a:gd name="T15" fmla="*/ 3773 h 69"/>
                <a:gd name="T16" fmla="*/ 0 w 59"/>
                <a:gd name="T17" fmla="*/ 173567 h 69"/>
                <a:gd name="T18" fmla="*/ 11301 w 59"/>
                <a:gd name="T19" fmla="*/ 222618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9">
                  <a:moveTo>
                    <a:pt x="53" y="2"/>
                  </a:moveTo>
                  <a:cubicBezTo>
                    <a:pt x="55" y="2"/>
                    <a:pt x="57" y="3"/>
                    <a:pt x="59" y="4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7"/>
                    <a:pt x="6" y="65"/>
                    <a:pt x="5" y="63"/>
                  </a:cubicBezTo>
                  <a:cubicBezTo>
                    <a:pt x="53" y="2"/>
                    <a:pt x="53" y="2"/>
                    <a:pt x="53" y="2"/>
                  </a:cubicBezTo>
                  <a:moveTo>
                    <a:pt x="3" y="5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4" y="0"/>
                    <a:pt x="40" y="0"/>
                    <a:pt x="36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1" y="55"/>
                    <a:pt x="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945"/>
            <p:cNvSpPr>
              <a:spLocks/>
            </p:cNvSpPr>
            <p:nvPr/>
          </p:nvSpPr>
          <p:spPr bwMode="auto">
            <a:xfrm>
              <a:off x="11041063" y="1914525"/>
              <a:ext cx="379413" cy="1066800"/>
            </a:xfrm>
            <a:custGeom>
              <a:avLst/>
              <a:gdLst>
                <a:gd name="T0" fmla="*/ 26296 w 101"/>
                <a:gd name="T1" fmla="*/ 1063044 h 284"/>
                <a:gd name="T2" fmla="*/ 60105 w 101"/>
                <a:gd name="T3" fmla="*/ 1040506 h 284"/>
                <a:gd name="T4" fmla="*/ 353117 w 101"/>
                <a:gd name="T5" fmla="*/ 176548 h 284"/>
                <a:gd name="T6" fmla="*/ 262960 w 101"/>
                <a:gd name="T7" fmla="*/ 15025 h 284"/>
                <a:gd name="T8" fmla="*/ 112697 w 101"/>
                <a:gd name="T9" fmla="*/ 120203 h 284"/>
                <a:gd name="T10" fmla="*/ 3757 w 101"/>
                <a:gd name="T11" fmla="*/ 1029237 h 284"/>
                <a:gd name="T12" fmla="*/ 26296 w 101"/>
                <a:gd name="T13" fmla="*/ 106304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284">
                  <a:moveTo>
                    <a:pt x="7" y="283"/>
                  </a:moveTo>
                  <a:cubicBezTo>
                    <a:pt x="11" y="284"/>
                    <a:pt x="15" y="281"/>
                    <a:pt x="16" y="27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01" y="28"/>
                    <a:pt x="89" y="8"/>
                    <a:pt x="70" y="4"/>
                  </a:cubicBezTo>
                  <a:cubicBezTo>
                    <a:pt x="51" y="0"/>
                    <a:pt x="32" y="13"/>
                    <a:pt x="30" y="32"/>
                  </a:cubicBezTo>
                  <a:cubicBezTo>
                    <a:pt x="1" y="274"/>
                    <a:pt x="1" y="274"/>
                    <a:pt x="1" y="274"/>
                  </a:cubicBezTo>
                  <a:cubicBezTo>
                    <a:pt x="0" y="278"/>
                    <a:pt x="3" y="282"/>
                    <a:pt x="7" y="283"/>
                  </a:cubicBezTo>
                </a:path>
              </a:pathLst>
            </a:custGeom>
            <a:solidFill>
              <a:srgbClr val="D3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946"/>
            <p:cNvSpPr>
              <a:spLocks/>
            </p:cNvSpPr>
            <p:nvPr/>
          </p:nvSpPr>
          <p:spPr bwMode="auto">
            <a:xfrm>
              <a:off x="11483975" y="2022475"/>
              <a:ext cx="327025" cy="1079500"/>
            </a:xfrm>
            <a:custGeom>
              <a:avLst/>
              <a:gdLst>
                <a:gd name="T0" fmla="*/ 240570 w 87"/>
                <a:gd name="T1" fmla="*/ 0 h 287"/>
                <a:gd name="T2" fmla="*/ 146597 w 87"/>
                <a:gd name="T3" fmla="*/ 319713 h 287"/>
                <a:gd name="T4" fmla="*/ 146597 w 87"/>
                <a:gd name="T5" fmla="*/ 319713 h 287"/>
                <a:gd name="T6" fmla="*/ 135321 w 87"/>
                <a:gd name="T7" fmla="*/ 346042 h 287"/>
                <a:gd name="T8" fmla="*/ 93973 w 87"/>
                <a:gd name="T9" fmla="*/ 455120 h 287"/>
                <a:gd name="T10" fmla="*/ 93973 w 87"/>
                <a:gd name="T11" fmla="*/ 455120 h 287"/>
                <a:gd name="T12" fmla="*/ 75178 w 87"/>
                <a:gd name="T13" fmla="*/ 447598 h 287"/>
                <a:gd name="T14" fmla="*/ 67660 w 87"/>
                <a:gd name="T15" fmla="*/ 473927 h 287"/>
                <a:gd name="T16" fmla="*/ 45107 w 87"/>
                <a:gd name="T17" fmla="*/ 522824 h 287"/>
                <a:gd name="T18" fmla="*/ 45107 w 87"/>
                <a:gd name="T19" fmla="*/ 522824 h 287"/>
                <a:gd name="T20" fmla="*/ 0 w 87"/>
                <a:gd name="T21" fmla="*/ 511540 h 287"/>
                <a:gd name="T22" fmla="*/ 206740 w 87"/>
                <a:gd name="T23" fmla="*/ 1060693 h 287"/>
                <a:gd name="T24" fmla="*/ 229293 w 87"/>
                <a:gd name="T25" fmla="*/ 1079500 h 287"/>
                <a:gd name="T26" fmla="*/ 255606 w 87"/>
                <a:gd name="T27" fmla="*/ 1056932 h 287"/>
                <a:gd name="T28" fmla="*/ 327025 w 87"/>
                <a:gd name="T29" fmla="*/ 443836 h 287"/>
                <a:gd name="T30" fmla="*/ 327025 w 87"/>
                <a:gd name="T31" fmla="*/ 391178 h 287"/>
                <a:gd name="T32" fmla="*/ 240570 w 87"/>
                <a:gd name="T33" fmla="*/ 0 h 2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287">
                  <a:moveTo>
                    <a:pt x="64" y="0"/>
                  </a:moveTo>
                  <a:cubicBezTo>
                    <a:pt x="57" y="30"/>
                    <a:pt x="48" y="58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3" y="102"/>
                    <a:pt x="29" y="11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6" y="131"/>
                    <a:pt x="14" y="135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6" y="178"/>
                    <a:pt x="45" y="247"/>
                    <a:pt x="55" y="282"/>
                  </a:cubicBezTo>
                  <a:cubicBezTo>
                    <a:pt x="56" y="285"/>
                    <a:pt x="59" y="287"/>
                    <a:pt x="61" y="287"/>
                  </a:cubicBezTo>
                  <a:cubicBezTo>
                    <a:pt x="64" y="287"/>
                    <a:pt x="67" y="285"/>
                    <a:pt x="68" y="281"/>
                  </a:cubicBezTo>
                  <a:cubicBezTo>
                    <a:pt x="74" y="245"/>
                    <a:pt x="87" y="167"/>
                    <a:pt x="87" y="118"/>
                  </a:cubicBezTo>
                  <a:cubicBezTo>
                    <a:pt x="87" y="113"/>
                    <a:pt x="87" y="108"/>
                    <a:pt x="87" y="104"/>
                  </a:cubicBezTo>
                  <a:cubicBezTo>
                    <a:pt x="83" y="56"/>
                    <a:pt x="73" y="23"/>
                    <a:pt x="6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947"/>
            <p:cNvSpPr>
              <a:spLocks/>
            </p:cNvSpPr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948"/>
            <p:cNvSpPr>
              <a:spLocks/>
            </p:cNvSpPr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949"/>
            <p:cNvSpPr>
              <a:spLocks/>
            </p:cNvSpPr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Freeform 950"/>
            <p:cNvSpPr>
              <a:spLocks/>
            </p:cNvSpPr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951"/>
            <p:cNvSpPr>
              <a:spLocks/>
            </p:cNvSpPr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952"/>
            <p:cNvSpPr>
              <a:spLocks/>
            </p:cNvSpPr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Freeform 953"/>
            <p:cNvSpPr>
              <a:spLocks/>
            </p:cNvSpPr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Freeform 954"/>
            <p:cNvSpPr>
              <a:spLocks/>
            </p:cNvSpPr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0" name="Freeform 955"/>
            <p:cNvSpPr>
              <a:spLocks/>
            </p:cNvSpPr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1" name="Freeform 956"/>
            <p:cNvSpPr>
              <a:spLocks/>
            </p:cNvSpPr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957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close/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958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959"/>
            <p:cNvSpPr>
              <a:spLocks/>
            </p:cNvSpPr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960"/>
            <p:cNvSpPr>
              <a:spLocks/>
            </p:cNvSpPr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961"/>
            <p:cNvSpPr>
              <a:spLocks/>
            </p:cNvSpPr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962"/>
            <p:cNvSpPr>
              <a:spLocks/>
            </p:cNvSpPr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963"/>
            <p:cNvSpPr>
              <a:spLocks/>
            </p:cNvSpPr>
            <p:nvPr/>
          </p:nvSpPr>
          <p:spPr bwMode="auto">
            <a:xfrm>
              <a:off x="11307763" y="573088"/>
              <a:ext cx="569913" cy="1770063"/>
            </a:xfrm>
            <a:custGeom>
              <a:avLst/>
              <a:gdLst>
                <a:gd name="T0" fmla="*/ 239963 w 152"/>
                <a:gd name="T1" fmla="*/ 289373 h 471"/>
                <a:gd name="T2" fmla="*/ 393690 w 152"/>
                <a:gd name="T3" fmla="*/ 511101 h 471"/>
                <a:gd name="T4" fmla="*/ 393690 w 152"/>
                <a:gd name="T5" fmla="*/ 511101 h 471"/>
                <a:gd name="T6" fmla="*/ 393690 w 152"/>
                <a:gd name="T7" fmla="*/ 511101 h 471"/>
                <a:gd name="T8" fmla="*/ 393690 w 152"/>
                <a:gd name="T9" fmla="*/ 511101 h 471"/>
                <a:gd name="T10" fmla="*/ 393690 w 152"/>
                <a:gd name="T11" fmla="*/ 511101 h 471"/>
                <a:gd name="T12" fmla="*/ 393690 w 152"/>
                <a:gd name="T13" fmla="*/ 514859 h 471"/>
                <a:gd name="T14" fmla="*/ 393690 w 152"/>
                <a:gd name="T15" fmla="*/ 514859 h 471"/>
                <a:gd name="T16" fmla="*/ 393690 w 152"/>
                <a:gd name="T17" fmla="*/ 514859 h 471"/>
                <a:gd name="T18" fmla="*/ 393690 w 152"/>
                <a:gd name="T19" fmla="*/ 514859 h 471"/>
                <a:gd name="T20" fmla="*/ 393690 w 152"/>
                <a:gd name="T21" fmla="*/ 514859 h 471"/>
                <a:gd name="T22" fmla="*/ 393690 w 152"/>
                <a:gd name="T23" fmla="*/ 514859 h 471"/>
                <a:gd name="T24" fmla="*/ 393690 w 152"/>
                <a:gd name="T25" fmla="*/ 518617 h 471"/>
                <a:gd name="T26" fmla="*/ 393690 w 152"/>
                <a:gd name="T27" fmla="*/ 518617 h 471"/>
                <a:gd name="T28" fmla="*/ 393690 w 152"/>
                <a:gd name="T29" fmla="*/ 518617 h 471"/>
                <a:gd name="T30" fmla="*/ 393690 w 152"/>
                <a:gd name="T31" fmla="*/ 518617 h 471"/>
                <a:gd name="T32" fmla="*/ 393690 w 152"/>
                <a:gd name="T33" fmla="*/ 518617 h 471"/>
                <a:gd name="T34" fmla="*/ 393690 w 152"/>
                <a:gd name="T35" fmla="*/ 518617 h 471"/>
                <a:gd name="T36" fmla="*/ 393690 w 152"/>
                <a:gd name="T37" fmla="*/ 522375 h 471"/>
                <a:gd name="T38" fmla="*/ 393690 w 152"/>
                <a:gd name="T39" fmla="*/ 522375 h 471"/>
                <a:gd name="T40" fmla="*/ 393690 w 152"/>
                <a:gd name="T41" fmla="*/ 522375 h 471"/>
                <a:gd name="T42" fmla="*/ 393690 w 152"/>
                <a:gd name="T43" fmla="*/ 522375 h 471"/>
                <a:gd name="T44" fmla="*/ 393690 w 152"/>
                <a:gd name="T45" fmla="*/ 529891 h 471"/>
                <a:gd name="T46" fmla="*/ 393690 w 152"/>
                <a:gd name="T47" fmla="*/ 529891 h 471"/>
                <a:gd name="T48" fmla="*/ 194970 w 152"/>
                <a:gd name="T49" fmla="*/ 687731 h 471"/>
                <a:gd name="T50" fmla="*/ 0 w 152"/>
                <a:gd name="T51" fmla="*/ 1356672 h 471"/>
                <a:gd name="T52" fmla="*/ 89986 w 152"/>
                <a:gd name="T53" fmla="*/ 1506996 h 471"/>
                <a:gd name="T54" fmla="*/ 89986 w 152"/>
                <a:gd name="T55" fmla="*/ 1506996 h 471"/>
                <a:gd name="T56" fmla="*/ 89986 w 152"/>
                <a:gd name="T57" fmla="*/ 1506996 h 471"/>
                <a:gd name="T58" fmla="*/ 89986 w 152"/>
                <a:gd name="T59" fmla="*/ 1506996 h 471"/>
                <a:gd name="T60" fmla="*/ 89986 w 152"/>
                <a:gd name="T61" fmla="*/ 1506996 h 471"/>
                <a:gd name="T62" fmla="*/ 89986 w 152"/>
                <a:gd name="T63" fmla="*/ 1506996 h 471"/>
                <a:gd name="T64" fmla="*/ 89986 w 152"/>
                <a:gd name="T65" fmla="*/ 1506996 h 471"/>
                <a:gd name="T66" fmla="*/ 89986 w 152"/>
                <a:gd name="T67" fmla="*/ 1506996 h 471"/>
                <a:gd name="T68" fmla="*/ 89986 w 152"/>
                <a:gd name="T69" fmla="*/ 1506996 h 471"/>
                <a:gd name="T70" fmla="*/ 89986 w 152"/>
                <a:gd name="T71" fmla="*/ 1510754 h 471"/>
                <a:gd name="T72" fmla="*/ 89986 w 152"/>
                <a:gd name="T73" fmla="*/ 1510754 h 471"/>
                <a:gd name="T74" fmla="*/ 89986 w 152"/>
                <a:gd name="T75" fmla="*/ 1510754 h 471"/>
                <a:gd name="T76" fmla="*/ 89986 w 152"/>
                <a:gd name="T77" fmla="*/ 1510754 h 471"/>
                <a:gd name="T78" fmla="*/ 89986 w 152"/>
                <a:gd name="T79" fmla="*/ 1510754 h 471"/>
                <a:gd name="T80" fmla="*/ 89986 w 152"/>
                <a:gd name="T81" fmla="*/ 1510754 h 471"/>
                <a:gd name="T82" fmla="*/ 89986 w 152"/>
                <a:gd name="T83" fmla="*/ 1510754 h 471"/>
                <a:gd name="T84" fmla="*/ 89986 w 152"/>
                <a:gd name="T85" fmla="*/ 1510754 h 471"/>
                <a:gd name="T86" fmla="*/ 89986 w 152"/>
                <a:gd name="T87" fmla="*/ 1510754 h 471"/>
                <a:gd name="T88" fmla="*/ 89986 w 152"/>
                <a:gd name="T89" fmla="*/ 1514513 h 471"/>
                <a:gd name="T90" fmla="*/ 89986 w 152"/>
                <a:gd name="T91" fmla="*/ 1514513 h 471"/>
                <a:gd name="T92" fmla="*/ 89986 w 152"/>
                <a:gd name="T93" fmla="*/ 1514513 h 471"/>
                <a:gd name="T94" fmla="*/ 89986 w 152"/>
                <a:gd name="T95" fmla="*/ 1514513 h 471"/>
                <a:gd name="T96" fmla="*/ 89986 w 152"/>
                <a:gd name="T97" fmla="*/ 1514513 h 471"/>
                <a:gd name="T98" fmla="*/ 89986 w 152"/>
                <a:gd name="T99" fmla="*/ 1514513 h 471"/>
                <a:gd name="T100" fmla="*/ 89986 w 152"/>
                <a:gd name="T101" fmla="*/ 1514513 h 471"/>
                <a:gd name="T102" fmla="*/ 89986 w 152"/>
                <a:gd name="T103" fmla="*/ 1514513 h 471"/>
                <a:gd name="T104" fmla="*/ 89986 w 152"/>
                <a:gd name="T105" fmla="*/ 1518271 h 471"/>
                <a:gd name="T106" fmla="*/ 86237 w 152"/>
                <a:gd name="T107" fmla="*/ 1518271 h 471"/>
                <a:gd name="T108" fmla="*/ 86237 w 152"/>
                <a:gd name="T109" fmla="*/ 1518271 h 471"/>
                <a:gd name="T110" fmla="*/ 86237 w 152"/>
                <a:gd name="T111" fmla="*/ 1518271 h 471"/>
                <a:gd name="T112" fmla="*/ 26246 w 152"/>
                <a:gd name="T113" fmla="*/ 1702417 h 471"/>
                <a:gd name="T114" fmla="*/ 416186 w 152"/>
                <a:gd name="T115" fmla="*/ 1450625 h 471"/>
                <a:gd name="T116" fmla="*/ 536168 w 152"/>
                <a:gd name="T117" fmla="*/ 52613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2" h="471">
                  <a:moveTo>
                    <a:pt x="82" y="0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91" y="83"/>
                    <a:pt x="109" y="109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0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4" y="141"/>
                  </a:cubicBezTo>
                  <a:cubicBezTo>
                    <a:pt x="99" y="166"/>
                    <a:pt x="76" y="183"/>
                    <a:pt x="52" y="183"/>
                  </a:cubicBezTo>
                  <a:cubicBezTo>
                    <a:pt x="48" y="183"/>
                    <a:pt x="44" y="183"/>
                    <a:pt x="40" y="182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7" y="365"/>
                    <a:pt x="28" y="383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4"/>
                    <a:pt x="24" y="404"/>
                  </a:cubicBezTo>
                  <a:cubicBezTo>
                    <a:pt x="24" y="404"/>
                    <a:pt x="24" y="404"/>
                    <a:pt x="24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86" y="471"/>
                    <a:pt x="86" y="471"/>
                    <a:pt x="86" y="471"/>
                  </a:cubicBezTo>
                  <a:cubicBezTo>
                    <a:pt x="95" y="444"/>
                    <a:pt x="104" y="416"/>
                    <a:pt x="111" y="386"/>
                  </a:cubicBezTo>
                  <a:cubicBezTo>
                    <a:pt x="112" y="382"/>
                    <a:pt x="113" y="378"/>
                    <a:pt x="114" y="373"/>
                  </a:cubicBezTo>
                  <a:cubicBezTo>
                    <a:pt x="139" y="262"/>
                    <a:pt x="152" y="112"/>
                    <a:pt x="143" y="1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249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964"/>
            <p:cNvSpPr>
              <a:spLocks/>
            </p:cNvSpPr>
            <p:nvPr/>
          </p:nvSpPr>
          <p:spPr bwMode="auto">
            <a:xfrm>
              <a:off x="11615738" y="234950"/>
              <a:ext cx="228600" cy="390525"/>
            </a:xfrm>
            <a:custGeom>
              <a:avLst/>
              <a:gdLst>
                <a:gd name="T0" fmla="*/ 74951 w 61"/>
                <a:gd name="T1" fmla="*/ 0 h 104"/>
                <a:gd name="T2" fmla="*/ 0 w 61"/>
                <a:gd name="T3" fmla="*/ 337954 h 104"/>
                <a:gd name="T4" fmla="*/ 228600 w 61"/>
                <a:gd name="T5" fmla="*/ 390525 h 104"/>
                <a:gd name="T6" fmla="*/ 228600 w 61"/>
                <a:gd name="T7" fmla="*/ 390525 h 104"/>
                <a:gd name="T8" fmla="*/ 0 w 61"/>
                <a:gd name="T9" fmla="*/ 337954 h 104"/>
                <a:gd name="T10" fmla="*/ 74951 w 61"/>
                <a:gd name="T11" fmla="*/ 0 h 104"/>
                <a:gd name="T12" fmla="*/ 74951 w 61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04">
                  <a:moveTo>
                    <a:pt x="2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965"/>
            <p:cNvSpPr>
              <a:spLocks noEditPoints="1"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45278 w 69"/>
                <a:gd name="T1" fmla="*/ 398463 h 106"/>
                <a:gd name="T2" fmla="*/ 0 w 69"/>
                <a:gd name="T3" fmla="*/ 394704 h 106"/>
                <a:gd name="T4" fmla="*/ 241484 w 69"/>
                <a:gd name="T5" fmla="*/ 240581 h 106"/>
                <a:gd name="T6" fmla="*/ 245257 w 69"/>
                <a:gd name="T7" fmla="*/ 233063 h 106"/>
                <a:gd name="T8" fmla="*/ 245257 w 69"/>
                <a:gd name="T9" fmla="*/ 233063 h 106"/>
                <a:gd name="T10" fmla="*/ 245257 w 69"/>
                <a:gd name="T11" fmla="*/ 233063 h 106"/>
                <a:gd name="T12" fmla="*/ 245257 w 69"/>
                <a:gd name="T13" fmla="*/ 233063 h 106"/>
                <a:gd name="T14" fmla="*/ 245257 w 69"/>
                <a:gd name="T15" fmla="*/ 233063 h 106"/>
                <a:gd name="T16" fmla="*/ 245257 w 69"/>
                <a:gd name="T17" fmla="*/ 233063 h 106"/>
                <a:gd name="T18" fmla="*/ 245257 w 69"/>
                <a:gd name="T19" fmla="*/ 233063 h 106"/>
                <a:gd name="T20" fmla="*/ 245257 w 69"/>
                <a:gd name="T21" fmla="*/ 229304 h 106"/>
                <a:gd name="T22" fmla="*/ 245257 w 69"/>
                <a:gd name="T23" fmla="*/ 229304 h 106"/>
                <a:gd name="T24" fmla="*/ 245257 w 69"/>
                <a:gd name="T25" fmla="*/ 229304 h 106"/>
                <a:gd name="T26" fmla="*/ 245257 w 69"/>
                <a:gd name="T27" fmla="*/ 229304 h 106"/>
                <a:gd name="T28" fmla="*/ 245257 w 69"/>
                <a:gd name="T29" fmla="*/ 229304 h 106"/>
                <a:gd name="T30" fmla="*/ 245257 w 69"/>
                <a:gd name="T31" fmla="*/ 229304 h 106"/>
                <a:gd name="T32" fmla="*/ 245257 w 69"/>
                <a:gd name="T33" fmla="*/ 229304 h 106"/>
                <a:gd name="T34" fmla="*/ 245257 w 69"/>
                <a:gd name="T35" fmla="*/ 229304 h 106"/>
                <a:gd name="T36" fmla="*/ 245257 w 69"/>
                <a:gd name="T37" fmla="*/ 229304 h 106"/>
                <a:gd name="T38" fmla="*/ 245257 w 69"/>
                <a:gd name="T39" fmla="*/ 225545 h 106"/>
                <a:gd name="T40" fmla="*/ 245257 w 69"/>
                <a:gd name="T41" fmla="*/ 225545 h 106"/>
                <a:gd name="T42" fmla="*/ 245257 w 69"/>
                <a:gd name="T43" fmla="*/ 225545 h 106"/>
                <a:gd name="T44" fmla="*/ 245257 w 69"/>
                <a:gd name="T45" fmla="*/ 225545 h 106"/>
                <a:gd name="T46" fmla="*/ 245257 w 69"/>
                <a:gd name="T47" fmla="*/ 225545 h 106"/>
                <a:gd name="T48" fmla="*/ 245257 w 69"/>
                <a:gd name="T49" fmla="*/ 225545 h 106"/>
                <a:gd name="T50" fmla="*/ 245257 w 69"/>
                <a:gd name="T51" fmla="*/ 225545 h 106"/>
                <a:gd name="T52" fmla="*/ 245257 w 69"/>
                <a:gd name="T53" fmla="*/ 225545 h 106"/>
                <a:gd name="T54" fmla="*/ 245257 w 69"/>
                <a:gd name="T55" fmla="*/ 225545 h 106"/>
                <a:gd name="T56" fmla="*/ 245257 w 69"/>
                <a:gd name="T57" fmla="*/ 221786 h 106"/>
                <a:gd name="T58" fmla="*/ 245257 w 69"/>
                <a:gd name="T59" fmla="*/ 221786 h 106"/>
                <a:gd name="T60" fmla="*/ 245257 w 69"/>
                <a:gd name="T61" fmla="*/ 221786 h 106"/>
                <a:gd name="T62" fmla="*/ 245257 w 69"/>
                <a:gd name="T63" fmla="*/ 221786 h 106"/>
                <a:gd name="T64" fmla="*/ 245257 w 69"/>
                <a:gd name="T65" fmla="*/ 221786 h 106"/>
                <a:gd name="T66" fmla="*/ 245257 w 69"/>
                <a:gd name="T67" fmla="*/ 221786 h 106"/>
                <a:gd name="T68" fmla="*/ 90557 w 69"/>
                <a:gd name="T69" fmla="*/ 0 h 106"/>
                <a:gd name="T70" fmla="*/ 83010 w 69"/>
                <a:gd name="T71" fmla="*/ 41350 h 106"/>
                <a:gd name="T72" fmla="*/ 245257 w 69"/>
                <a:gd name="T73" fmla="*/ 22178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" h="106">
                  <a:moveTo>
                    <a:pt x="64" y="64"/>
                  </a:moveTo>
                  <a:cubicBezTo>
                    <a:pt x="59" y="89"/>
                    <a:pt x="36" y="106"/>
                    <a:pt x="12" y="106"/>
                  </a:cubicBezTo>
                  <a:cubicBezTo>
                    <a:pt x="8" y="106"/>
                    <a:pt x="4" y="106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1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1" y="6"/>
                    <a:pt x="69" y="32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966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close/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E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967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968"/>
            <p:cNvSpPr>
              <a:spLocks/>
            </p:cNvSpPr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969"/>
            <p:cNvSpPr>
              <a:spLocks/>
            </p:cNvSpPr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970"/>
            <p:cNvSpPr>
              <a:spLocks noEditPoints="1"/>
            </p:cNvSpPr>
            <p:nvPr/>
          </p:nvSpPr>
          <p:spPr bwMode="auto">
            <a:xfrm>
              <a:off x="11307763" y="1928813"/>
              <a:ext cx="104775" cy="346075"/>
            </a:xfrm>
            <a:custGeom>
              <a:avLst/>
              <a:gdLst>
                <a:gd name="T0" fmla="*/ 86065 w 28"/>
                <a:gd name="T1" fmla="*/ 161752 h 92"/>
                <a:gd name="T2" fmla="*/ 86065 w 28"/>
                <a:gd name="T3" fmla="*/ 161752 h 92"/>
                <a:gd name="T4" fmla="*/ 86065 w 28"/>
                <a:gd name="T5" fmla="*/ 161752 h 92"/>
                <a:gd name="T6" fmla="*/ 86065 w 28"/>
                <a:gd name="T7" fmla="*/ 161752 h 92"/>
                <a:gd name="T8" fmla="*/ 86065 w 28"/>
                <a:gd name="T9" fmla="*/ 161752 h 92"/>
                <a:gd name="T10" fmla="*/ 89807 w 28"/>
                <a:gd name="T11" fmla="*/ 161752 h 92"/>
                <a:gd name="T12" fmla="*/ 89807 w 28"/>
                <a:gd name="T13" fmla="*/ 161752 h 92"/>
                <a:gd name="T14" fmla="*/ 89807 w 28"/>
                <a:gd name="T15" fmla="*/ 157991 h 92"/>
                <a:gd name="T16" fmla="*/ 89807 w 28"/>
                <a:gd name="T17" fmla="*/ 157991 h 92"/>
                <a:gd name="T18" fmla="*/ 89807 w 28"/>
                <a:gd name="T19" fmla="*/ 157991 h 92"/>
                <a:gd name="T20" fmla="*/ 89807 w 28"/>
                <a:gd name="T21" fmla="*/ 157991 h 92"/>
                <a:gd name="T22" fmla="*/ 89807 w 28"/>
                <a:gd name="T23" fmla="*/ 157991 h 92"/>
                <a:gd name="T24" fmla="*/ 89807 w 28"/>
                <a:gd name="T25" fmla="*/ 157991 h 92"/>
                <a:gd name="T26" fmla="*/ 89807 w 28"/>
                <a:gd name="T27" fmla="*/ 157991 h 92"/>
                <a:gd name="T28" fmla="*/ 89807 w 28"/>
                <a:gd name="T29" fmla="*/ 157991 h 92"/>
                <a:gd name="T30" fmla="*/ 89807 w 28"/>
                <a:gd name="T31" fmla="*/ 157991 h 92"/>
                <a:gd name="T32" fmla="*/ 89807 w 28"/>
                <a:gd name="T33" fmla="*/ 157991 h 92"/>
                <a:gd name="T34" fmla="*/ 89807 w 28"/>
                <a:gd name="T35" fmla="*/ 157991 h 92"/>
                <a:gd name="T36" fmla="*/ 89807 w 28"/>
                <a:gd name="T37" fmla="*/ 157991 h 92"/>
                <a:gd name="T38" fmla="*/ 89807 w 28"/>
                <a:gd name="T39" fmla="*/ 154229 h 92"/>
                <a:gd name="T40" fmla="*/ 89807 w 28"/>
                <a:gd name="T41" fmla="*/ 154229 h 92"/>
                <a:gd name="T42" fmla="*/ 89807 w 28"/>
                <a:gd name="T43" fmla="*/ 154229 h 92"/>
                <a:gd name="T44" fmla="*/ 89807 w 28"/>
                <a:gd name="T45" fmla="*/ 154229 h 92"/>
                <a:gd name="T46" fmla="*/ 89807 w 28"/>
                <a:gd name="T47" fmla="*/ 154229 h 92"/>
                <a:gd name="T48" fmla="*/ 89807 w 28"/>
                <a:gd name="T49" fmla="*/ 154229 h 92"/>
                <a:gd name="T50" fmla="*/ 89807 w 28"/>
                <a:gd name="T51" fmla="*/ 154229 h 92"/>
                <a:gd name="T52" fmla="*/ 89807 w 28"/>
                <a:gd name="T53" fmla="*/ 154229 h 92"/>
                <a:gd name="T54" fmla="*/ 89807 w 28"/>
                <a:gd name="T55" fmla="*/ 154229 h 92"/>
                <a:gd name="T56" fmla="*/ 89807 w 28"/>
                <a:gd name="T57" fmla="*/ 154229 h 92"/>
                <a:gd name="T58" fmla="*/ 89807 w 28"/>
                <a:gd name="T59" fmla="*/ 154229 h 92"/>
                <a:gd name="T60" fmla="*/ 89807 w 28"/>
                <a:gd name="T61" fmla="*/ 154229 h 92"/>
                <a:gd name="T62" fmla="*/ 89807 w 28"/>
                <a:gd name="T63" fmla="*/ 154229 h 92"/>
                <a:gd name="T64" fmla="*/ 89807 w 28"/>
                <a:gd name="T65" fmla="*/ 150467 h 92"/>
                <a:gd name="T66" fmla="*/ 89807 w 28"/>
                <a:gd name="T67" fmla="*/ 150467 h 92"/>
                <a:gd name="T68" fmla="*/ 89807 w 28"/>
                <a:gd name="T69" fmla="*/ 150467 h 92"/>
                <a:gd name="T70" fmla="*/ 89807 w 28"/>
                <a:gd name="T71" fmla="*/ 150467 h 92"/>
                <a:gd name="T72" fmla="*/ 89807 w 28"/>
                <a:gd name="T73" fmla="*/ 150467 h 92"/>
                <a:gd name="T74" fmla="*/ 89807 w 28"/>
                <a:gd name="T75" fmla="*/ 150467 h 92"/>
                <a:gd name="T76" fmla="*/ 89807 w 28"/>
                <a:gd name="T77" fmla="*/ 150467 h 92"/>
                <a:gd name="T78" fmla="*/ 89807 w 28"/>
                <a:gd name="T79" fmla="*/ 150467 h 92"/>
                <a:gd name="T80" fmla="*/ 89807 w 28"/>
                <a:gd name="T81" fmla="*/ 150467 h 92"/>
                <a:gd name="T82" fmla="*/ 89807 w 28"/>
                <a:gd name="T83" fmla="*/ 150467 h 92"/>
                <a:gd name="T84" fmla="*/ 89807 w 28"/>
                <a:gd name="T85" fmla="*/ 150467 h 92"/>
                <a:gd name="T86" fmla="*/ 89807 w 28"/>
                <a:gd name="T87" fmla="*/ 150467 h 92"/>
                <a:gd name="T88" fmla="*/ 89807 w 28"/>
                <a:gd name="T89" fmla="*/ 150467 h 92"/>
                <a:gd name="T90" fmla="*/ 89807 w 28"/>
                <a:gd name="T91" fmla="*/ 150467 h 92"/>
                <a:gd name="T92" fmla="*/ 0 w 28"/>
                <a:gd name="T93" fmla="*/ 0 h 92"/>
                <a:gd name="T94" fmla="*/ 0 w 28"/>
                <a:gd name="T95" fmla="*/ 0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92"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28" y="22"/>
                    <a:pt x="24" y="40"/>
                  </a:cubicBezTo>
                  <a:cubicBezTo>
                    <a:pt x="28" y="22"/>
                    <a:pt x="17" y="4"/>
                    <a:pt x="0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971"/>
            <p:cNvSpPr>
              <a:spLocks/>
            </p:cNvSpPr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972"/>
            <p:cNvSpPr>
              <a:spLocks/>
            </p:cNvSpPr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973"/>
            <p:cNvSpPr>
              <a:spLocks/>
            </p:cNvSpPr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974"/>
            <p:cNvSpPr>
              <a:spLocks/>
            </p:cNvSpPr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975"/>
            <p:cNvSpPr>
              <a:spLocks/>
            </p:cNvSpPr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976"/>
            <p:cNvSpPr>
              <a:spLocks/>
            </p:cNvSpPr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977"/>
            <p:cNvSpPr>
              <a:spLocks/>
            </p:cNvSpPr>
            <p:nvPr/>
          </p:nvSpPr>
          <p:spPr bwMode="auto">
            <a:xfrm>
              <a:off x="11261725" y="2436813"/>
              <a:ext cx="290513" cy="107950"/>
            </a:xfrm>
            <a:custGeom>
              <a:avLst/>
              <a:gdLst>
                <a:gd name="T0" fmla="*/ 15092 w 77"/>
                <a:gd name="T1" fmla="*/ 0 h 29"/>
                <a:gd name="T2" fmla="*/ 0 w 77"/>
                <a:gd name="T3" fmla="*/ 48391 h 29"/>
                <a:gd name="T4" fmla="*/ 203736 w 77"/>
                <a:gd name="T5" fmla="*/ 93060 h 29"/>
                <a:gd name="T6" fmla="*/ 222601 w 77"/>
                <a:gd name="T7" fmla="*/ 96783 h 29"/>
                <a:gd name="T8" fmla="*/ 267876 w 77"/>
                <a:gd name="T9" fmla="*/ 107950 h 29"/>
                <a:gd name="T10" fmla="*/ 290513 w 77"/>
                <a:gd name="T11" fmla="*/ 59559 h 29"/>
                <a:gd name="T12" fmla="*/ 290513 w 77"/>
                <a:gd name="T13" fmla="*/ 59559 h 29"/>
                <a:gd name="T14" fmla="*/ 15092 w 7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29">
                  <a:moveTo>
                    <a:pt x="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25"/>
                    <a:pt x="75" y="21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C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978"/>
            <p:cNvSpPr>
              <a:spLocks/>
            </p:cNvSpPr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979"/>
            <p:cNvSpPr>
              <a:spLocks/>
            </p:cNvSpPr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980"/>
            <p:cNvSpPr>
              <a:spLocks/>
            </p:cNvSpPr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981"/>
            <p:cNvSpPr>
              <a:spLocks/>
            </p:cNvSpPr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982"/>
            <p:cNvSpPr>
              <a:spLocks/>
            </p:cNvSpPr>
            <p:nvPr/>
          </p:nvSpPr>
          <p:spPr bwMode="auto">
            <a:xfrm>
              <a:off x="11217275" y="2516188"/>
              <a:ext cx="239713" cy="138113"/>
            </a:xfrm>
            <a:custGeom>
              <a:avLst/>
              <a:gdLst>
                <a:gd name="T0" fmla="*/ 33710 w 64"/>
                <a:gd name="T1" fmla="*/ 0 h 37"/>
                <a:gd name="T2" fmla="*/ 0 w 64"/>
                <a:gd name="T3" fmla="*/ 97052 h 37"/>
                <a:gd name="T4" fmla="*/ 176039 w 64"/>
                <a:gd name="T5" fmla="*/ 138113 h 37"/>
                <a:gd name="T6" fmla="*/ 239713 w 64"/>
                <a:gd name="T7" fmla="*/ 48526 h 37"/>
                <a:gd name="T8" fmla="*/ 239713 w 64"/>
                <a:gd name="T9" fmla="*/ 48526 h 37"/>
                <a:gd name="T10" fmla="*/ 33710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37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29"/>
                    <a:pt x="59" y="21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983"/>
            <p:cNvSpPr>
              <a:spLocks/>
            </p:cNvSpPr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01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984"/>
            <p:cNvSpPr>
              <a:spLocks/>
            </p:cNvSpPr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985"/>
            <p:cNvSpPr>
              <a:spLocks/>
            </p:cNvSpPr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0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986"/>
            <p:cNvSpPr>
              <a:spLocks/>
            </p:cNvSpPr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987"/>
            <p:cNvSpPr>
              <a:spLocks/>
            </p:cNvSpPr>
            <p:nvPr/>
          </p:nvSpPr>
          <p:spPr bwMode="auto">
            <a:xfrm>
              <a:off x="11288713" y="2301875"/>
              <a:ext cx="330200" cy="176213"/>
            </a:xfrm>
            <a:custGeom>
              <a:avLst/>
              <a:gdLst>
                <a:gd name="T0" fmla="*/ 33770 w 88"/>
                <a:gd name="T1" fmla="*/ 0 h 47"/>
                <a:gd name="T2" fmla="*/ 0 w 88"/>
                <a:gd name="T3" fmla="*/ 108727 h 47"/>
                <a:gd name="T4" fmla="*/ 270164 w 88"/>
                <a:gd name="T5" fmla="*/ 168715 h 47"/>
                <a:gd name="T6" fmla="*/ 288925 w 88"/>
                <a:gd name="T7" fmla="*/ 176213 h 47"/>
                <a:gd name="T8" fmla="*/ 330200 w 88"/>
                <a:gd name="T9" fmla="*/ 67486 h 47"/>
                <a:gd name="T10" fmla="*/ 330200 w 88"/>
                <a:gd name="T11" fmla="*/ 67486 h 47"/>
                <a:gd name="T12" fmla="*/ 33770 w 88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7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37"/>
                    <a:pt x="85" y="2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D3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988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close/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01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989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990"/>
            <p:cNvSpPr>
              <a:spLocks/>
            </p:cNvSpPr>
            <p:nvPr/>
          </p:nvSpPr>
          <p:spPr bwMode="auto">
            <a:xfrm>
              <a:off x="11753850" y="20638"/>
              <a:ext cx="7938" cy="93663"/>
            </a:xfrm>
            <a:custGeom>
              <a:avLst/>
              <a:gdLst>
                <a:gd name="T0" fmla="*/ 7938 w 2"/>
                <a:gd name="T1" fmla="*/ 0 h 25"/>
                <a:gd name="T2" fmla="*/ 0 w 2"/>
                <a:gd name="T3" fmla="*/ 93663 h 25"/>
                <a:gd name="T4" fmla="*/ 0 w 2"/>
                <a:gd name="T5" fmla="*/ 93663 h 25"/>
                <a:gd name="T6" fmla="*/ 7938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cubicBezTo>
                    <a:pt x="2" y="7"/>
                    <a:pt x="1" y="1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16"/>
                    <a:pt x="2" y="7"/>
                    <a:pt x="2" y="0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991"/>
            <p:cNvSpPr>
              <a:spLocks/>
            </p:cNvSpPr>
            <p:nvPr/>
          </p:nvSpPr>
          <p:spPr bwMode="auto">
            <a:xfrm>
              <a:off x="11728450" y="-92075"/>
              <a:ext cx="36513" cy="206375"/>
            </a:xfrm>
            <a:custGeom>
              <a:avLst/>
              <a:gdLst>
                <a:gd name="T0" fmla="*/ 36513 w 10"/>
                <a:gd name="T1" fmla="*/ 0 h 55"/>
                <a:gd name="T2" fmla="*/ 0 w 10"/>
                <a:gd name="T3" fmla="*/ 161348 h 55"/>
                <a:gd name="T4" fmla="*/ 25559 w 10"/>
                <a:gd name="T5" fmla="*/ 206375 h 55"/>
                <a:gd name="T6" fmla="*/ 32862 w 10"/>
                <a:gd name="T7" fmla="*/ 112568 h 55"/>
                <a:gd name="T8" fmla="*/ 36513 w 1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5">
                  <a:moveTo>
                    <a:pt x="1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4"/>
                    <a:pt x="4" y="48"/>
                    <a:pt x="7" y="55"/>
                  </a:cubicBezTo>
                  <a:cubicBezTo>
                    <a:pt x="8" y="46"/>
                    <a:pt x="9" y="37"/>
                    <a:pt x="9" y="30"/>
                  </a:cubicBezTo>
                  <a:cubicBezTo>
                    <a:pt x="10" y="13"/>
                    <a:pt x="10" y="2"/>
                    <a:pt x="10" y="0"/>
                  </a:cubicBezTo>
                </a:path>
              </a:pathLst>
            </a:custGeom>
            <a:solidFill>
              <a:srgbClr val="56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992"/>
            <p:cNvSpPr>
              <a:spLocks/>
            </p:cNvSpPr>
            <p:nvPr/>
          </p:nvSpPr>
          <p:spPr bwMode="auto">
            <a:xfrm>
              <a:off x="11728450" y="69850"/>
              <a:ext cx="25400" cy="444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25400 w 7"/>
                <a:gd name="T5" fmla="*/ 44450 h 12"/>
                <a:gd name="T6" fmla="*/ 25400 w 7"/>
                <a:gd name="T7" fmla="*/ 44450 h 12"/>
                <a:gd name="T8" fmla="*/ 25400 w 7"/>
                <a:gd name="T9" fmla="*/ 4445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5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5"/>
                    <a:pt x="2" y="1"/>
                    <a:pt x="0" y="0"/>
                  </a:cubicBezTo>
                </a:path>
              </a:pathLst>
            </a:custGeom>
            <a:solidFill>
              <a:srgbClr val="6E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993"/>
            <p:cNvSpPr>
              <a:spLocks noEditPoints="1"/>
            </p:cNvSpPr>
            <p:nvPr/>
          </p:nvSpPr>
          <p:spPr bwMode="auto">
            <a:xfrm>
              <a:off x="11811000" y="325438"/>
              <a:ext cx="38100" cy="296863"/>
            </a:xfrm>
            <a:custGeom>
              <a:avLst/>
              <a:gdLst>
                <a:gd name="T0" fmla="*/ 38100 w 10"/>
                <a:gd name="T1" fmla="*/ 296863 h 79"/>
                <a:gd name="T2" fmla="*/ 38100 w 10"/>
                <a:gd name="T3" fmla="*/ 296863 h 79"/>
                <a:gd name="T4" fmla="*/ 38100 w 10"/>
                <a:gd name="T5" fmla="*/ 296863 h 79"/>
                <a:gd name="T6" fmla="*/ 38100 w 10"/>
                <a:gd name="T7" fmla="*/ 293105 h 79"/>
                <a:gd name="T8" fmla="*/ 38100 w 10"/>
                <a:gd name="T9" fmla="*/ 293105 h 79"/>
                <a:gd name="T10" fmla="*/ 38100 w 10"/>
                <a:gd name="T11" fmla="*/ 293105 h 79"/>
                <a:gd name="T12" fmla="*/ 34290 w 10"/>
                <a:gd name="T13" fmla="*/ 255528 h 79"/>
                <a:gd name="T14" fmla="*/ 34290 w 10"/>
                <a:gd name="T15" fmla="*/ 255528 h 79"/>
                <a:gd name="T16" fmla="*/ 34290 w 10"/>
                <a:gd name="T17" fmla="*/ 255528 h 79"/>
                <a:gd name="T18" fmla="*/ 34290 w 10"/>
                <a:gd name="T19" fmla="*/ 248012 h 79"/>
                <a:gd name="T20" fmla="*/ 34290 w 10"/>
                <a:gd name="T21" fmla="*/ 248012 h 79"/>
                <a:gd name="T22" fmla="*/ 34290 w 10"/>
                <a:gd name="T23" fmla="*/ 248012 h 79"/>
                <a:gd name="T24" fmla="*/ 34290 w 10"/>
                <a:gd name="T25" fmla="*/ 248012 h 79"/>
                <a:gd name="T26" fmla="*/ 34290 w 10"/>
                <a:gd name="T27" fmla="*/ 248012 h 79"/>
                <a:gd name="T28" fmla="*/ 34290 w 10"/>
                <a:gd name="T29" fmla="*/ 248012 h 79"/>
                <a:gd name="T30" fmla="*/ 34290 w 10"/>
                <a:gd name="T31" fmla="*/ 244254 h 79"/>
                <a:gd name="T32" fmla="*/ 34290 w 10"/>
                <a:gd name="T33" fmla="*/ 244254 h 79"/>
                <a:gd name="T34" fmla="*/ 34290 w 10"/>
                <a:gd name="T35" fmla="*/ 244254 h 79"/>
                <a:gd name="T36" fmla="*/ 34290 w 10"/>
                <a:gd name="T37" fmla="*/ 244254 h 79"/>
                <a:gd name="T38" fmla="*/ 34290 w 10"/>
                <a:gd name="T39" fmla="*/ 244254 h 79"/>
                <a:gd name="T40" fmla="*/ 34290 w 10"/>
                <a:gd name="T41" fmla="*/ 244254 h 79"/>
                <a:gd name="T42" fmla="*/ 34290 w 10"/>
                <a:gd name="T43" fmla="*/ 244254 h 79"/>
                <a:gd name="T44" fmla="*/ 34290 w 10"/>
                <a:gd name="T45" fmla="*/ 244254 h 79"/>
                <a:gd name="T46" fmla="*/ 34290 w 10"/>
                <a:gd name="T47" fmla="*/ 244254 h 79"/>
                <a:gd name="T48" fmla="*/ 34290 w 10"/>
                <a:gd name="T49" fmla="*/ 240497 h 79"/>
                <a:gd name="T50" fmla="*/ 34290 w 10"/>
                <a:gd name="T51" fmla="*/ 240497 h 79"/>
                <a:gd name="T52" fmla="*/ 34290 w 10"/>
                <a:gd name="T53" fmla="*/ 240497 h 79"/>
                <a:gd name="T54" fmla="*/ 34290 w 10"/>
                <a:gd name="T55" fmla="*/ 240497 h 79"/>
                <a:gd name="T56" fmla="*/ 34290 w 10"/>
                <a:gd name="T57" fmla="*/ 240497 h 79"/>
                <a:gd name="T58" fmla="*/ 34290 w 10"/>
                <a:gd name="T59" fmla="*/ 240497 h 79"/>
                <a:gd name="T60" fmla="*/ 34290 w 10"/>
                <a:gd name="T61" fmla="*/ 240497 h 79"/>
                <a:gd name="T62" fmla="*/ 34290 w 10"/>
                <a:gd name="T63" fmla="*/ 240497 h 79"/>
                <a:gd name="T64" fmla="*/ 34290 w 10"/>
                <a:gd name="T65" fmla="*/ 240497 h 79"/>
                <a:gd name="T66" fmla="*/ 34290 w 10"/>
                <a:gd name="T67" fmla="*/ 236739 h 79"/>
                <a:gd name="T68" fmla="*/ 34290 w 10"/>
                <a:gd name="T69" fmla="*/ 240497 h 79"/>
                <a:gd name="T70" fmla="*/ 34290 w 10"/>
                <a:gd name="T71" fmla="*/ 236739 h 79"/>
                <a:gd name="T72" fmla="*/ 34290 w 10"/>
                <a:gd name="T73" fmla="*/ 236739 h 79"/>
                <a:gd name="T74" fmla="*/ 34290 w 10"/>
                <a:gd name="T75" fmla="*/ 236739 h 79"/>
                <a:gd name="T76" fmla="*/ 34290 w 10"/>
                <a:gd name="T77" fmla="*/ 236739 h 79"/>
                <a:gd name="T78" fmla="*/ 0 w 10"/>
                <a:gd name="T79" fmla="*/ 0 h 79"/>
                <a:gd name="T80" fmla="*/ 34290 w 10"/>
                <a:gd name="T81" fmla="*/ 236739 h 79"/>
                <a:gd name="T82" fmla="*/ 0 w 10"/>
                <a:gd name="T83" fmla="*/ 0 h 79"/>
                <a:gd name="T84" fmla="*/ 0 w 10"/>
                <a:gd name="T85" fmla="*/ 0 h 79"/>
                <a:gd name="T86" fmla="*/ 0 w 10"/>
                <a:gd name="T87" fmla="*/ 0 h 79"/>
                <a:gd name="T88" fmla="*/ 0 w 10"/>
                <a:gd name="T89" fmla="*/ 0 h 79"/>
                <a:gd name="T90" fmla="*/ 0 w 10"/>
                <a:gd name="T91" fmla="*/ 0 h 79"/>
                <a:gd name="T92" fmla="*/ 0 w 10"/>
                <a:gd name="T93" fmla="*/ 0 h 79"/>
                <a:gd name="T94" fmla="*/ 0 w 10"/>
                <a:gd name="T95" fmla="*/ 0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" h="79">
                  <a:moveTo>
                    <a:pt x="1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moveTo>
                    <a:pt x="10" y="78"/>
                  </a:move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4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0" y="0"/>
                  </a:moveTo>
                  <a:cubicBezTo>
                    <a:pt x="4" y="18"/>
                    <a:pt x="7" y="39"/>
                    <a:pt x="9" y="63"/>
                  </a:cubicBezTo>
                  <a:cubicBezTo>
                    <a:pt x="7" y="39"/>
                    <a:pt x="4" y="18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9" name="Freeform 994"/>
            <p:cNvSpPr>
              <a:spLocks/>
            </p:cNvSpPr>
            <p:nvPr/>
          </p:nvSpPr>
          <p:spPr bwMode="auto">
            <a:xfrm>
              <a:off x="11615738" y="69850"/>
              <a:ext cx="233363" cy="555625"/>
            </a:xfrm>
            <a:custGeom>
              <a:avLst/>
              <a:gdLst>
                <a:gd name="T0" fmla="*/ 112918 w 62"/>
                <a:gd name="T1" fmla="*/ 0 h 148"/>
                <a:gd name="T2" fmla="*/ 75278 w 62"/>
                <a:gd name="T3" fmla="*/ 165186 h 148"/>
                <a:gd name="T4" fmla="*/ 0 w 62"/>
                <a:gd name="T5" fmla="*/ 503066 h 148"/>
                <a:gd name="T6" fmla="*/ 229599 w 62"/>
                <a:gd name="T7" fmla="*/ 555625 h 148"/>
                <a:gd name="T8" fmla="*/ 233363 w 62"/>
                <a:gd name="T9" fmla="*/ 555625 h 148"/>
                <a:gd name="T10" fmla="*/ 233363 w 62"/>
                <a:gd name="T11" fmla="*/ 555625 h 148"/>
                <a:gd name="T12" fmla="*/ 233363 w 62"/>
                <a:gd name="T13" fmla="*/ 551871 h 148"/>
                <a:gd name="T14" fmla="*/ 233363 w 62"/>
                <a:gd name="T15" fmla="*/ 551871 h 148"/>
                <a:gd name="T16" fmla="*/ 233363 w 62"/>
                <a:gd name="T17" fmla="*/ 548117 h 148"/>
                <a:gd name="T18" fmla="*/ 233363 w 62"/>
                <a:gd name="T19" fmla="*/ 548117 h 148"/>
                <a:gd name="T20" fmla="*/ 229599 w 62"/>
                <a:gd name="T21" fmla="*/ 510574 h 148"/>
                <a:gd name="T22" fmla="*/ 229599 w 62"/>
                <a:gd name="T23" fmla="*/ 510574 h 148"/>
                <a:gd name="T24" fmla="*/ 229599 w 62"/>
                <a:gd name="T25" fmla="*/ 503066 h 148"/>
                <a:gd name="T26" fmla="*/ 229599 w 62"/>
                <a:gd name="T27" fmla="*/ 503066 h 148"/>
                <a:gd name="T28" fmla="*/ 229599 w 62"/>
                <a:gd name="T29" fmla="*/ 503066 h 148"/>
                <a:gd name="T30" fmla="*/ 229599 w 62"/>
                <a:gd name="T31" fmla="*/ 503066 h 148"/>
                <a:gd name="T32" fmla="*/ 229599 w 62"/>
                <a:gd name="T33" fmla="*/ 499312 h 148"/>
                <a:gd name="T34" fmla="*/ 229599 w 62"/>
                <a:gd name="T35" fmla="*/ 499312 h 148"/>
                <a:gd name="T36" fmla="*/ 229599 w 62"/>
                <a:gd name="T37" fmla="*/ 499312 h 148"/>
                <a:gd name="T38" fmla="*/ 229599 w 62"/>
                <a:gd name="T39" fmla="*/ 499312 h 148"/>
                <a:gd name="T40" fmla="*/ 229599 w 62"/>
                <a:gd name="T41" fmla="*/ 499312 h 148"/>
                <a:gd name="T42" fmla="*/ 229599 w 62"/>
                <a:gd name="T43" fmla="*/ 499312 h 148"/>
                <a:gd name="T44" fmla="*/ 229599 w 62"/>
                <a:gd name="T45" fmla="*/ 495557 h 148"/>
                <a:gd name="T46" fmla="*/ 229599 w 62"/>
                <a:gd name="T47" fmla="*/ 495557 h 148"/>
                <a:gd name="T48" fmla="*/ 229599 w 62"/>
                <a:gd name="T49" fmla="*/ 495557 h 148"/>
                <a:gd name="T50" fmla="*/ 229599 w 62"/>
                <a:gd name="T51" fmla="*/ 495557 h 148"/>
                <a:gd name="T52" fmla="*/ 229599 w 62"/>
                <a:gd name="T53" fmla="*/ 495557 h 148"/>
                <a:gd name="T54" fmla="*/ 229599 w 62"/>
                <a:gd name="T55" fmla="*/ 495557 h 148"/>
                <a:gd name="T56" fmla="*/ 229599 w 62"/>
                <a:gd name="T57" fmla="*/ 495557 h 148"/>
                <a:gd name="T58" fmla="*/ 229599 w 62"/>
                <a:gd name="T59" fmla="*/ 491803 h 148"/>
                <a:gd name="T60" fmla="*/ 229599 w 62"/>
                <a:gd name="T61" fmla="*/ 491803 h 148"/>
                <a:gd name="T62" fmla="*/ 229599 w 62"/>
                <a:gd name="T63" fmla="*/ 491803 h 148"/>
                <a:gd name="T64" fmla="*/ 229599 w 62"/>
                <a:gd name="T65" fmla="*/ 491803 h 148"/>
                <a:gd name="T66" fmla="*/ 195724 w 62"/>
                <a:gd name="T67" fmla="*/ 255287 h 148"/>
                <a:gd name="T68" fmla="*/ 195724 w 62"/>
                <a:gd name="T69" fmla="*/ 255287 h 148"/>
                <a:gd name="T70" fmla="*/ 195724 w 62"/>
                <a:gd name="T71" fmla="*/ 255287 h 148"/>
                <a:gd name="T72" fmla="*/ 195724 w 62"/>
                <a:gd name="T73" fmla="*/ 255287 h 148"/>
                <a:gd name="T74" fmla="*/ 195724 w 62"/>
                <a:gd name="T75" fmla="*/ 255287 h 148"/>
                <a:gd name="T76" fmla="*/ 139265 w 62"/>
                <a:gd name="T77" fmla="*/ 45051 h 148"/>
                <a:gd name="T78" fmla="*/ 112918 w 62"/>
                <a:gd name="T79" fmla="*/ 0 h 148"/>
                <a:gd name="T80" fmla="*/ 112918 w 62"/>
                <a:gd name="T81" fmla="*/ 0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148">
                  <a:moveTo>
                    <a:pt x="30" y="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2" y="147"/>
                    <a:pt x="62" y="146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2"/>
                    <a:pt x="61" y="139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9" y="107"/>
                    <a:pt x="56" y="86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7" y="42"/>
                    <a:pt x="42" y="23"/>
                    <a:pt x="37" y="12"/>
                  </a:cubicBezTo>
                  <a:cubicBezTo>
                    <a:pt x="34" y="5"/>
                    <a:pt x="3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995"/>
            <p:cNvSpPr>
              <a:spLocks noEditPoints="1"/>
            </p:cNvSpPr>
            <p:nvPr/>
          </p:nvSpPr>
          <p:spPr bwMode="auto">
            <a:xfrm>
              <a:off x="11698288" y="1084263"/>
              <a:ext cx="3175" cy="19050"/>
            </a:xfrm>
            <a:custGeom>
              <a:avLst/>
              <a:gdLst>
                <a:gd name="T0" fmla="*/ 0 w 1"/>
                <a:gd name="T1" fmla="*/ 19050 h 5"/>
                <a:gd name="T2" fmla="*/ 3175 w 1"/>
                <a:gd name="T3" fmla="*/ 11430 h 5"/>
                <a:gd name="T4" fmla="*/ 3175 w 1"/>
                <a:gd name="T5" fmla="*/ 11430 h 5"/>
                <a:gd name="T6" fmla="*/ 3175 w 1"/>
                <a:gd name="T7" fmla="*/ 11430 h 5"/>
                <a:gd name="T8" fmla="*/ 3175 w 1"/>
                <a:gd name="T9" fmla="*/ 11430 h 5"/>
                <a:gd name="T10" fmla="*/ 3175 w 1"/>
                <a:gd name="T11" fmla="*/ 11430 h 5"/>
                <a:gd name="T12" fmla="*/ 3175 w 1"/>
                <a:gd name="T13" fmla="*/ 11430 h 5"/>
                <a:gd name="T14" fmla="*/ 3175 w 1"/>
                <a:gd name="T15" fmla="*/ 11430 h 5"/>
                <a:gd name="T16" fmla="*/ 3175 w 1"/>
                <a:gd name="T17" fmla="*/ 11430 h 5"/>
                <a:gd name="T18" fmla="*/ 3175 w 1"/>
                <a:gd name="T19" fmla="*/ 7620 h 5"/>
                <a:gd name="T20" fmla="*/ 3175 w 1"/>
                <a:gd name="T21" fmla="*/ 7620 h 5"/>
                <a:gd name="T22" fmla="*/ 3175 w 1"/>
                <a:gd name="T23" fmla="*/ 7620 h 5"/>
                <a:gd name="T24" fmla="*/ 3175 w 1"/>
                <a:gd name="T25" fmla="*/ 7620 h 5"/>
                <a:gd name="T26" fmla="*/ 3175 w 1"/>
                <a:gd name="T27" fmla="*/ 7620 h 5"/>
                <a:gd name="T28" fmla="*/ 3175 w 1"/>
                <a:gd name="T29" fmla="*/ 7620 h 5"/>
                <a:gd name="T30" fmla="*/ 3175 w 1"/>
                <a:gd name="T31" fmla="*/ 7620 h 5"/>
                <a:gd name="T32" fmla="*/ 3175 w 1"/>
                <a:gd name="T33" fmla="*/ 7620 h 5"/>
                <a:gd name="T34" fmla="*/ 3175 w 1"/>
                <a:gd name="T35" fmla="*/ 7620 h 5"/>
                <a:gd name="T36" fmla="*/ 3175 w 1"/>
                <a:gd name="T37" fmla="*/ 3810 h 5"/>
                <a:gd name="T38" fmla="*/ 3175 w 1"/>
                <a:gd name="T39" fmla="*/ 3810 h 5"/>
                <a:gd name="T40" fmla="*/ 3175 w 1"/>
                <a:gd name="T41" fmla="*/ 3810 h 5"/>
                <a:gd name="T42" fmla="*/ 3175 w 1"/>
                <a:gd name="T43" fmla="*/ 3810 h 5"/>
                <a:gd name="T44" fmla="*/ 3175 w 1"/>
                <a:gd name="T45" fmla="*/ 3810 h 5"/>
                <a:gd name="T46" fmla="*/ 3175 w 1"/>
                <a:gd name="T47" fmla="*/ 3810 h 5"/>
                <a:gd name="T48" fmla="*/ 3175 w 1"/>
                <a:gd name="T49" fmla="*/ 3810 h 5"/>
                <a:gd name="T50" fmla="*/ 3175 w 1"/>
                <a:gd name="T51" fmla="*/ 3810 h 5"/>
                <a:gd name="T52" fmla="*/ 3175 w 1"/>
                <a:gd name="T53" fmla="*/ 3810 h 5"/>
                <a:gd name="T54" fmla="*/ 3175 w 1"/>
                <a:gd name="T55" fmla="*/ 0 h 5"/>
                <a:gd name="T56" fmla="*/ 3175 w 1"/>
                <a:gd name="T57" fmla="*/ 0 h 5"/>
                <a:gd name="T58" fmla="*/ 3175 w 1"/>
                <a:gd name="T59" fmla="*/ 0 h 5"/>
                <a:gd name="T60" fmla="*/ 3175 w 1"/>
                <a:gd name="T61" fmla="*/ 0 h 5"/>
                <a:gd name="T62" fmla="*/ 3175 w 1"/>
                <a:gd name="T63" fmla="*/ 0 h 5"/>
                <a:gd name="T64" fmla="*/ 3175 w 1"/>
                <a:gd name="T65" fmla="*/ 0 h 5"/>
                <a:gd name="T66" fmla="*/ 3175 w 1"/>
                <a:gd name="T67" fmla="*/ 0 h 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996"/>
            <p:cNvSpPr>
              <a:spLocks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90557 w 69"/>
                <a:gd name="T1" fmla="*/ 0 h 106"/>
                <a:gd name="T2" fmla="*/ 83010 w 69"/>
                <a:gd name="T3" fmla="*/ 41350 h 106"/>
                <a:gd name="T4" fmla="*/ 143381 w 69"/>
                <a:gd name="T5" fmla="*/ 67664 h 106"/>
                <a:gd name="T6" fmla="*/ 143381 w 69"/>
                <a:gd name="T7" fmla="*/ 67664 h 106"/>
                <a:gd name="T8" fmla="*/ 143381 w 69"/>
                <a:gd name="T9" fmla="*/ 71423 h 106"/>
                <a:gd name="T10" fmla="*/ 143381 w 69"/>
                <a:gd name="T11" fmla="*/ 71423 h 106"/>
                <a:gd name="T12" fmla="*/ 143381 w 69"/>
                <a:gd name="T13" fmla="*/ 71423 h 106"/>
                <a:gd name="T14" fmla="*/ 143381 w 69"/>
                <a:gd name="T15" fmla="*/ 71423 h 106"/>
                <a:gd name="T16" fmla="*/ 169793 w 69"/>
                <a:gd name="T17" fmla="*/ 296968 h 106"/>
                <a:gd name="T18" fmla="*/ 162247 w 69"/>
                <a:gd name="T19" fmla="*/ 308245 h 106"/>
                <a:gd name="T20" fmla="*/ 45278 w 69"/>
                <a:gd name="T21" fmla="*/ 357113 h 106"/>
                <a:gd name="T22" fmla="*/ 11320 w 69"/>
                <a:gd name="T23" fmla="*/ 353354 h 106"/>
                <a:gd name="T24" fmla="*/ 0 w 69"/>
                <a:gd name="T25" fmla="*/ 394704 h 106"/>
                <a:gd name="T26" fmla="*/ 0 w 69"/>
                <a:gd name="T27" fmla="*/ 394704 h 106"/>
                <a:gd name="T28" fmla="*/ 45278 w 69"/>
                <a:gd name="T29" fmla="*/ 398463 h 106"/>
                <a:gd name="T30" fmla="*/ 241484 w 69"/>
                <a:gd name="T31" fmla="*/ 240581 h 106"/>
                <a:gd name="T32" fmla="*/ 245257 w 69"/>
                <a:gd name="T33" fmla="*/ 240581 h 106"/>
                <a:gd name="T34" fmla="*/ 245257 w 69"/>
                <a:gd name="T35" fmla="*/ 240581 h 106"/>
                <a:gd name="T36" fmla="*/ 245257 w 69"/>
                <a:gd name="T37" fmla="*/ 240581 h 106"/>
                <a:gd name="T38" fmla="*/ 245257 w 69"/>
                <a:gd name="T39" fmla="*/ 233063 h 106"/>
                <a:gd name="T40" fmla="*/ 245257 w 69"/>
                <a:gd name="T41" fmla="*/ 233063 h 106"/>
                <a:gd name="T42" fmla="*/ 245257 w 69"/>
                <a:gd name="T43" fmla="*/ 233063 h 106"/>
                <a:gd name="T44" fmla="*/ 245257 w 69"/>
                <a:gd name="T45" fmla="*/ 233063 h 106"/>
                <a:gd name="T46" fmla="*/ 245257 w 69"/>
                <a:gd name="T47" fmla="*/ 233063 h 106"/>
                <a:gd name="T48" fmla="*/ 245257 w 69"/>
                <a:gd name="T49" fmla="*/ 233063 h 106"/>
                <a:gd name="T50" fmla="*/ 245257 w 69"/>
                <a:gd name="T51" fmla="*/ 233063 h 106"/>
                <a:gd name="T52" fmla="*/ 245257 w 69"/>
                <a:gd name="T53" fmla="*/ 233063 h 106"/>
                <a:gd name="T54" fmla="*/ 245257 w 69"/>
                <a:gd name="T55" fmla="*/ 233063 h 106"/>
                <a:gd name="T56" fmla="*/ 245257 w 69"/>
                <a:gd name="T57" fmla="*/ 229304 h 106"/>
                <a:gd name="T58" fmla="*/ 245257 w 69"/>
                <a:gd name="T59" fmla="*/ 229304 h 106"/>
                <a:gd name="T60" fmla="*/ 245257 w 69"/>
                <a:gd name="T61" fmla="*/ 229304 h 106"/>
                <a:gd name="T62" fmla="*/ 245257 w 69"/>
                <a:gd name="T63" fmla="*/ 229304 h 106"/>
                <a:gd name="T64" fmla="*/ 245257 w 69"/>
                <a:gd name="T65" fmla="*/ 229304 h 106"/>
                <a:gd name="T66" fmla="*/ 245257 w 69"/>
                <a:gd name="T67" fmla="*/ 229304 h 106"/>
                <a:gd name="T68" fmla="*/ 245257 w 69"/>
                <a:gd name="T69" fmla="*/ 229304 h 106"/>
                <a:gd name="T70" fmla="*/ 245257 w 69"/>
                <a:gd name="T71" fmla="*/ 229304 h 106"/>
                <a:gd name="T72" fmla="*/ 245257 w 69"/>
                <a:gd name="T73" fmla="*/ 229304 h 106"/>
                <a:gd name="T74" fmla="*/ 245257 w 69"/>
                <a:gd name="T75" fmla="*/ 229304 h 106"/>
                <a:gd name="T76" fmla="*/ 245257 w 69"/>
                <a:gd name="T77" fmla="*/ 229304 h 106"/>
                <a:gd name="T78" fmla="*/ 245257 w 69"/>
                <a:gd name="T79" fmla="*/ 229304 h 106"/>
                <a:gd name="T80" fmla="*/ 245257 w 69"/>
                <a:gd name="T81" fmla="*/ 225545 h 106"/>
                <a:gd name="T82" fmla="*/ 245257 w 69"/>
                <a:gd name="T83" fmla="*/ 225545 h 106"/>
                <a:gd name="T84" fmla="*/ 245257 w 69"/>
                <a:gd name="T85" fmla="*/ 225545 h 106"/>
                <a:gd name="T86" fmla="*/ 245257 w 69"/>
                <a:gd name="T87" fmla="*/ 225545 h 106"/>
                <a:gd name="T88" fmla="*/ 245257 w 69"/>
                <a:gd name="T89" fmla="*/ 225545 h 106"/>
                <a:gd name="T90" fmla="*/ 245257 w 69"/>
                <a:gd name="T91" fmla="*/ 225545 h 106"/>
                <a:gd name="T92" fmla="*/ 245257 w 69"/>
                <a:gd name="T93" fmla="*/ 225545 h 106"/>
                <a:gd name="T94" fmla="*/ 245257 w 69"/>
                <a:gd name="T95" fmla="*/ 225545 h 106"/>
                <a:gd name="T96" fmla="*/ 245257 w 69"/>
                <a:gd name="T97" fmla="*/ 225545 h 106"/>
                <a:gd name="T98" fmla="*/ 245257 w 69"/>
                <a:gd name="T99" fmla="*/ 225545 h 106"/>
                <a:gd name="T100" fmla="*/ 245257 w 69"/>
                <a:gd name="T101" fmla="*/ 225545 h 106"/>
                <a:gd name="T102" fmla="*/ 245257 w 69"/>
                <a:gd name="T103" fmla="*/ 225545 h 106"/>
                <a:gd name="T104" fmla="*/ 245257 w 69"/>
                <a:gd name="T105" fmla="*/ 221786 h 106"/>
                <a:gd name="T106" fmla="*/ 245257 w 69"/>
                <a:gd name="T107" fmla="*/ 221786 h 106"/>
                <a:gd name="T108" fmla="*/ 245257 w 69"/>
                <a:gd name="T109" fmla="*/ 221786 h 106"/>
                <a:gd name="T110" fmla="*/ 245257 w 69"/>
                <a:gd name="T111" fmla="*/ 221786 h 106"/>
                <a:gd name="T112" fmla="*/ 245257 w 69"/>
                <a:gd name="T113" fmla="*/ 221786 h 106"/>
                <a:gd name="T114" fmla="*/ 245257 w 69"/>
                <a:gd name="T115" fmla="*/ 221786 h 106"/>
                <a:gd name="T116" fmla="*/ 245257 w 69"/>
                <a:gd name="T117" fmla="*/ 221786 h 106"/>
                <a:gd name="T118" fmla="*/ 245257 w 69"/>
                <a:gd name="T119" fmla="*/ 221786 h 106"/>
                <a:gd name="T120" fmla="*/ 245257 w 69"/>
                <a:gd name="T121" fmla="*/ 221786 h 106"/>
                <a:gd name="T122" fmla="*/ 245257 w 69"/>
                <a:gd name="T123" fmla="*/ 221786 h 106"/>
                <a:gd name="T124" fmla="*/ 90557 w 69"/>
                <a:gd name="T125" fmla="*/ 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" h="106"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7" y="12"/>
                    <a:pt x="33" y="15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57" y="33"/>
                    <a:pt x="60" y="60"/>
                    <a:pt x="45" y="79"/>
                  </a:cubicBezTo>
                  <a:cubicBezTo>
                    <a:pt x="45" y="80"/>
                    <a:pt x="44" y="81"/>
                    <a:pt x="43" y="82"/>
                  </a:cubicBezTo>
                  <a:cubicBezTo>
                    <a:pt x="35" y="91"/>
                    <a:pt x="23" y="95"/>
                    <a:pt x="12" y="95"/>
                  </a:cubicBezTo>
                  <a:cubicBezTo>
                    <a:pt x="9" y="95"/>
                    <a:pt x="6" y="95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3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997"/>
            <p:cNvSpPr>
              <a:spLocks noEditPoints="1"/>
            </p:cNvSpPr>
            <p:nvPr/>
          </p:nvSpPr>
          <p:spPr bwMode="auto">
            <a:xfrm>
              <a:off x="11469688" y="903288"/>
              <a:ext cx="149225" cy="315913"/>
            </a:xfrm>
            <a:custGeom>
              <a:avLst/>
              <a:gdLst>
                <a:gd name="T0" fmla="*/ 44768 w 40"/>
                <a:gd name="T1" fmla="*/ 112826 h 84"/>
                <a:gd name="T2" fmla="*/ 29845 w 40"/>
                <a:gd name="T3" fmla="*/ 169239 h 84"/>
                <a:gd name="T4" fmla="*/ 0 w 40"/>
                <a:gd name="T5" fmla="*/ 312152 h 84"/>
                <a:gd name="T6" fmla="*/ 33576 w 40"/>
                <a:gd name="T7" fmla="*/ 315913 h 84"/>
                <a:gd name="T8" fmla="*/ 149225 w 40"/>
                <a:gd name="T9" fmla="*/ 267022 h 84"/>
                <a:gd name="T10" fmla="*/ 33576 w 40"/>
                <a:gd name="T11" fmla="*/ 315913 h 84"/>
                <a:gd name="T12" fmla="*/ 0 w 40"/>
                <a:gd name="T13" fmla="*/ 312152 h 84"/>
                <a:gd name="T14" fmla="*/ 44768 w 40"/>
                <a:gd name="T15" fmla="*/ 112826 h 84"/>
                <a:gd name="T16" fmla="*/ 130572 w 40"/>
                <a:gd name="T17" fmla="*/ 30087 h 84"/>
                <a:gd name="T18" fmla="*/ 130572 w 40"/>
                <a:gd name="T19" fmla="*/ 30087 h 84"/>
                <a:gd name="T20" fmla="*/ 130572 w 40"/>
                <a:gd name="T21" fmla="*/ 30087 h 84"/>
                <a:gd name="T22" fmla="*/ 130572 w 40"/>
                <a:gd name="T23" fmla="*/ 26326 h 84"/>
                <a:gd name="T24" fmla="*/ 130572 w 40"/>
                <a:gd name="T25" fmla="*/ 30087 h 84"/>
                <a:gd name="T26" fmla="*/ 130572 w 40"/>
                <a:gd name="T27" fmla="*/ 26326 h 84"/>
                <a:gd name="T28" fmla="*/ 70882 w 40"/>
                <a:gd name="T29" fmla="*/ 0 h 84"/>
                <a:gd name="T30" fmla="*/ 70882 w 40"/>
                <a:gd name="T31" fmla="*/ 0 h 84"/>
                <a:gd name="T32" fmla="*/ 130572 w 40"/>
                <a:gd name="T33" fmla="*/ 26326 h 84"/>
                <a:gd name="T34" fmla="*/ 70882 w 40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84">
                  <a:moveTo>
                    <a:pt x="12" y="30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32" y="80"/>
                    <a:pt x="20" y="84"/>
                    <a:pt x="9" y="84"/>
                  </a:cubicBezTo>
                  <a:cubicBezTo>
                    <a:pt x="6" y="84"/>
                    <a:pt x="3" y="84"/>
                    <a:pt x="0" y="83"/>
                  </a:cubicBezTo>
                  <a:cubicBezTo>
                    <a:pt x="12" y="30"/>
                    <a:pt x="12" y="30"/>
                    <a:pt x="12" y="30"/>
                  </a:cubicBezTo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"/>
                    <a:pt x="30" y="4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998"/>
            <p:cNvSpPr>
              <a:spLocks noEditPoints="1"/>
            </p:cNvSpPr>
            <p:nvPr/>
          </p:nvSpPr>
          <p:spPr bwMode="auto">
            <a:xfrm>
              <a:off x="11599863" y="930275"/>
              <a:ext cx="82550" cy="239713"/>
            </a:xfrm>
            <a:custGeom>
              <a:avLst/>
              <a:gdLst>
                <a:gd name="T0" fmla="*/ 0 w 22"/>
                <a:gd name="T1" fmla="*/ 3746 h 64"/>
                <a:gd name="T2" fmla="*/ 0 w 22"/>
                <a:gd name="T3" fmla="*/ 3746 h 64"/>
                <a:gd name="T4" fmla="*/ 26266 w 22"/>
                <a:gd name="T5" fmla="*/ 228476 h 64"/>
                <a:gd name="T6" fmla="*/ 18761 w 22"/>
                <a:gd name="T7" fmla="*/ 239713 h 64"/>
                <a:gd name="T8" fmla="*/ 26266 w 22"/>
                <a:gd name="T9" fmla="*/ 228476 h 64"/>
                <a:gd name="T10" fmla="*/ 0 w 22"/>
                <a:gd name="T11" fmla="*/ 3746 h 64"/>
                <a:gd name="T12" fmla="*/ 0 w 22"/>
                <a:gd name="T13" fmla="*/ 3746 h 64"/>
                <a:gd name="T14" fmla="*/ 0 w 22"/>
                <a:gd name="T15" fmla="*/ 3746 h 64"/>
                <a:gd name="T16" fmla="*/ 0 w 22"/>
                <a:gd name="T17" fmla="*/ 3746 h 64"/>
                <a:gd name="T18" fmla="*/ 0 w 22"/>
                <a:gd name="T19" fmla="*/ 3746 h 64"/>
                <a:gd name="T20" fmla="*/ 0 w 22"/>
                <a:gd name="T21" fmla="*/ 0 h 64"/>
                <a:gd name="T22" fmla="*/ 0 w 22"/>
                <a:gd name="T23" fmla="*/ 0 h 64"/>
                <a:gd name="T24" fmla="*/ 0 w 22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6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9" y="15"/>
                    <a:pt x="22" y="42"/>
                    <a:pt x="7" y="61"/>
                  </a:cubicBezTo>
                  <a:cubicBezTo>
                    <a:pt x="7" y="62"/>
                    <a:pt x="6" y="63"/>
                    <a:pt x="5" y="64"/>
                  </a:cubicBezTo>
                  <a:cubicBezTo>
                    <a:pt x="6" y="63"/>
                    <a:pt x="7" y="62"/>
                    <a:pt x="7" y="61"/>
                  </a:cubicBezTo>
                  <a:cubicBezTo>
                    <a:pt x="22" y="42"/>
                    <a:pt x="19" y="1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999"/>
            <p:cNvSpPr>
              <a:spLocks/>
            </p:cNvSpPr>
            <p:nvPr/>
          </p:nvSpPr>
          <p:spPr bwMode="auto">
            <a:xfrm>
              <a:off x="11469688" y="903288"/>
              <a:ext cx="212725" cy="315913"/>
            </a:xfrm>
            <a:custGeom>
              <a:avLst/>
              <a:gdLst>
                <a:gd name="T0" fmla="*/ 70908 w 57"/>
                <a:gd name="T1" fmla="*/ 0 h 84"/>
                <a:gd name="T2" fmla="*/ 67176 w 57"/>
                <a:gd name="T3" fmla="*/ 3761 h 84"/>
                <a:gd name="T4" fmla="*/ 70908 w 57"/>
                <a:gd name="T5" fmla="*/ 0 h 84"/>
                <a:gd name="T6" fmla="*/ 93300 w 57"/>
                <a:gd name="T7" fmla="*/ 7522 h 84"/>
                <a:gd name="T8" fmla="*/ 93300 w 57"/>
                <a:gd name="T9" fmla="*/ 7522 h 84"/>
                <a:gd name="T10" fmla="*/ 93300 w 57"/>
                <a:gd name="T11" fmla="*/ 7522 h 84"/>
                <a:gd name="T12" fmla="*/ 55980 w 57"/>
                <a:gd name="T13" fmla="*/ 56413 h 84"/>
                <a:gd name="T14" fmla="*/ 44784 w 57"/>
                <a:gd name="T15" fmla="*/ 112826 h 84"/>
                <a:gd name="T16" fmla="*/ 0 w 57"/>
                <a:gd name="T17" fmla="*/ 312152 h 84"/>
                <a:gd name="T18" fmla="*/ 33588 w 57"/>
                <a:gd name="T19" fmla="*/ 315913 h 84"/>
                <a:gd name="T20" fmla="*/ 149281 w 57"/>
                <a:gd name="T21" fmla="*/ 267022 h 84"/>
                <a:gd name="T22" fmla="*/ 156745 w 57"/>
                <a:gd name="T23" fmla="*/ 255739 h 84"/>
                <a:gd name="T24" fmla="*/ 130621 w 57"/>
                <a:gd name="T25" fmla="*/ 30087 h 84"/>
                <a:gd name="T26" fmla="*/ 130621 w 57"/>
                <a:gd name="T27" fmla="*/ 30087 h 84"/>
                <a:gd name="T28" fmla="*/ 130621 w 57"/>
                <a:gd name="T29" fmla="*/ 30087 h 84"/>
                <a:gd name="T30" fmla="*/ 130621 w 57"/>
                <a:gd name="T31" fmla="*/ 30087 h 84"/>
                <a:gd name="T32" fmla="*/ 130621 w 57"/>
                <a:gd name="T33" fmla="*/ 26326 h 84"/>
                <a:gd name="T34" fmla="*/ 130621 w 57"/>
                <a:gd name="T35" fmla="*/ 26326 h 84"/>
                <a:gd name="T36" fmla="*/ 70908 w 57"/>
                <a:gd name="T37" fmla="*/ 0 h 84"/>
                <a:gd name="T38" fmla="*/ 70908 w 57"/>
                <a:gd name="T39" fmla="*/ 0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84">
                  <a:moveTo>
                    <a:pt x="19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41" y="70"/>
                    <a:pt x="42" y="69"/>
                    <a:pt x="42" y="68"/>
                  </a:cubicBezTo>
                  <a:cubicBezTo>
                    <a:pt x="57" y="49"/>
                    <a:pt x="54" y="22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3E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1000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1001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1002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5240 w 10"/>
                <a:gd name="T1" fmla="*/ 0 h 15"/>
                <a:gd name="T2" fmla="*/ 15240 w 10"/>
                <a:gd name="T3" fmla="*/ 0 h 15"/>
                <a:gd name="T4" fmla="*/ 11430 w 10"/>
                <a:gd name="T5" fmla="*/ 3810 h 15"/>
                <a:gd name="T6" fmla="*/ 0 w 10"/>
                <a:gd name="T7" fmla="*/ 57150 h 15"/>
                <a:gd name="T8" fmla="*/ 38100 w 10"/>
                <a:gd name="T9" fmla="*/ 7620 h 15"/>
                <a:gd name="T10" fmla="*/ 15240 w 1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1003"/>
            <p:cNvSpPr>
              <a:spLocks/>
            </p:cNvSpPr>
            <p:nvPr/>
          </p:nvSpPr>
          <p:spPr bwMode="auto">
            <a:xfrm>
              <a:off x="11066463" y="1928813"/>
              <a:ext cx="346075" cy="1049338"/>
            </a:xfrm>
            <a:custGeom>
              <a:avLst/>
              <a:gdLst>
                <a:gd name="T0" fmla="*/ 142944 w 92"/>
                <a:gd name="T1" fmla="*/ 417479 h 279"/>
                <a:gd name="T2" fmla="*/ 127897 w 92"/>
                <a:gd name="T3" fmla="*/ 488939 h 279"/>
                <a:gd name="T4" fmla="*/ 101565 w 92"/>
                <a:gd name="T5" fmla="*/ 605532 h 279"/>
                <a:gd name="T6" fmla="*/ 7523 w 92"/>
                <a:gd name="T7" fmla="*/ 1049338 h 279"/>
                <a:gd name="T8" fmla="*/ 150467 w 92"/>
                <a:gd name="T9" fmla="*/ 684514 h 279"/>
                <a:gd name="T10" fmla="*/ 195608 w 92"/>
                <a:gd name="T11" fmla="*/ 556638 h 279"/>
                <a:gd name="T12" fmla="*/ 221939 w 92"/>
                <a:gd name="T13" fmla="*/ 481417 h 279"/>
                <a:gd name="T14" fmla="*/ 267080 w 92"/>
                <a:gd name="T15" fmla="*/ 346018 h 279"/>
                <a:gd name="T16" fmla="*/ 327267 w 92"/>
                <a:gd name="T17" fmla="*/ 161726 h 279"/>
                <a:gd name="T18" fmla="*/ 327267 w 92"/>
                <a:gd name="T19" fmla="*/ 161726 h 279"/>
                <a:gd name="T20" fmla="*/ 327267 w 92"/>
                <a:gd name="T21" fmla="*/ 161726 h 279"/>
                <a:gd name="T22" fmla="*/ 331028 w 92"/>
                <a:gd name="T23" fmla="*/ 161726 h 279"/>
                <a:gd name="T24" fmla="*/ 331028 w 92"/>
                <a:gd name="T25" fmla="*/ 157965 h 279"/>
                <a:gd name="T26" fmla="*/ 331028 w 92"/>
                <a:gd name="T27" fmla="*/ 157965 h 279"/>
                <a:gd name="T28" fmla="*/ 331028 w 92"/>
                <a:gd name="T29" fmla="*/ 157965 h 279"/>
                <a:gd name="T30" fmla="*/ 331028 w 92"/>
                <a:gd name="T31" fmla="*/ 157965 h 279"/>
                <a:gd name="T32" fmla="*/ 331028 w 92"/>
                <a:gd name="T33" fmla="*/ 157965 h 279"/>
                <a:gd name="T34" fmla="*/ 331028 w 92"/>
                <a:gd name="T35" fmla="*/ 157965 h 279"/>
                <a:gd name="T36" fmla="*/ 331028 w 92"/>
                <a:gd name="T37" fmla="*/ 157965 h 279"/>
                <a:gd name="T38" fmla="*/ 331028 w 92"/>
                <a:gd name="T39" fmla="*/ 157965 h 279"/>
                <a:gd name="T40" fmla="*/ 331028 w 92"/>
                <a:gd name="T41" fmla="*/ 154204 h 279"/>
                <a:gd name="T42" fmla="*/ 331028 w 92"/>
                <a:gd name="T43" fmla="*/ 154204 h 279"/>
                <a:gd name="T44" fmla="*/ 331028 w 92"/>
                <a:gd name="T45" fmla="*/ 154204 h 279"/>
                <a:gd name="T46" fmla="*/ 331028 w 92"/>
                <a:gd name="T47" fmla="*/ 154204 h 279"/>
                <a:gd name="T48" fmla="*/ 331028 w 92"/>
                <a:gd name="T49" fmla="*/ 154204 h 279"/>
                <a:gd name="T50" fmla="*/ 331028 w 92"/>
                <a:gd name="T51" fmla="*/ 154204 h 279"/>
                <a:gd name="T52" fmla="*/ 331028 w 92"/>
                <a:gd name="T53" fmla="*/ 154204 h 279"/>
                <a:gd name="T54" fmla="*/ 331028 w 92"/>
                <a:gd name="T55" fmla="*/ 154204 h 279"/>
                <a:gd name="T56" fmla="*/ 331028 w 92"/>
                <a:gd name="T57" fmla="*/ 154204 h 279"/>
                <a:gd name="T58" fmla="*/ 331028 w 92"/>
                <a:gd name="T59" fmla="*/ 150443 h 279"/>
                <a:gd name="T60" fmla="*/ 331028 w 92"/>
                <a:gd name="T61" fmla="*/ 150443 h 279"/>
                <a:gd name="T62" fmla="*/ 331028 w 92"/>
                <a:gd name="T63" fmla="*/ 150443 h 279"/>
                <a:gd name="T64" fmla="*/ 331028 w 92"/>
                <a:gd name="T65" fmla="*/ 150443 h 279"/>
                <a:gd name="T66" fmla="*/ 331028 w 92"/>
                <a:gd name="T67" fmla="*/ 150443 h 279"/>
                <a:gd name="T68" fmla="*/ 331028 w 92"/>
                <a:gd name="T69" fmla="*/ 150443 h 279"/>
                <a:gd name="T70" fmla="*/ 331028 w 92"/>
                <a:gd name="T71" fmla="*/ 150443 h 279"/>
                <a:gd name="T72" fmla="*/ 331028 w 92"/>
                <a:gd name="T73" fmla="*/ 150443 h 279"/>
                <a:gd name="T74" fmla="*/ 331028 w 92"/>
                <a:gd name="T75" fmla="*/ 150443 h 279"/>
                <a:gd name="T76" fmla="*/ 240748 w 92"/>
                <a:gd name="T77" fmla="*/ 0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279">
                  <a:moveTo>
                    <a:pt x="64" y="0"/>
                  </a:moveTo>
                  <a:cubicBezTo>
                    <a:pt x="38" y="111"/>
                    <a:pt x="38" y="111"/>
                    <a:pt x="38" y="111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5" y="279"/>
                    <a:pt x="8" y="277"/>
                    <a:pt x="9" y="27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2" y="22"/>
                    <a:pt x="81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A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1004"/>
            <p:cNvSpPr>
              <a:spLocks noEditPoints="1"/>
            </p:cNvSpPr>
            <p:nvPr/>
          </p:nvSpPr>
          <p:spPr bwMode="auto">
            <a:xfrm>
              <a:off x="11393488" y="2079625"/>
              <a:ext cx="4763" cy="11113"/>
            </a:xfrm>
            <a:custGeom>
              <a:avLst/>
              <a:gdLst>
                <a:gd name="T0" fmla="*/ 0 w 1"/>
                <a:gd name="T1" fmla="*/ 11113 h 3"/>
                <a:gd name="T2" fmla="*/ 0 w 1"/>
                <a:gd name="T3" fmla="*/ 11113 h 3"/>
                <a:gd name="T4" fmla="*/ 0 w 1"/>
                <a:gd name="T5" fmla="*/ 11113 h 3"/>
                <a:gd name="T6" fmla="*/ 0 w 1"/>
                <a:gd name="T7" fmla="*/ 11113 h 3"/>
                <a:gd name="T8" fmla="*/ 4763 w 1"/>
                <a:gd name="T9" fmla="*/ 7409 h 3"/>
                <a:gd name="T10" fmla="*/ 4763 w 1"/>
                <a:gd name="T11" fmla="*/ 7409 h 3"/>
                <a:gd name="T12" fmla="*/ 4763 w 1"/>
                <a:gd name="T13" fmla="*/ 7409 h 3"/>
                <a:gd name="T14" fmla="*/ 4763 w 1"/>
                <a:gd name="T15" fmla="*/ 7409 h 3"/>
                <a:gd name="T16" fmla="*/ 4763 w 1"/>
                <a:gd name="T17" fmla="*/ 7409 h 3"/>
                <a:gd name="T18" fmla="*/ 4763 w 1"/>
                <a:gd name="T19" fmla="*/ 7409 h 3"/>
                <a:gd name="T20" fmla="*/ 4763 w 1"/>
                <a:gd name="T21" fmla="*/ 7409 h 3"/>
                <a:gd name="T22" fmla="*/ 4763 w 1"/>
                <a:gd name="T23" fmla="*/ 7409 h 3"/>
                <a:gd name="T24" fmla="*/ 4763 w 1"/>
                <a:gd name="T25" fmla="*/ 7409 h 3"/>
                <a:gd name="T26" fmla="*/ 4763 w 1"/>
                <a:gd name="T27" fmla="*/ 7409 h 3"/>
                <a:gd name="T28" fmla="*/ 4763 w 1"/>
                <a:gd name="T29" fmla="*/ 7409 h 3"/>
                <a:gd name="T30" fmla="*/ 4763 w 1"/>
                <a:gd name="T31" fmla="*/ 7409 h 3"/>
                <a:gd name="T32" fmla="*/ 4763 w 1"/>
                <a:gd name="T33" fmla="*/ 3704 h 3"/>
                <a:gd name="T34" fmla="*/ 4763 w 1"/>
                <a:gd name="T35" fmla="*/ 3704 h 3"/>
                <a:gd name="T36" fmla="*/ 4763 w 1"/>
                <a:gd name="T37" fmla="*/ 3704 h 3"/>
                <a:gd name="T38" fmla="*/ 4763 w 1"/>
                <a:gd name="T39" fmla="*/ 3704 h 3"/>
                <a:gd name="T40" fmla="*/ 4763 w 1"/>
                <a:gd name="T41" fmla="*/ 3704 h 3"/>
                <a:gd name="T42" fmla="*/ 4763 w 1"/>
                <a:gd name="T43" fmla="*/ 3704 h 3"/>
                <a:gd name="T44" fmla="*/ 4763 w 1"/>
                <a:gd name="T45" fmla="*/ 3704 h 3"/>
                <a:gd name="T46" fmla="*/ 4763 w 1"/>
                <a:gd name="T47" fmla="*/ 3704 h 3"/>
                <a:gd name="T48" fmla="*/ 4763 w 1"/>
                <a:gd name="T49" fmla="*/ 3704 h 3"/>
                <a:gd name="T50" fmla="*/ 4763 w 1"/>
                <a:gd name="T51" fmla="*/ 3704 h 3"/>
                <a:gd name="T52" fmla="*/ 4763 w 1"/>
                <a:gd name="T53" fmla="*/ 3704 h 3"/>
                <a:gd name="T54" fmla="*/ 4763 w 1"/>
                <a:gd name="T55" fmla="*/ 3704 h 3"/>
                <a:gd name="T56" fmla="*/ 4763 w 1"/>
                <a:gd name="T57" fmla="*/ 3704 h 3"/>
                <a:gd name="T58" fmla="*/ 4763 w 1"/>
                <a:gd name="T59" fmla="*/ 3704 h 3"/>
                <a:gd name="T60" fmla="*/ 4763 w 1"/>
                <a:gd name="T61" fmla="*/ 3704 h 3"/>
                <a:gd name="T62" fmla="*/ 4763 w 1"/>
                <a:gd name="T63" fmla="*/ 0 h 3"/>
                <a:gd name="T64" fmla="*/ 4763 w 1"/>
                <a:gd name="T65" fmla="*/ 0 h 3"/>
                <a:gd name="T66" fmla="*/ 4763 w 1"/>
                <a:gd name="T67" fmla="*/ 0 h 3"/>
                <a:gd name="T68" fmla="*/ 4763 w 1"/>
                <a:gd name="T69" fmla="*/ 0 h 3"/>
                <a:gd name="T70" fmla="*/ 4763 w 1"/>
                <a:gd name="T71" fmla="*/ 0 h 3"/>
                <a:gd name="T72" fmla="*/ 4763 w 1"/>
                <a:gd name="T73" fmla="*/ 0 h 3"/>
                <a:gd name="T74" fmla="*/ 4763 w 1"/>
                <a:gd name="T75" fmla="*/ 0 h 3"/>
                <a:gd name="T76" fmla="*/ 4763 w 1"/>
                <a:gd name="T77" fmla="*/ 0 h 3"/>
                <a:gd name="T78" fmla="*/ 4763 w 1"/>
                <a:gd name="T79" fmla="*/ 0 h 3"/>
                <a:gd name="T80" fmla="*/ 4763 w 1"/>
                <a:gd name="T81" fmla="*/ 0 h 3"/>
                <a:gd name="T82" fmla="*/ 4763 w 1"/>
                <a:gd name="T83" fmla="*/ 0 h 3"/>
                <a:gd name="T84" fmla="*/ 4763 w 1"/>
                <a:gd name="T85" fmla="*/ 0 h 3"/>
                <a:gd name="T86" fmla="*/ 4763 w 1"/>
                <a:gd name="T87" fmla="*/ 0 h 3"/>
                <a:gd name="T88" fmla="*/ 4763 w 1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1005"/>
            <p:cNvSpPr>
              <a:spLocks/>
            </p:cNvSpPr>
            <p:nvPr/>
          </p:nvSpPr>
          <p:spPr bwMode="auto">
            <a:xfrm>
              <a:off x="6078538" y="2865438"/>
              <a:ext cx="4808538" cy="2276475"/>
            </a:xfrm>
            <a:custGeom>
              <a:avLst/>
              <a:gdLst>
                <a:gd name="T0" fmla="*/ 4801025 w 1280"/>
                <a:gd name="T1" fmla="*/ 78888 h 606"/>
                <a:gd name="T2" fmla="*/ 4801025 w 1280"/>
                <a:gd name="T3" fmla="*/ 82644 h 606"/>
                <a:gd name="T4" fmla="*/ 4797268 w 1280"/>
                <a:gd name="T5" fmla="*/ 101427 h 606"/>
                <a:gd name="T6" fmla="*/ 4778485 w 1280"/>
                <a:gd name="T7" fmla="*/ 157775 h 606"/>
                <a:gd name="T8" fmla="*/ 4703351 w 1280"/>
                <a:gd name="T9" fmla="*/ 371899 h 606"/>
                <a:gd name="T10" fmla="*/ 4541814 w 1280"/>
                <a:gd name="T11" fmla="*/ 683694 h 606"/>
                <a:gd name="T12" fmla="*/ 4278847 w 1280"/>
                <a:gd name="T13" fmla="*/ 1048080 h 606"/>
                <a:gd name="T14" fmla="*/ 3895667 w 1280"/>
                <a:gd name="T15" fmla="*/ 1423736 h 606"/>
                <a:gd name="T16" fmla="*/ 3403543 w 1280"/>
                <a:gd name="T17" fmla="*/ 1754313 h 606"/>
                <a:gd name="T18" fmla="*/ 2825016 w 1280"/>
                <a:gd name="T19" fmla="*/ 2009759 h 606"/>
                <a:gd name="T20" fmla="*/ 2513212 w 1280"/>
                <a:gd name="T21" fmla="*/ 2103673 h 606"/>
                <a:gd name="T22" fmla="*/ 2355432 w 1280"/>
                <a:gd name="T23" fmla="*/ 2144995 h 606"/>
                <a:gd name="T24" fmla="*/ 2272786 w 1280"/>
                <a:gd name="T25" fmla="*/ 2160022 h 606"/>
                <a:gd name="T26" fmla="*/ 2193895 w 1280"/>
                <a:gd name="T27" fmla="*/ 2178804 h 606"/>
                <a:gd name="T28" fmla="*/ 1547748 w 1280"/>
                <a:gd name="T29" fmla="*/ 2265205 h 606"/>
                <a:gd name="T30" fmla="*/ 920384 w 1280"/>
                <a:gd name="T31" fmla="*/ 2220127 h 606"/>
                <a:gd name="T32" fmla="*/ 383180 w 1280"/>
                <a:gd name="T33" fmla="*/ 1975950 h 606"/>
                <a:gd name="T34" fmla="*/ 195347 w 1280"/>
                <a:gd name="T35" fmla="*/ 1776853 h 606"/>
                <a:gd name="T36" fmla="*/ 75133 w 1280"/>
                <a:gd name="T37" fmla="*/ 1547702 h 606"/>
                <a:gd name="T38" fmla="*/ 11270 w 1280"/>
                <a:gd name="T39" fmla="*/ 1108185 h 606"/>
                <a:gd name="T40" fmla="*/ 105187 w 1280"/>
                <a:gd name="T41" fmla="*/ 781364 h 606"/>
                <a:gd name="T42" fmla="*/ 225400 w 1280"/>
                <a:gd name="T43" fmla="*/ 597293 h 606"/>
                <a:gd name="T44" fmla="*/ 277994 w 1280"/>
                <a:gd name="T45" fmla="*/ 537188 h 606"/>
                <a:gd name="T46" fmla="*/ 225400 w 1280"/>
                <a:gd name="T47" fmla="*/ 597293 h 606"/>
                <a:gd name="T48" fmla="*/ 108943 w 1280"/>
                <a:gd name="T49" fmla="*/ 781364 h 606"/>
                <a:gd name="T50" fmla="*/ 22540 w 1280"/>
                <a:gd name="T51" fmla="*/ 1111942 h 606"/>
                <a:gd name="T52" fmla="*/ 93917 w 1280"/>
                <a:gd name="T53" fmla="*/ 1540189 h 606"/>
                <a:gd name="T54" fmla="*/ 214130 w 1280"/>
                <a:gd name="T55" fmla="*/ 1761826 h 606"/>
                <a:gd name="T56" fmla="*/ 401964 w 1280"/>
                <a:gd name="T57" fmla="*/ 1953411 h 606"/>
                <a:gd name="T58" fmla="*/ 927898 w 1280"/>
                <a:gd name="T59" fmla="*/ 2182561 h 606"/>
                <a:gd name="T60" fmla="*/ 1547748 w 1280"/>
                <a:gd name="T61" fmla="*/ 2216370 h 606"/>
                <a:gd name="T62" fmla="*/ 2182625 w 1280"/>
                <a:gd name="T63" fmla="*/ 2118700 h 606"/>
                <a:gd name="T64" fmla="*/ 2261516 w 1280"/>
                <a:gd name="T65" fmla="*/ 2099917 h 606"/>
                <a:gd name="T66" fmla="*/ 2340406 w 1280"/>
                <a:gd name="T67" fmla="*/ 2081134 h 606"/>
                <a:gd name="T68" fmla="*/ 2494429 w 1280"/>
                <a:gd name="T69" fmla="*/ 2039812 h 606"/>
                <a:gd name="T70" fmla="*/ 2798719 w 1280"/>
                <a:gd name="T71" fmla="*/ 1942141 h 606"/>
                <a:gd name="T72" fmla="*/ 3362220 w 1280"/>
                <a:gd name="T73" fmla="*/ 1682939 h 606"/>
                <a:gd name="T74" fmla="*/ 3835560 w 1280"/>
                <a:gd name="T75" fmla="*/ 1352361 h 606"/>
                <a:gd name="T76" fmla="*/ 4199957 w 1280"/>
                <a:gd name="T77" fmla="*/ 984219 h 606"/>
                <a:gd name="T78" fmla="*/ 4447898 w 1280"/>
                <a:gd name="T79" fmla="*/ 627345 h 606"/>
                <a:gd name="T80" fmla="*/ 4594408 w 1280"/>
                <a:gd name="T81" fmla="*/ 326821 h 606"/>
                <a:gd name="T82" fmla="*/ 4665785 w 1280"/>
                <a:gd name="T83" fmla="*/ 123966 h 606"/>
                <a:gd name="T84" fmla="*/ 4680811 w 1280"/>
                <a:gd name="T85" fmla="*/ 71375 h 606"/>
                <a:gd name="T86" fmla="*/ 4684568 w 1280"/>
                <a:gd name="T87" fmla="*/ 52592 h 606"/>
                <a:gd name="T88" fmla="*/ 4684568 w 1280"/>
                <a:gd name="T89" fmla="*/ 52592 h 606"/>
                <a:gd name="T90" fmla="*/ 4755945 w 1280"/>
                <a:gd name="T91" fmla="*/ 7513 h 606"/>
                <a:gd name="T92" fmla="*/ 4801025 w 1280"/>
                <a:gd name="T93" fmla="*/ 78888 h 6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0" h="606">
                  <a:moveTo>
                    <a:pt x="1278" y="21"/>
                  </a:moveTo>
                  <a:cubicBezTo>
                    <a:pt x="1278" y="21"/>
                    <a:pt x="1278" y="21"/>
                    <a:pt x="1278" y="22"/>
                  </a:cubicBezTo>
                  <a:cubicBezTo>
                    <a:pt x="1278" y="23"/>
                    <a:pt x="1277" y="25"/>
                    <a:pt x="1277" y="27"/>
                  </a:cubicBezTo>
                  <a:cubicBezTo>
                    <a:pt x="1276" y="30"/>
                    <a:pt x="1274" y="35"/>
                    <a:pt x="1272" y="42"/>
                  </a:cubicBezTo>
                  <a:cubicBezTo>
                    <a:pt x="1268" y="56"/>
                    <a:pt x="1262" y="75"/>
                    <a:pt x="1252" y="99"/>
                  </a:cubicBezTo>
                  <a:cubicBezTo>
                    <a:pt x="1241" y="123"/>
                    <a:pt x="1228" y="151"/>
                    <a:pt x="1209" y="182"/>
                  </a:cubicBezTo>
                  <a:cubicBezTo>
                    <a:pt x="1190" y="212"/>
                    <a:pt x="1167" y="246"/>
                    <a:pt x="1139" y="279"/>
                  </a:cubicBezTo>
                  <a:cubicBezTo>
                    <a:pt x="1110" y="313"/>
                    <a:pt x="1076" y="347"/>
                    <a:pt x="1037" y="379"/>
                  </a:cubicBezTo>
                  <a:cubicBezTo>
                    <a:pt x="998" y="411"/>
                    <a:pt x="954" y="441"/>
                    <a:pt x="906" y="467"/>
                  </a:cubicBezTo>
                  <a:cubicBezTo>
                    <a:pt x="858" y="493"/>
                    <a:pt x="806" y="516"/>
                    <a:pt x="752" y="535"/>
                  </a:cubicBezTo>
                  <a:cubicBezTo>
                    <a:pt x="724" y="544"/>
                    <a:pt x="697" y="553"/>
                    <a:pt x="669" y="560"/>
                  </a:cubicBezTo>
                  <a:cubicBezTo>
                    <a:pt x="655" y="564"/>
                    <a:pt x="641" y="567"/>
                    <a:pt x="627" y="571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84" y="580"/>
                    <a:pt x="584" y="580"/>
                    <a:pt x="584" y="580"/>
                  </a:cubicBezTo>
                  <a:cubicBezTo>
                    <a:pt x="527" y="592"/>
                    <a:pt x="470" y="600"/>
                    <a:pt x="412" y="603"/>
                  </a:cubicBezTo>
                  <a:cubicBezTo>
                    <a:pt x="355" y="606"/>
                    <a:pt x="298" y="603"/>
                    <a:pt x="245" y="591"/>
                  </a:cubicBezTo>
                  <a:cubicBezTo>
                    <a:pt x="191" y="579"/>
                    <a:pt x="141" y="558"/>
                    <a:pt x="102" y="526"/>
                  </a:cubicBezTo>
                  <a:cubicBezTo>
                    <a:pt x="83" y="510"/>
                    <a:pt x="66" y="492"/>
                    <a:pt x="52" y="473"/>
                  </a:cubicBezTo>
                  <a:cubicBezTo>
                    <a:pt x="38" y="453"/>
                    <a:pt x="28" y="433"/>
                    <a:pt x="20" y="412"/>
                  </a:cubicBezTo>
                  <a:cubicBezTo>
                    <a:pt x="5" y="371"/>
                    <a:pt x="0" y="331"/>
                    <a:pt x="3" y="295"/>
                  </a:cubicBezTo>
                  <a:cubicBezTo>
                    <a:pt x="6" y="260"/>
                    <a:pt x="17" y="230"/>
                    <a:pt x="28" y="208"/>
                  </a:cubicBezTo>
                  <a:cubicBezTo>
                    <a:pt x="39" y="185"/>
                    <a:pt x="51" y="169"/>
                    <a:pt x="60" y="159"/>
                  </a:cubicBezTo>
                  <a:cubicBezTo>
                    <a:pt x="68" y="148"/>
                    <a:pt x="74" y="143"/>
                    <a:pt x="74" y="143"/>
                  </a:cubicBezTo>
                  <a:cubicBezTo>
                    <a:pt x="74" y="143"/>
                    <a:pt x="68" y="148"/>
                    <a:pt x="60" y="159"/>
                  </a:cubicBezTo>
                  <a:cubicBezTo>
                    <a:pt x="52" y="169"/>
                    <a:pt x="40" y="186"/>
                    <a:pt x="29" y="208"/>
                  </a:cubicBezTo>
                  <a:cubicBezTo>
                    <a:pt x="19" y="231"/>
                    <a:pt x="9" y="261"/>
                    <a:pt x="6" y="296"/>
                  </a:cubicBezTo>
                  <a:cubicBezTo>
                    <a:pt x="3" y="330"/>
                    <a:pt x="9" y="371"/>
                    <a:pt x="25" y="410"/>
                  </a:cubicBezTo>
                  <a:cubicBezTo>
                    <a:pt x="33" y="430"/>
                    <a:pt x="43" y="450"/>
                    <a:pt x="57" y="469"/>
                  </a:cubicBezTo>
                  <a:cubicBezTo>
                    <a:pt x="71" y="488"/>
                    <a:pt x="87" y="505"/>
                    <a:pt x="107" y="520"/>
                  </a:cubicBezTo>
                  <a:cubicBezTo>
                    <a:pt x="145" y="550"/>
                    <a:pt x="194" y="571"/>
                    <a:pt x="247" y="581"/>
                  </a:cubicBezTo>
                  <a:cubicBezTo>
                    <a:pt x="299" y="592"/>
                    <a:pt x="355" y="594"/>
                    <a:pt x="412" y="590"/>
                  </a:cubicBezTo>
                  <a:cubicBezTo>
                    <a:pt x="468" y="586"/>
                    <a:pt x="525" y="577"/>
                    <a:pt x="581" y="564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23" y="554"/>
                    <a:pt x="623" y="554"/>
                    <a:pt x="623" y="554"/>
                  </a:cubicBezTo>
                  <a:cubicBezTo>
                    <a:pt x="637" y="551"/>
                    <a:pt x="651" y="547"/>
                    <a:pt x="664" y="543"/>
                  </a:cubicBezTo>
                  <a:cubicBezTo>
                    <a:pt x="692" y="535"/>
                    <a:pt x="719" y="527"/>
                    <a:pt x="745" y="517"/>
                  </a:cubicBezTo>
                  <a:cubicBezTo>
                    <a:pt x="798" y="498"/>
                    <a:pt x="849" y="474"/>
                    <a:pt x="895" y="448"/>
                  </a:cubicBezTo>
                  <a:cubicBezTo>
                    <a:pt x="942" y="421"/>
                    <a:pt x="984" y="391"/>
                    <a:pt x="1021" y="360"/>
                  </a:cubicBezTo>
                  <a:cubicBezTo>
                    <a:pt x="1059" y="328"/>
                    <a:pt x="1091" y="295"/>
                    <a:pt x="1118" y="262"/>
                  </a:cubicBezTo>
                  <a:cubicBezTo>
                    <a:pt x="1145" y="229"/>
                    <a:pt x="1167" y="197"/>
                    <a:pt x="1184" y="167"/>
                  </a:cubicBezTo>
                  <a:cubicBezTo>
                    <a:pt x="1201" y="137"/>
                    <a:pt x="1214" y="110"/>
                    <a:pt x="1223" y="87"/>
                  </a:cubicBezTo>
                  <a:cubicBezTo>
                    <a:pt x="1233" y="64"/>
                    <a:pt x="1239" y="46"/>
                    <a:pt x="1242" y="33"/>
                  </a:cubicBezTo>
                  <a:cubicBezTo>
                    <a:pt x="1244" y="27"/>
                    <a:pt x="1245" y="22"/>
                    <a:pt x="1246" y="19"/>
                  </a:cubicBezTo>
                  <a:cubicBezTo>
                    <a:pt x="1246" y="16"/>
                    <a:pt x="1247" y="14"/>
                    <a:pt x="1247" y="14"/>
                  </a:cubicBezTo>
                  <a:cubicBezTo>
                    <a:pt x="1247" y="14"/>
                    <a:pt x="1247" y="14"/>
                    <a:pt x="1247" y="14"/>
                  </a:cubicBezTo>
                  <a:cubicBezTo>
                    <a:pt x="1249" y="5"/>
                    <a:pt x="1257" y="0"/>
                    <a:pt x="1266" y="2"/>
                  </a:cubicBezTo>
                  <a:cubicBezTo>
                    <a:pt x="1275" y="4"/>
                    <a:pt x="1280" y="12"/>
                    <a:pt x="1278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1006"/>
            <p:cNvSpPr>
              <a:spLocks/>
            </p:cNvSpPr>
            <p:nvPr/>
          </p:nvSpPr>
          <p:spPr bwMode="auto">
            <a:xfrm>
              <a:off x="6037263" y="2997200"/>
              <a:ext cx="5322888" cy="2411413"/>
            </a:xfrm>
            <a:custGeom>
              <a:avLst/>
              <a:gdLst>
                <a:gd name="T0" fmla="*/ 5315375 w 1417"/>
                <a:gd name="T1" fmla="*/ 78878 h 642"/>
                <a:gd name="T2" fmla="*/ 5315375 w 1417"/>
                <a:gd name="T3" fmla="*/ 86390 h 642"/>
                <a:gd name="T4" fmla="*/ 5311619 w 1417"/>
                <a:gd name="T5" fmla="*/ 101415 h 642"/>
                <a:gd name="T6" fmla="*/ 5292836 w 1417"/>
                <a:gd name="T7" fmla="*/ 169024 h 642"/>
                <a:gd name="T8" fmla="*/ 5210195 w 1417"/>
                <a:gd name="T9" fmla="*/ 401902 h 642"/>
                <a:gd name="T10" fmla="*/ 5041154 w 1417"/>
                <a:gd name="T11" fmla="*/ 743707 h 642"/>
                <a:gd name="T12" fmla="*/ 4755664 w 1417"/>
                <a:gd name="T13" fmla="*/ 1149365 h 642"/>
                <a:gd name="T14" fmla="*/ 4338698 w 1417"/>
                <a:gd name="T15" fmla="*/ 1562536 h 642"/>
                <a:gd name="T16" fmla="*/ 3797770 w 1417"/>
                <a:gd name="T17" fmla="*/ 1923121 h 642"/>
                <a:gd name="T18" fmla="*/ 3155417 w 1417"/>
                <a:gd name="T19" fmla="*/ 2189803 h 642"/>
                <a:gd name="T20" fmla="*/ 2460474 w 1417"/>
                <a:gd name="T21" fmla="*/ 2355072 h 642"/>
                <a:gd name="T22" fmla="*/ 1746749 w 1417"/>
                <a:gd name="T23" fmla="*/ 2403901 h 642"/>
                <a:gd name="T24" fmla="*/ 1063075 w 1417"/>
                <a:gd name="T25" fmla="*/ 2291218 h 642"/>
                <a:gd name="T26" fmla="*/ 488338 w 1417"/>
                <a:gd name="T27" fmla="*/ 1994486 h 642"/>
                <a:gd name="T28" fmla="*/ 108937 w 1417"/>
                <a:gd name="T29" fmla="*/ 1558779 h 642"/>
                <a:gd name="T30" fmla="*/ 22539 w 1417"/>
                <a:gd name="T31" fmla="*/ 1314633 h 642"/>
                <a:gd name="T32" fmla="*/ 0 w 1417"/>
                <a:gd name="T33" fmla="*/ 1081755 h 642"/>
                <a:gd name="T34" fmla="*/ 26295 w 1417"/>
                <a:gd name="T35" fmla="*/ 882682 h 642"/>
                <a:gd name="T36" fmla="*/ 82642 w 1417"/>
                <a:gd name="T37" fmla="*/ 717414 h 642"/>
                <a:gd name="T38" fmla="*/ 214118 w 1417"/>
                <a:gd name="T39" fmla="*/ 514585 h 642"/>
                <a:gd name="T40" fmla="*/ 274221 w 1417"/>
                <a:gd name="T41" fmla="*/ 454487 h 642"/>
                <a:gd name="T42" fmla="*/ 214118 w 1417"/>
                <a:gd name="T43" fmla="*/ 514585 h 642"/>
                <a:gd name="T44" fmla="*/ 86398 w 1417"/>
                <a:gd name="T45" fmla="*/ 721170 h 642"/>
                <a:gd name="T46" fmla="*/ 33808 w 1417"/>
                <a:gd name="T47" fmla="*/ 882682 h 642"/>
                <a:gd name="T48" fmla="*/ 11269 w 1417"/>
                <a:gd name="T49" fmla="*/ 1085511 h 642"/>
                <a:gd name="T50" fmla="*/ 18782 w 1417"/>
                <a:gd name="T51" fmla="*/ 1194438 h 642"/>
                <a:gd name="T52" fmla="*/ 26295 w 1417"/>
                <a:gd name="T53" fmla="*/ 1254536 h 642"/>
                <a:gd name="T54" fmla="*/ 30052 w 1417"/>
                <a:gd name="T55" fmla="*/ 1280828 h 642"/>
                <a:gd name="T56" fmla="*/ 37564 w 1417"/>
                <a:gd name="T57" fmla="*/ 1310877 h 642"/>
                <a:gd name="T58" fmla="*/ 127719 w 1417"/>
                <a:gd name="T59" fmla="*/ 1547511 h 642"/>
                <a:gd name="T60" fmla="*/ 503364 w 1417"/>
                <a:gd name="T61" fmla="*/ 1971950 h 642"/>
                <a:gd name="T62" fmla="*/ 1074344 w 1417"/>
                <a:gd name="T63" fmla="*/ 2253657 h 642"/>
                <a:gd name="T64" fmla="*/ 1746749 w 1417"/>
                <a:gd name="T65" fmla="*/ 2358828 h 642"/>
                <a:gd name="T66" fmla="*/ 2449205 w 1417"/>
                <a:gd name="T67" fmla="*/ 2298730 h 642"/>
                <a:gd name="T68" fmla="*/ 3132878 w 1417"/>
                <a:gd name="T69" fmla="*/ 2125950 h 642"/>
                <a:gd name="T70" fmla="*/ 3760205 w 1417"/>
                <a:gd name="T71" fmla="*/ 1851755 h 642"/>
                <a:gd name="T72" fmla="*/ 4282352 w 1417"/>
                <a:gd name="T73" fmla="*/ 1494926 h 642"/>
                <a:gd name="T74" fmla="*/ 4676779 w 1417"/>
                <a:gd name="T75" fmla="*/ 1089268 h 642"/>
                <a:gd name="T76" fmla="*/ 4947243 w 1417"/>
                <a:gd name="T77" fmla="*/ 691121 h 642"/>
                <a:gd name="T78" fmla="*/ 5105014 w 1417"/>
                <a:gd name="T79" fmla="*/ 356829 h 642"/>
                <a:gd name="T80" fmla="*/ 5180143 w 1417"/>
                <a:gd name="T81" fmla="*/ 135219 h 642"/>
                <a:gd name="T82" fmla="*/ 5195169 w 1417"/>
                <a:gd name="T83" fmla="*/ 75122 h 642"/>
                <a:gd name="T84" fmla="*/ 5198925 w 1417"/>
                <a:gd name="T85" fmla="*/ 56341 h 642"/>
                <a:gd name="T86" fmla="*/ 5198925 w 1417"/>
                <a:gd name="T87" fmla="*/ 56341 h 642"/>
                <a:gd name="T88" fmla="*/ 5270298 w 1417"/>
                <a:gd name="T89" fmla="*/ 7512 h 642"/>
                <a:gd name="T90" fmla="*/ 5315375 w 1417"/>
                <a:gd name="T91" fmla="*/ 78878 h 6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17" h="642">
                  <a:moveTo>
                    <a:pt x="1415" y="21"/>
                  </a:moveTo>
                  <a:cubicBezTo>
                    <a:pt x="1415" y="21"/>
                    <a:pt x="1415" y="22"/>
                    <a:pt x="1415" y="23"/>
                  </a:cubicBezTo>
                  <a:cubicBezTo>
                    <a:pt x="1415" y="24"/>
                    <a:pt x="1414" y="25"/>
                    <a:pt x="1414" y="27"/>
                  </a:cubicBezTo>
                  <a:cubicBezTo>
                    <a:pt x="1413" y="31"/>
                    <a:pt x="1411" y="37"/>
                    <a:pt x="1409" y="45"/>
                  </a:cubicBezTo>
                  <a:cubicBezTo>
                    <a:pt x="1405" y="59"/>
                    <a:pt x="1398" y="81"/>
                    <a:pt x="1387" y="107"/>
                  </a:cubicBezTo>
                  <a:cubicBezTo>
                    <a:pt x="1376" y="133"/>
                    <a:pt x="1362" y="164"/>
                    <a:pt x="1342" y="198"/>
                  </a:cubicBezTo>
                  <a:cubicBezTo>
                    <a:pt x="1322" y="232"/>
                    <a:pt x="1297" y="269"/>
                    <a:pt x="1266" y="306"/>
                  </a:cubicBezTo>
                  <a:cubicBezTo>
                    <a:pt x="1235" y="344"/>
                    <a:pt x="1198" y="381"/>
                    <a:pt x="1155" y="416"/>
                  </a:cubicBezTo>
                  <a:cubicBezTo>
                    <a:pt x="1112" y="451"/>
                    <a:pt x="1064" y="484"/>
                    <a:pt x="1011" y="512"/>
                  </a:cubicBezTo>
                  <a:cubicBezTo>
                    <a:pt x="957" y="540"/>
                    <a:pt x="900" y="564"/>
                    <a:pt x="840" y="583"/>
                  </a:cubicBezTo>
                  <a:cubicBezTo>
                    <a:pt x="780" y="602"/>
                    <a:pt x="718" y="617"/>
                    <a:pt x="655" y="627"/>
                  </a:cubicBezTo>
                  <a:cubicBezTo>
                    <a:pt x="592" y="637"/>
                    <a:pt x="528" y="642"/>
                    <a:pt x="465" y="640"/>
                  </a:cubicBezTo>
                  <a:cubicBezTo>
                    <a:pt x="402" y="638"/>
                    <a:pt x="340" y="628"/>
                    <a:pt x="283" y="610"/>
                  </a:cubicBezTo>
                  <a:cubicBezTo>
                    <a:pt x="226" y="591"/>
                    <a:pt x="173" y="565"/>
                    <a:pt x="130" y="531"/>
                  </a:cubicBezTo>
                  <a:cubicBezTo>
                    <a:pt x="86" y="498"/>
                    <a:pt x="52" y="457"/>
                    <a:pt x="29" y="415"/>
                  </a:cubicBezTo>
                  <a:cubicBezTo>
                    <a:pt x="18" y="393"/>
                    <a:pt x="10" y="372"/>
                    <a:pt x="6" y="350"/>
                  </a:cubicBezTo>
                  <a:cubicBezTo>
                    <a:pt x="1" y="329"/>
                    <a:pt x="0" y="308"/>
                    <a:pt x="0" y="288"/>
                  </a:cubicBezTo>
                  <a:cubicBezTo>
                    <a:pt x="1" y="269"/>
                    <a:pt x="3" y="251"/>
                    <a:pt x="7" y="235"/>
                  </a:cubicBezTo>
                  <a:cubicBezTo>
                    <a:pt x="11" y="218"/>
                    <a:pt x="16" y="204"/>
                    <a:pt x="22" y="191"/>
                  </a:cubicBezTo>
                  <a:cubicBezTo>
                    <a:pt x="34" y="166"/>
                    <a:pt x="47" y="148"/>
                    <a:pt x="57" y="137"/>
                  </a:cubicBezTo>
                  <a:cubicBezTo>
                    <a:pt x="66" y="126"/>
                    <a:pt x="73" y="121"/>
                    <a:pt x="73" y="121"/>
                  </a:cubicBezTo>
                  <a:cubicBezTo>
                    <a:pt x="73" y="121"/>
                    <a:pt x="67" y="126"/>
                    <a:pt x="57" y="137"/>
                  </a:cubicBezTo>
                  <a:cubicBezTo>
                    <a:pt x="47" y="148"/>
                    <a:pt x="34" y="166"/>
                    <a:pt x="23" y="192"/>
                  </a:cubicBezTo>
                  <a:cubicBezTo>
                    <a:pt x="18" y="204"/>
                    <a:pt x="13" y="219"/>
                    <a:pt x="9" y="235"/>
                  </a:cubicBezTo>
                  <a:cubicBezTo>
                    <a:pt x="6" y="251"/>
                    <a:pt x="3" y="269"/>
                    <a:pt x="3" y="289"/>
                  </a:cubicBezTo>
                  <a:cubicBezTo>
                    <a:pt x="3" y="298"/>
                    <a:pt x="4" y="308"/>
                    <a:pt x="5" y="318"/>
                  </a:cubicBezTo>
                  <a:cubicBezTo>
                    <a:pt x="5" y="323"/>
                    <a:pt x="6" y="328"/>
                    <a:pt x="7" y="334"/>
                  </a:cubicBezTo>
                  <a:cubicBezTo>
                    <a:pt x="7" y="336"/>
                    <a:pt x="7" y="339"/>
                    <a:pt x="8" y="341"/>
                  </a:cubicBezTo>
                  <a:cubicBezTo>
                    <a:pt x="8" y="344"/>
                    <a:pt x="9" y="347"/>
                    <a:pt x="10" y="349"/>
                  </a:cubicBezTo>
                  <a:cubicBezTo>
                    <a:pt x="14" y="370"/>
                    <a:pt x="23" y="392"/>
                    <a:pt x="34" y="412"/>
                  </a:cubicBezTo>
                  <a:cubicBezTo>
                    <a:pt x="56" y="454"/>
                    <a:pt x="91" y="493"/>
                    <a:pt x="134" y="525"/>
                  </a:cubicBezTo>
                  <a:cubicBezTo>
                    <a:pt x="177" y="558"/>
                    <a:pt x="229" y="583"/>
                    <a:pt x="286" y="600"/>
                  </a:cubicBezTo>
                  <a:cubicBezTo>
                    <a:pt x="342" y="617"/>
                    <a:pt x="403" y="626"/>
                    <a:pt x="465" y="628"/>
                  </a:cubicBezTo>
                  <a:cubicBezTo>
                    <a:pt x="527" y="629"/>
                    <a:pt x="590" y="623"/>
                    <a:pt x="652" y="612"/>
                  </a:cubicBezTo>
                  <a:cubicBezTo>
                    <a:pt x="714" y="601"/>
                    <a:pt x="775" y="586"/>
                    <a:pt x="834" y="566"/>
                  </a:cubicBezTo>
                  <a:cubicBezTo>
                    <a:pt x="893" y="546"/>
                    <a:pt x="949" y="522"/>
                    <a:pt x="1001" y="493"/>
                  </a:cubicBezTo>
                  <a:cubicBezTo>
                    <a:pt x="1052" y="465"/>
                    <a:pt x="1099" y="432"/>
                    <a:pt x="1140" y="398"/>
                  </a:cubicBezTo>
                  <a:cubicBezTo>
                    <a:pt x="1181" y="363"/>
                    <a:pt x="1216" y="326"/>
                    <a:pt x="1245" y="290"/>
                  </a:cubicBezTo>
                  <a:cubicBezTo>
                    <a:pt x="1275" y="253"/>
                    <a:pt x="1298" y="217"/>
                    <a:pt x="1317" y="184"/>
                  </a:cubicBezTo>
                  <a:cubicBezTo>
                    <a:pt x="1335" y="151"/>
                    <a:pt x="1349" y="121"/>
                    <a:pt x="1359" y="95"/>
                  </a:cubicBezTo>
                  <a:cubicBezTo>
                    <a:pt x="1369" y="70"/>
                    <a:pt x="1375" y="50"/>
                    <a:pt x="1379" y="36"/>
                  </a:cubicBezTo>
                  <a:cubicBezTo>
                    <a:pt x="1381" y="29"/>
                    <a:pt x="1382" y="24"/>
                    <a:pt x="1383" y="20"/>
                  </a:cubicBezTo>
                  <a:cubicBezTo>
                    <a:pt x="1384" y="17"/>
                    <a:pt x="1384" y="15"/>
                    <a:pt x="1384" y="15"/>
                  </a:cubicBezTo>
                  <a:cubicBezTo>
                    <a:pt x="1384" y="15"/>
                    <a:pt x="1384" y="15"/>
                    <a:pt x="1384" y="15"/>
                  </a:cubicBezTo>
                  <a:cubicBezTo>
                    <a:pt x="1386" y="6"/>
                    <a:pt x="1394" y="0"/>
                    <a:pt x="1403" y="2"/>
                  </a:cubicBezTo>
                  <a:cubicBezTo>
                    <a:pt x="1412" y="4"/>
                    <a:pt x="1417" y="13"/>
                    <a:pt x="1415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1007"/>
            <p:cNvSpPr>
              <a:spLocks/>
            </p:cNvSpPr>
            <p:nvPr/>
          </p:nvSpPr>
          <p:spPr bwMode="auto">
            <a:xfrm>
              <a:off x="6053138" y="3181350"/>
              <a:ext cx="4972050" cy="2073275"/>
            </a:xfrm>
            <a:custGeom>
              <a:avLst/>
              <a:gdLst>
                <a:gd name="T0" fmla="*/ 4960784 w 1324"/>
                <a:gd name="T1" fmla="*/ 82631 h 552"/>
                <a:gd name="T2" fmla="*/ 4960784 w 1324"/>
                <a:gd name="T3" fmla="*/ 90142 h 552"/>
                <a:gd name="T4" fmla="*/ 4953273 w 1324"/>
                <a:gd name="T5" fmla="*/ 105166 h 552"/>
                <a:gd name="T6" fmla="*/ 4934497 w 1324"/>
                <a:gd name="T7" fmla="*/ 161505 h 552"/>
                <a:gd name="T8" fmla="*/ 4840614 w 1324"/>
                <a:gd name="T9" fmla="*/ 364325 h 552"/>
                <a:gd name="T10" fmla="*/ 4660358 w 1324"/>
                <a:gd name="T11" fmla="*/ 657288 h 552"/>
                <a:gd name="T12" fmla="*/ 4374953 w 1324"/>
                <a:gd name="T13" fmla="*/ 999078 h 552"/>
                <a:gd name="T14" fmla="*/ 3976889 w 1324"/>
                <a:gd name="T15" fmla="*/ 1340868 h 552"/>
                <a:gd name="T16" fmla="*/ 3473675 w 1324"/>
                <a:gd name="T17" fmla="*/ 1641343 h 552"/>
                <a:gd name="T18" fmla="*/ 2891600 w 1324"/>
                <a:gd name="T19" fmla="*/ 1866699 h 552"/>
                <a:gd name="T20" fmla="*/ 2579908 w 1324"/>
                <a:gd name="T21" fmla="*/ 1949329 h 552"/>
                <a:gd name="T22" fmla="*/ 2264461 w 1324"/>
                <a:gd name="T23" fmla="*/ 2013180 h 552"/>
                <a:gd name="T24" fmla="*/ 1626056 w 1324"/>
                <a:gd name="T25" fmla="*/ 2069519 h 552"/>
                <a:gd name="T26" fmla="*/ 1006427 w 1324"/>
                <a:gd name="T27" fmla="*/ 1998156 h 552"/>
                <a:gd name="T28" fmla="*/ 724778 w 1324"/>
                <a:gd name="T29" fmla="*/ 1900502 h 552"/>
                <a:gd name="T30" fmla="*/ 480682 w 1324"/>
                <a:gd name="T31" fmla="*/ 1757777 h 552"/>
                <a:gd name="T32" fmla="*/ 131436 w 1324"/>
                <a:gd name="T33" fmla="*/ 1370916 h 552"/>
                <a:gd name="T34" fmla="*/ 41309 w 1324"/>
                <a:gd name="T35" fmla="*/ 1156827 h 552"/>
                <a:gd name="T36" fmla="*/ 18777 w 1324"/>
                <a:gd name="T37" fmla="*/ 1055417 h 552"/>
                <a:gd name="T38" fmla="*/ 7511 w 1324"/>
                <a:gd name="T39" fmla="*/ 954007 h 552"/>
                <a:gd name="T40" fmla="*/ 48819 w 1324"/>
                <a:gd name="T41" fmla="*/ 619729 h 552"/>
                <a:gd name="T42" fmla="*/ 142702 w 1324"/>
                <a:gd name="T43" fmla="*/ 420664 h 552"/>
                <a:gd name="T44" fmla="*/ 187766 w 1324"/>
                <a:gd name="T45" fmla="*/ 360570 h 552"/>
                <a:gd name="T46" fmla="*/ 142702 w 1324"/>
                <a:gd name="T47" fmla="*/ 424420 h 552"/>
                <a:gd name="T48" fmla="*/ 56330 w 1324"/>
                <a:gd name="T49" fmla="*/ 619729 h 552"/>
                <a:gd name="T50" fmla="*/ 18777 w 1324"/>
                <a:gd name="T51" fmla="*/ 950251 h 552"/>
                <a:gd name="T52" fmla="*/ 30043 w 1324"/>
                <a:gd name="T53" fmla="*/ 1051661 h 552"/>
                <a:gd name="T54" fmla="*/ 56330 w 1324"/>
                <a:gd name="T55" fmla="*/ 1153071 h 552"/>
                <a:gd name="T56" fmla="*/ 146458 w 1324"/>
                <a:gd name="T57" fmla="*/ 1363404 h 552"/>
                <a:gd name="T58" fmla="*/ 495703 w 1324"/>
                <a:gd name="T59" fmla="*/ 1735241 h 552"/>
                <a:gd name="T60" fmla="*/ 1017693 w 1324"/>
                <a:gd name="T61" fmla="*/ 1964353 h 552"/>
                <a:gd name="T62" fmla="*/ 1626056 w 1324"/>
                <a:gd name="T63" fmla="*/ 2024448 h 552"/>
                <a:gd name="T64" fmla="*/ 2256950 w 1324"/>
                <a:gd name="T65" fmla="*/ 1956841 h 552"/>
                <a:gd name="T66" fmla="*/ 2564887 w 1324"/>
                <a:gd name="T67" fmla="*/ 1889234 h 552"/>
                <a:gd name="T68" fmla="*/ 2869068 w 1324"/>
                <a:gd name="T69" fmla="*/ 1802848 h 552"/>
                <a:gd name="T70" fmla="*/ 3436122 w 1324"/>
                <a:gd name="T71" fmla="*/ 1569980 h 552"/>
                <a:gd name="T72" fmla="*/ 3920559 w 1324"/>
                <a:gd name="T73" fmla="*/ 1269505 h 552"/>
                <a:gd name="T74" fmla="*/ 4299847 w 1324"/>
                <a:gd name="T75" fmla="*/ 931471 h 552"/>
                <a:gd name="T76" fmla="*/ 4570230 w 1324"/>
                <a:gd name="T77" fmla="*/ 593437 h 552"/>
                <a:gd name="T78" fmla="*/ 4739220 w 1324"/>
                <a:gd name="T79" fmla="*/ 311742 h 552"/>
                <a:gd name="T80" fmla="*/ 4821837 w 1324"/>
                <a:gd name="T81" fmla="*/ 116434 h 552"/>
                <a:gd name="T82" fmla="*/ 4840614 w 1324"/>
                <a:gd name="T83" fmla="*/ 67607 h 552"/>
                <a:gd name="T84" fmla="*/ 4844369 w 1324"/>
                <a:gd name="T85" fmla="*/ 48827 h 552"/>
                <a:gd name="T86" fmla="*/ 4848124 w 1324"/>
                <a:gd name="T87" fmla="*/ 48827 h 552"/>
                <a:gd name="T88" fmla="*/ 4923231 w 1324"/>
                <a:gd name="T89" fmla="*/ 7512 h 552"/>
                <a:gd name="T90" fmla="*/ 4960784 w 1324"/>
                <a:gd name="T91" fmla="*/ 82631 h 5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24" h="552">
                  <a:moveTo>
                    <a:pt x="1321" y="22"/>
                  </a:moveTo>
                  <a:cubicBezTo>
                    <a:pt x="1321" y="22"/>
                    <a:pt x="1321" y="23"/>
                    <a:pt x="1321" y="24"/>
                  </a:cubicBezTo>
                  <a:cubicBezTo>
                    <a:pt x="1320" y="25"/>
                    <a:pt x="1320" y="26"/>
                    <a:pt x="1319" y="28"/>
                  </a:cubicBezTo>
                  <a:cubicBezTo>
                    <a:pt x="1318" y="31"/>
                    <a:pt x="1316" y="36"/>
                    <a:pt x="1314" y="43"/>
                  </a:cubicBezTo>
                  <a:cubicBezTo>
                    <a:pt x="1309" y="56"/>
                    <a:pt x="1301" y="74"/>
                    <a:pt x="1289" y="97"/>
                  </a:cubicBezTo>
                  <a:cubicBezTo>
                    <a:pt x="1277" y="119"/>
                    <a:pt x="1261" y="146"/>
                    <a:pt x="1241" y="175"/>
                  </a:cubicBezTo>
                  <a:cubicBezTo>
                    <a:pt x="1220" y="204"/>
                    <a:pt x="1195" y="235"/>
                    <a:pt x="1165" y="266"/>
                  </a:cubicBezTo>
                  <a:cubicBezTo>
                    <a:pt x="1134" y="297"/>
                    <a:pt x="1099" y="328"/>
                    <a:pt x="1059" y="357"/>
                  </a:cubicBezTo>
                  <a:cubicBezTo>
                    <a:pt x="1018" y="387"/>
                    <a:pt x="973" y="414"/>
                    <a:pt x="925" y="437"/>
                  </a:cubicBezTo>
                  <a:cubicBezTo>
                    <a:pt x="876" y="461"/>
                    <a:pt x="824" y="481"/>
                    <a:pt x="770" y="497"/>
                  </a:cubicBezTo>
                  <a:cubicBezTo>
                    <a:pt x="743" y="505"/>
                    <a:pt x="715" y="513"/>
                    <a:pt x="687" y="519"/>
                  </a:cubicBezTo>
                  <a:cubicBezTo>
                    <a:pt x="660" y="525"/>
                    <a:pt x="632" y="531"/>
                    <a:pt x="603" y="536"/>
                  </a:cubicBezTo>
                  <a:cubicBezTo>
                    <a:pt x="547" y="546"/>
                    <a:pt x="489" y="551"/>
                    <a:pt x="433" y="551"/>
                  </a:cubicBezTo>
                  <a:cubicBezTo>
                    <a:pt x="376" y="552"/>
                    <a:pt x="321" y="546"/>
                    <a:pt x="268" y="532"/>
                  </a:cubicBezTo>
                  <a:cubicBezTo>
                    <a:pt x="242" y="525"/>
                    <a:pt x="217" y="517"/>
                    <a:pt x="193" y="506"/>
                  </a:cubicBezTo>
                  <a:cubicBezTo>
                    <a:pt x="170" y="495"/>
                    <a:pt x="148" y="482"/>
                    <a:pt x="128" y="468"/>
                  </a:cubicBezTo>
                  <a:cubicBezTo>
                    <a:pt x="87" y="439"/>
                    <a:pt x="56" y="403"/>
                    <a:pt x="35" y="365"/>
                  </a:cubicBezTo>
                  <a:cubicBezTo>
                    <a:pt x="24" y="347"/>
                    <a:pt x="16" y="327"/>
                    <a:pt x="11" y="308"/>
                  </a:cubicBezTo>
                  <a:cubicBezTo>
                    <a:pt x="8" y="299"/>
                    <a:pt x="6" y="290"/>
                    <a:pt x="5" y="281"/>
                  </a:cubicBezTo>
                  <a:cubicBezTo>
                    <a:pt x="3" y="271"/>
                    <a:pt x="2" y="262"/>
                    <a:pt x="2" y="254"/>
                  </a:cubicBezTo>
                  <a:cubicBezTo>
                    <a:pt x="0" y="219"/>
                    <a:pt x="5" y="188"/>
                    <a:pt x="13" y="165"/>
                  </a:cubicBezTo>
                  <a:cubicBezTo>
                    <a:pt x="21" y="141"/>
                    <a:pt x="31" y="124"/>
                    <a:pt x="38" y="112"/>
                  </a:cubicBezTo>
                  <a:cubicBezTo>
                    <a:pt x="45" y="101"/>
                    <a:pt x="50" y="96"/>
                    <a:pt x="50" y="96"/>
                  </a:cubicBezTo>
                  <a:cubicBezTo>
                    <a:pt x="50" y="96"/>
                    <a:pt x="45" y="101"/>
                    <a:pt x="38" y="113"/>
                  </a:cubicBezTo>
                  <a:cubicBezTo>
                    <a:pt x="31" y="124"/>
                    <a:pt x="22" y="141"/>
                    <a:pt x="15" y="165"/>
                  </a:cubicBezTo>
                  <a:cubicBezTo>
                    <a:pt x="7" y="189"/>
                    <a:pt x="2" y="219"/>
                    <a:pt x="5" y="253"/>
                  </a:cubicBezTo>
                  <a:cubicBezTo>
                    <a:pt x="5" y="262"/>
                    <a:pt x="6" y="271"/>
                    <a:pt x="8" y="280"/>
                  </a:cubicBezTo>
                  <a:cubicBezTo>
                    <a:pt x="10" y="289"/>
                    <a:pt x="12" y="298"/>
                    <a:pt x="15" y="307"/>
                  </a:cubicBezTo>
                  <a:cubicBezTo>
                    <a:pt x="20" y="326"/>
                    <a:pt x="29" y="344"/>
                    <a:pt x="39" y="363"/>
                  </a:cubicBezTo>
                  <a:cubicBezTo>
                    <a:pt x="61" y="399"/>
                    <a:pt x="92" y="434"/>
                    <a:pt x="132" y="462"/>
                  </a:cubicBezTo>
                  <a:cubicBezTo>
                    <a:pt x="172" y="490"/>
                    <a:pt x="219" y="510"/>
                    <a:pt x="271" y="523"/>
                  </a:cubicBezTo>
                  <a:cubicBezTo>
                    <a:pt x="322" y="535"/>
                    <a:pt x="377" y="540"/>
                    <a:pt x="433" y="539"/>
                  </a:cubicBezTo>
                  <a:cubicBezTo>
                    <a:pt x="488" y="538"/>
                    <a:pt x="545" y="531"/>
                    <a:pt x="601" y="521"/>
                  </a:cubicBezTo>
                  <a:cubicBezTo>
                    <a:pt x="628" y="516"/>
                    <a:pt x="656" y="510"/>
                    <a:pt x="683" y="503"/>
                  </a:cubicBezTo>
                  <a:cubicBezTo>
                    <a:pt x="711" y="496"/>
                    <a:pt x="738" y="488"/>
                    <a:pt x="764" y="480"/>
                  </a:cubicBezTo>
                  <a:cubicBezTo>
                    <a:pt x="817" y="463"/>
                    <a:pt x="868" y="442"/>
                    <a:pt x="915" y="418"/>
                  </a:cubicBezTo>
                  <a:cubicBezTo>
                    <a:pt x="962" y="394"/>
                    <a:pt x="1006" y="367"/>
                    <a:pt x="1044" y="338"/>
                  </a:cubicBezTo>
                  <a:cubicBezTo>
                    <a:pt x="1083" y="309"/>
                    <a:pt x="1117" y="278"/>
                    <a:pt x="1145" y="248"/>
                  </a:cubicBezTo>
                  <a:cubicBezTo>
                    <a:pt x="1174" y="217"/>
                    <a:pt x="1198" y="187"/>
                    <a:pt x="1217" y="158"/>
                  </a:cubicBezTo>
                  <a:cubicBezTo>
                    <a:pt x="1236" y="130"/>
                    <a:pt x="1251" y="104"/>
                    <a:pt x="1262" y="83"/>
                  </a:cubicBezTo>
                  <a:cubicBezTo>
                    <a:pt x="1273" y="61"/>
                    <a:pt x="1280" y="43"/>
                    <a:pt x="1284" y="31"/>
                  </a:cubicBezTo>
                  <a:cubicBezTo>
                    <a:pt x="1287" y="25"/>
                    <a:pt x="1288" y="21"/>
                    <a:pt x="1289" y="18"/>
                  </a:cubicBezTo>
                  <a:cubicBezTo>
                    <a:pt x="1290" y="15"/>
                    <a:pt x="1290" y="13"/>
                    <a:pt x="1290" y="13"/>
                  </a:cubicBezTo>
                  <a:cubicBezTo>
                    <a:pt x="1291" y="13"/>
                    <a:pt x="1291" y="13"/>
                    <a:pt x="1291" y="13"/>
                  </a:cubicBezTo>
                  <a:cubicBezTo>
                    <a:pt x="1293" y="4"/>
                    <a:pt x="1302" y="0"/>
                    <a:pt x="1311" y="2"/>
                  </a:cubicBezTo>
                  <a:cubicBezTo>
                    <a:pt x="1319" y="5"/>
                    <a:pt x="1324" y="14"/>
                    <a:pt x="1321" y="22"/>
                  </a:cubicBezTo>
                  <a:close/>
                </a:path>
              </a:pathLst>
            </a:custGeom>
            <a:solidFill>
              <a:srgbClr val="FD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5" name="组合 1074"/>
          <p:cNvGrpSpPr>
            <a:grpSpLocks/>
          </p:cNvGrpSpPr>
          <p:nvPr/>
        </p:nvGrpSpPr>
        <p:grpSpPr bwMode="auto">
          <a:xfrm>
            <a:off x="3597277" y="2055817"/>
            <a:ext cx="1274763" cy="1665287"/>
            <a:chOff x="6938963" y="1935163"/>
            <a:chExt cx="2232025" cy="2914651"/>
          </a:xfrm>
        </p:grpSpPr>
        <p:sp>
          <p:nvSpPr>
            <p:cNvPr id="20490" name="Freeform 1040"/>
            <p:cNvSpPr>
              <a:spLocks/>
            </p:cNvSpPr>
            <p:nvPr/>
          </p:nvSpPr>
          <p:spPr bwMode="auto">
            <a:xfrm>
              <a:off x="6938963" y="4130676"/>
              <a:ext cx="306387" cy="573088"/>
            </a:xfrm>
            <a:custGeom>
              <a:avLst/>
              <a:gdLst>
                <a:gd name="T0" fmla="*/ 159854 w 23"/>
                <a:gd name="T1" fmla="*/ 13328 h 43"/>
                <a:gd name="T2" fmla="*/ 13321 w 23"/>
                <a:gd name="T3" fmla="*/ 39983 h 43"/>
                <a:gd name="T4" fmla="*/ 53285 w 23"/>
                <a:gd name="T5" fmla="*/ 226570 h 43"/>
                <a:gd name="T6" fmla="*/ 79927 w 23"/>
                <a:gd name="T7" fmla="*/ 346518 h 43"/>
                <a:gd name="T8" fmla="*/ 159854 w 23"/>
                <a:gd name="T9" fmla="*/ 546433 h 43"/>
                <a:gd name="T10" fmla="*/ 306387 w 23"/>
                <a:gd name="T11" fmla="*/ 319863 h 43"/>
                <a:gd name="T12" fmla="*/ 159854 w 23"/>
                <a:gd name="T13" fmla="*/ 1332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3">
                  <a:moveTo>
                    <a:pt x="12" y="1"/>
                  </a:moveTo>
                  <a:cubicBezTo>
                    <a:pt x="9" y="0"/>
                    <a:pt x="3" y="1"/>
                    <a:pt x="1" y="3"/>
                  </a:cubicBezTo>
                  <a:cubicBezTo>
                    <a:pt x="0" y="5"/>
                    <a:pt x="4" y="15"/>
                    <a:pt x="4" y="17"/>
                  </a:cubicBezTo>
                  <a:cubicBezTo>
                    <a:pt x="5" y="19"/>
                    <a:pt x="5" y="23"/>
                    <a:pt x="6" y="26"/>
                  </a:cubicBezTo>
                  <a:cubicBezTo>
                    <a:pt x="6" y="30"/>
                    <a:pt x="7" y="39"/>
                    <a:pt x="12" y="41"/>
                  </a:cubicBezTo>
                  <a:cubicBezTo>
                    <a:pt x="16" y="43"/>
                    <a:pt x="23" y="37"/>
                    <a:pt x="23" y="24"/>
                  </a:cubicBezTo>
                  <a:cubicBezTo>
                    <a:pt x="2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Freeform 1041"/>
            <p:cNvSpPr>
              <a:spLocks/>
            </p:cNvSpPr>
            <p:nvPr/>
          </p:nvSpPr>
          <p:spPr bwMode="auto">
            <a:xfrm>
              <a:off x="6938963" y="4144963"/>
              <a:ext cx="239712" cy="546100"/>
            </a:xfrm>
            <a:custGeom>
              <a:avLst/>
              <a:gdLst>
                <a:gd name="T0" fmla="*/ 213077 w 18"/>
                <a:gd name="T1" fmla="*/ 506141 h 41"/>
                <a:gd name="T2" fmla="*/ 133173 w 18"/>
                <a:gd name="T3" fmla="*/ 306349 h 41"/>
                <a:gd name="T4" fmla="*/ 119856 w 18"/>
                <a:gd name="T5" fmla="*/ 186473 h 41"/>
                <a:gd name="T6" fmla="*/ 79904 w 18"/>
                <a:gd name="T7" fmla="*/ 0 h 41"/>
                <a:gd name="T8" fmla="*/ 79904 w 18"/>
                <a:gd name="T9" fmla="*/ 0 h 41"/>
                <a:gd name="T10" fmla="*/ 13317 w 18"/>
                <a:gd name="T11" fmla="*/ 26639 h 41"/>
                <a:gd name="T12" fmla="*/ 53269 w 18"/>
                <a:gd name="T13" fmla="*/ 213112 h 41"/>
                <a:gd name="T14" fmla="*/ 79904 w 18"/>
                <a:gd name="T15" fmla="*/ 332988 h 41"/>
                <a:gd name="T16" fmla="*/ 159808 w 18"/>
                <a:gd name="T17" fmla="*/ 532780 h 41"/>
                <a:gd name="T18" fmla="*/ 239712 w 18"/>
                <a:gd name="T19" fmla="*/ 519461 h 41"/>
                <a:gd name="T20" fmla="*/ 213077 w 18"/>
                <a:gd name="T21" fmla="*/ 50614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41">
                  <a:moveTo>
                    <a:pt x="16" y="38"/>
                  </a:moveTo>
                  <a:cubicBezTo>
                    <a:pt x="12" y="36"/>
                    <a:pt x="11" y="27"/>
                    <a:pt x="10" y="23"/>
                  </a:cubicBezTo>
                  <a:cubicBezTo>
                    <a:pt x="9" y="20"/>
                    <a:pt x="9" y="16"/>
                    <a:pt x="9" y="14"/>
                  </a:cubicBezTo>
                  <a:cubicBezTo>
                    <a:pt x="9" y="12"/>
                    <a:pt x="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4" y="14"/>
                    <a:pt x="4" y="16"/>
                  </a:cubicBezTo>
                  <a:cubicBezTo>
                    <a:pt x="5" y="18"/>
                    <a:pt x="5" y="22"/>
                    <a:pt x="6" y="25"/>
                  </a:cubicBezTo>
                  <a:cubicBezTo>
                    <a:pt x="6" y="29"/>
                    <a:pt x="7" y="38"/>
                    <a:pt x="12" y="40"/>
                  </a:cubicBezTo>
                  <a:cubicBezTo>
                    <a:pt x="13" y="41"/>
                    <a:pt x="16" y="40"/>
                    <a:pt x="18" y="39"/>
                  </a:cubicBezTo>
                  <a:cubicBezTo>
                    <a:pt x="17" y="38"/>
                    <a:pt x="17" y="38"/>
                    <a:pt x="16" y="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Freeform 1042"/>
            <p:cNvSpPr>
              <a:spLocks/>
            </p:cNvSpPr>
            <p:nvPr/>
          </p:nvSpPr>
          <p:spPr bwMode="auto">
            <a:xfrm>
              <a:off x="7099300" y="3386138"/>
              <a:ext cx="974725" cy="1184275"/>
            </a:xfrm>
            <a:custGeom>
              <a:avLst/>
              <a:gdLst>
                <a:gd name="T0" fmla="*/ 734382 w 73"/>
                <a:gd name="T1" fmla="*/ 26613 h 89"/>
                <a:gd name="T2" fmla="*/ 387220 w 73"/>
                <a:gd name="T3" fmla="*/ 545565 h 89"/>
                <a:gd name="T4" fmla="*/ 0 w 73"/>
                <a:gd name="T5" fmla="*/ 745162 h 89"/>
                <a:gd name="T6" fmla="*/ 40057 w 73"/>
                <a:gd name="T7" fmla="*/ 984678 h 89"/>
                <a:gd name="T8" fmla="*/ 93467 w 73"/>
                <a:gd name="T9" fmla="*/ 1131049 h 89"/>
                <a:gd name="T10" fmla="*/ 93467 w 73"/>
                <a:gd name="T11" fmla="*/ 1144356 h 89"/>
                <a:gd name="T12" fmla="*/ 106819 w 73"/>
                <a:gd name="T13" fmla="*/ 1157662 h 89"/>
                <a:gd name="T14" fmla="*/ 614210 w 73"/>
                <a:gd name="T15" fmla="*/ 931452 h 89"/>
                <a:gd name="T16" fmla="*/ 961373 w 73"/>
                <a:gd name="T17" fmla="*/ 479033 h 89"/>
                <a:gd name="T18" fmla="*/ 734382 w 73"/>
                <a:gd name="T19" fmla="*/ 2661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89">
                  <a:moveTo>
                    <a:pt x="55" y="2"/>
                  </a:moveTo>
                  <a:cubicBezTo>
                    <a:pt x="53" y="0"/>
                    <a:pt x="36" y="35"/>
                    <a:pt x="29" y="41"/>
                  </a:cubicBezTo>
                  <a:cubicBezTo>
                    <a:pt x="25" y="45"/>
                    <a:pt x="6" y="53"/>
                    <a:pt x="0" y="56"/>
                  </a:cubicBezTo>
                  <a:cubicBezTo>
                    <a:pt x="1" y="62"/>
                    <a:pt x="2" y="68"/>
                    <a:pt x="3" y="74"/>
                  </a:cubicBezTo>
                  <a:cubicBezTo>
                    <a:pt x="4" y="78"/>
                    <a:pt x="5" y="81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8" y="87"/>
                    <a:pt x="8" y="87"/>
                  </a:cubicBezTo>
                  <a:cubicBezTo>
                    <a:pt x="11" y="89"/>
                    <a:pt x="41" y="72"/>
                    <a:pt x="46" y="70"/>
                  </a:cubicBezTo>
                  <a:cubicBezTo>
                    <a:pt x="51" y="67"/>
                    <a:pt x="70" y="50"/>
                    <a:pt x="72" y="36"/>
                  </a:cubicBezTo>
                  <a:cubicBezTo>
                    <a:pt x="73" y="27"/>
                    <a:pt x="56" y="3"/>
                    <a:pt x="5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Freeform 1043"/>
            <p:cNvSpPr>
              <a:spLocks/>
            </p:cNvSpPr>
            <p:nvPr/>
          </p:nvSpPr>
          <p:spPr bwMode="auto">
            <a:xfrm>
              <a:off x="7151688" y="3492501"/>
              <a:ext cx="922337" cy="1077913"/>
            </a:xfrm>
            <a:custGeom>
              <a:avLst/>
              <a:gdLst>
                <a:gd name="T0" fmla="*/ 735196 w 69"/>
                <a:gd name="T1" fmla="*/ 0 h 81"/>
                <a:gd name="T2" fmla="*/ 828767 w 69"/>
                <a:gd name="T3" fmla="*/ 239536 h 81"/>
                <a:gd name="T4" fmla="*/ 481219 w 69"/>
                <a:gd name="T5" fmla="*/ 678686 h 81"/>
                <a:gd name="T6" fmla="*/ 0 w 69"/>
                <a:gd name="T7" fmla="*/ 918222 h 81"/>
                <a:gd name="T8" fmla="*/ 40102 w 69"/>
                <a:gd name="T9" fmla="*/ 1024683 h 81"/>
                <a:gd name="T10" fmla="*/ 40102 w 69"/>
                <a:gd name="T11" fmla="*/ 1037990 h 81"/>
                <a:gd name="T12" fmla="*/ 53469 w 69"/>
                <a:gd name="T13" fmla="*/ 1051298 h 81"/>
                <a:gd name="T14" fmla="*/ 561423 w 69"/>
                <a:gd name="T15" fmla="*/ 825069 h 81"/>
                <a:gd name="T16" fmla="*/ 908970 w 69"/>
                <a:gd name="T17" fmla="*/ 372612 h 81"/>
                <a:gd name="T18" fmla="*/ 735196 w 69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1">
                  <a:moveTo>
                    <a:pt x="55" y="0"/>
                  </a:moveTo>
                  <a:cubicBezTo>
                    <a:pt x="59" y="6"/>
                    <a:pt x="62" y="14"/>
                    <a:pt x="62" y="18"/>
                  </a:cubicBezTo>
                  <a:cubicBezTo>
                    <a:pt x="60" y="32"/>
                    <a:pt x="40" y="49"/>
                    <a:pt x="36" y="51"/>
                  </a:cubicBezTo>
                  <a:cubicBezTo>
                    <a:pt x="32" y="54"/>
                    <a:pt x="8" y="67"/>
                    <a:pt x="0" y="69"/>
                  </a:cubicBezTo>
                  <a:cubicBezTo>
                    <a:pt x="1" y="72"/>
                    <a:pt x="2" y="74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7" y="81"/>
                    <a:pt x="37" y="64"/>
                    <a:pt x="42" y="62"/>
                  </a:cubicBezTo>
                  <a:cubicBezTo>
                    <a:pt x="47" y="59"/>
                    <a:pt x="66" y="42"/>
                    <a:pt x="68" y="28"/>
                  </a:cubicBezTo>
                  <a:cubicBezTo>
                    <a:pt x="69" y="22"/>
                    <a:pt x="61" y="8"/>
                    <a:pt x="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Freeform 1044"/>
            <p:cNvSpPr>
              <a:spLocks/>
            </p:cNvSpPr>
            <p:nvPr/>
          </p:nvSpPr>
          <p:spPr bwMode="auto">
            <a:xfrm>
              <a:off x="8421688" y="4503738"/>
              <a:ext cx="549275" cy="346075"/>
            </a:xfrm>
            <a:custGeom>
              <a:avLst/>
              <a:gdLst>
                <a:gd name="T0" fmla="*/ 0 w 41"/>
                <a:gd name="T1" fmla="*/ 199659 h 26"/>
                <a:gd name="T2" fmla="*/ 40191 w 41"/>
                <a:gd name="T3" fmla="*/ 332764 h 26"/>
                <a:gd name="T4" fmla="*/ 227748 w 41"/>
                <a:gd name="T5" fmla="*/ 279522 h 26"/>
                <a:gd name="T6" fmla="*/ 348321 w 41"/>
                <a:gd name="T7" fmla="*/ 252901 h 26"/>
                <a:gd name="T8" fmla="*/ 535878 w 41"/>
                <a:gd name="T9" fmla="*/ 146416 h 26"/>
                <a:gd name="T10" fmla="*/ 294733 w 41"/>
                <a:gd name="T11" fmla="*/ 26621 h 26"/>
                <a:gd name="T12" fmla="*/ 0 w 41"/>
                <a:gd name="T13" fmla="*/ 19965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6">
                  <a:moveTo>
                    <a:pt x="0" y="15"/>
                  </a:moveTo>
                  <a:cubicBezTo>
                    <a:pt x="0" y="18"/>
                    <a:pt x="1" y="24"/>
                    <a:pt x="3" y="25"/>
                  </a:cubicBezTo>
                  <a:cubicBezTo>
                    <a:pt x="5" y="26"/>
                    <a:pt x="15" y="21"/>
                    <a:pt x="17" y="21"/>
                  </a:cubicBezTo>
                  <a:cubicBezTo>
                    <a:pt x="19" y="20"/>
                    <a:pt x="23" y="20"/>
                    <a:pt x="26" y="19"/>
                  </a:cubicBezTo>
                  <a:cubicBezTo>
                    <a:pt x="29" y="18"/>
                    <a:pt x="39" y="16"/>
                    <a:pt x="40" y="11"/>
                  </a:cubicBezTo>
                  <a:cubicBezTo>
                    <a:pt x="41" y="7"/>
                    <a:pt x="35" y="0"/>
                    <a:pt x="22" y="2"/>
                  </a:cubicBezTo>
                  <a:cubicBezTo>
                    <a:pt x="10" y="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Freeform 1045"/>
            <p:cNvSpPr>
              <a:spLocks/>
            </p:cNvSpPr>
            <p:nvPr/>
          </p:nvSpPr>
          <p:spPr bwMode="auto">
            <a:xfrm>
              <a:off x="8435975" y="4584701"/>
              <a:ext cx="534987" cy="265113"/>
            </a:xfrm>
            <a:custGeom>
              <a:avLst/>
              <a:gdLst>
                <a:gd name="T0" fmla="*/ 494863 w 40"/>
                <a:gd name="T1" fmla="*/ 0 h 20"/>
                <a:gd name="T2" fmla="*/ 494863 w 40"/>
                <a:gd name="T3" fmla="*/ 13256 h 20"/>
                <a:gd name="T4" fmla="*/ 307618 w 40"/>
                <a:gd name="T5" fmla="*/ 119301 h 20"/>
                <a:gd name="T6" fmla="*/ 187245 w 40"/>
                <a:gd name="T7" fmla="*/ 145812 h 20"/>
                <a:gd name="T8" fmla="*/ 0 w 40"/>
                <a:gd name="T9" fmla="*/ 198835 h 20"/>
                <a:gd name="T10" fmla="*/ 0 w 40"/>
                <a:gd name="T11" fmla="*/ 185579 h 20"/>
                <a:gd name="T12" fmla="*/ 26749 w 40"/>
                <a:gd name="T13" fmla="*/ 251857 h 20"/>
                <a:gd name="T14" fmla="*/ 213995 w 40"/>
                <a:gd name="T15" fmla="*/ 198835 h 20"/>
                <a:gd name="T16" fmla="*/ 334367 w 40"/>
                <a:gd name="T17" fmla="*/ 172323 h 20"/>
                <a:gd name="T18" fmla="*/ 521612 w 40"/>
                <a:gd name="T19" fmla="*/ 66278 h 20"/>
                <a:gd name="T20" fmla="*/ 494863 w 4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20">
                  <a:moveTo>
                    <a:pt x="37" y="0"/>
                  </a:moveTo>
                  <a:cubicBezTo>
                    <a:pt x="37" y="0"/>
                    <a:pt x="37" y="1"/>
                    <a:pt x="37" y="1"/>
                  </a:cubicBezTo>
                  <a:cubicBezTo>
                    <a:pt x="36" y="6"/>
                    <a:pt x="27" y="7"/>
                    <a:pt x="23" y="9"/>
                  </a:cubicBezTo>
                  <a:cubicBezTo>
                    <a:pt x="20" y="10"/>
                    <a:pt x="16" y="10"/>
                    <a:pt x="14" y="11"/>
                  </a:cubicBezTo>
                  <a:cubicBezTo>
                    <a:pt x="12" y="11"/>
                    <a:pt x="3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4" y="20"/>
                    <a:pt x="14" y="15"/>
                    <a:pt x="16" y="15"/>
                  </a:cubicBezTo>
                  <a:cubicBezTo>
                    <a:pt x="18" y="14"/>
                    <a:pt x="22" y="14"/>
                    <a:pt x="25" y="13"/>
                  </a:cubicBezTo>
                  <a:cubicBezTo>
                    <a:pt x="28" y="12"/>
                    <a:pt x="38" y="10"/>
                    <a:pt x="39" y="5"/>
                  </a:cubicBezTo>
                  <a:cubicBezTo>
                    <a:pt x="40" y="4"/>
                    <a:pt x="39" y="2"/>
                    <a:pt x="3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046"/>
            <p:cNvSpPr>
              <a:spLocks/>
            </p:cNvSpPr>
            <p:nvPr/>
          </p:nvSpPr>
          <p:spPr bwMode="auto">
            <a:xfrm>
              <a:off x="7753350" y="3346451"/>
              <a:ext cx="1069975" cy="1423988"/>
            </a:xfrm>
            <a:custGeom>
              <a:avLst/>
              <a:gdLst>
                <a:gd name="T0" fmla="*/ 40124 w 80"/>
                <a:gd name="T1" fmla="*/ 13308 h 107"/>
                <a:gd name="T2" fmla="*/ 575112 w 80"/>
                <a:gd name="T3" fmla="*/ 0 h 107"/>
                <a:gd name="T4" fmla="*/ 789107 w 80"/>
                <a:gd name="T5" fmla="*/ 465790 h 107"/>
                <a:gd name="T6" fmla="*/ 1029851 w 80"/>
                <a:gd name="T7" fmla="*/ 1211055 h 107"/>
                <a:gd name="T8" fmla="*/ 655360 w 80"/>
                <a:gd name="T9" fmla="*/ 1384063 h 107"/>
                <a:gd name="T10" fmla="*/ 401241 w 80"/>
                <a:gd name="T11" fmla="*/ 771881 h 107"/>
                <a:gd name="T12" fmla="*/ 106998 w 80"/>
                <a:gd name="T13" fmla="*/ 346016 h 107"/>
                <a:gd name="T14" fmla="*/ 40124 w 80"/>
                <a:gd name="T15" fmla="*/ 13308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7">
                  <a:moveTo>
                    <a:pt x="3" y="1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56" y="29"/>
                    <a:pt x="59" y="35"/>
                  </a:cubicBezTo>
                  <a:cubicBezTo>
                    <a:pt x="61" y="41"/>
                    <a:pt x="80" y="86"/>
                    <a:pt x="77" y="91"/>
                  </a:cubicBezTo>
                  <a:cubicBezTo>
                    <a:pt x="74" y="95"/>
                    <a:pt x="50" y="107"/>
                    <a:pt x="49" y="104"/>
                  </a:cubicBezTo>
                  <a:cubicBezTo>
                    <a:pt x="47" y="101"/>
                    <a:pt x="31" y="61"/>
                    <a:pt x="30" y="58"/>
                  </a:cubicBezTo>
                  <a:cubicBezTo>
                    <a:pt x="29" y="54"/>
                    <a:pt x="11" y="34"/>
                    <a:pt x="8" y="26"/>
                  </a:cubicBezTo>
                  <a:cubicBezTo>
                    <a:pt x="4" y="18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047"/>
            <p:cNvSpPr>
              <a:spLocks/>
            </p:cNvSpPr>
            <p:nvPr/>
          </p:nvSpPr>
          <p:spPr bwMode="auto">
            <a:xfrm>
              <a:off x="7834313" y="3652838"/>
              <a:ext cx="333375" cy="492125"/>
            </a:xfrm>
            <a:custGeom>
              <a:avLst/>
              <a:gdLst>
                <a:gd name="T0" fmla="*/ 0 w 25"/>
                <a:gd name="T1" fmla="*/ 0 h 37"/>
                <a:gd name="T2" fmla="*/ 26670 w 25"/>
                <a:gd name="T3" fmla="*/ 39902 h 37"/>
                <a:gd name="T4" fmla="*/ 320040 w 25"/>
                <a:gd name="T5" fmla="*/ 465524 h 37"/>
                <a:gd name="T6" fmla="*/ 333375 w 25"/>
                <a:gd name="T7" fmla="*/ 492125 h 37"/>
                <a:gd name="T8" fmla="*/ 320040 w 25"/>
                <a:gd name="T9" fmla="*/ 359118 h 37"/>
                <a:gd name="T10" fmla="*/ 253365 w 25"/>
                <a:gd name="T11" fmla="*/ 239412 h 37"/>
                <a:gd name="T12" fmla="*/ 0 w 2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11"/>
                    <a:pt x="23" y="31"/>
                    <a:pt x="24" y="35"/>
                  </a:cubicBezTo>
                  <a:cubicBezTo>
                    <a:pt x="24" y="35"/>
                    <a:pt x="24" y="36"/>
                    <a:pt x="25" y="37"/>
                  </a:cubicBezTo>
                  <a:cubicBezTo>
                    <a:pt x="25" y="33"/>
                    <a:pt x="25" y="31"/>
                    <a:pt x="24" y="27"/>
                  </a:cubicBezTo>
                  <a:cubicBezTo>
                    <a:pt x="24" y="26"/>
                    <a:pt x="23" y="21"/>
                    <a:pt x="19" y="18"/>
                  </a:cubicBezTo>
                  <a:cubicBezTo>
                    <a:pt x="12" y="13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048"/>
            <p:cNvSpPr>
              <a:spLocks/>
            </p:cNvSpPr>
            <p:nvPr/>
          </p:nvSpPr>
          <p:spPr bwMode="auto">
            <a:xfrm>
              <a:off x="8142288" y="3346451"/>
              <a:ext cx="681037" cy="1423988"/>
            </a:xfrm>
            <a:custGeom>
              <a:avLst/>
              <a:gdLst>
                <a:gd name="T0" fmla="*/ 400610 w 51"/>
                <a:gd name="T1" fmla="*/ 465790 h 107"/>
                <a:gd name="T2" fmla="*/ 186951 w 51"/>
                <a:gd name="T3" fmla="*/ 0 h 107"/>
                <a:gd name="T4" fmla="*/ 0 w 51"/>
                <a:gd name="T5" fmla="*/ 26617 h 107"/>
                <a:gd name="T6" fmla="*/ 360549 w 51"/>
                <a:gd name="T7" fmla="*/ 558949 h 107"/>
                <a:gd name="T8" fmla="*/ 413964 w 51"/>
                <a:gd name="T9" fmla="*/ 1157822 h 107"/>
                <a:gd name="T10" fmla="*/ 227012 w 51"/>
                <a:gd name="T11" fmla="*/ 1317522 h 107"/>
                <a:gd name="T12" fmla="*/ 267073 w 51"/>
                <a:gd name="T13" fmla="*/ 1384063 h 107"/>
                <a:gd name="T14" fmla="*/ 640976 w 51"/>
                <a:gd name="T15" fmla="*/ 1211055 h 107"/>
                <a:gd name="T16" fmla="*/ 400610 w 51"/>
                <a:gd name="T17" fmla="*/ 46579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07">
                  <a:moveTo>
                    <a:pt x="30" y="35"/>
                  </a:moveTo>
                  <a:cubicBezTo>
                    <a:pt x="27" y="29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20" y="22"/>
                    <a:pt x="27" y="42"/>
                  </a:cubicBezTo>
                  <a:cubicBezTo>
                    <a:pt x="29" y="49"/>
                    <a:pt x="34" y="83"/>
                    <a:pt x="31" y="87"/>
                  </a:cubicBezTo>
                  <a:cubicBezTo>
                    <a:pt x="30" y="90"/>
                    <a:pt x="25" y="96"/>
                    <a:pt x="17" y="99"/>
                  </a:cubicBezTo>
                  <a:cubicBezTo>
                    <a:pt x="19" y="102"/>
                    <a:pt x="19" y="104"/>
                    <a:pt x="20" y="104"/>
                  </a:cubicBezTo>
                  <a:cubicBezTo>
                    <a:pt x="21" y="107"/>
                    <a:pt x="45" y="95"/>
                    <a:pt x="48" y="91"/>
                  </a:cubicBezTo>
                  <a:cubicBezTo>
                    <a:pt x="51" y="86"/>
                    <a:pt x="32" y="41"/>
                    <a:pt x="30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Freeform 1049"/>
            <p:cNvSpPr>
              <a:spLocks/>
            </p:cNvSpPr>
            <p:nvPr/>
          </p:nvSpPr>
          <p:spPr bwMode="auto">
            <a:xfrm>
              <a:off x="8863013" y="2095501"/>
              <a:ext cx="307975" cy="358775"/>
            </a:xfrm>
            <a:custGeom>
              <a:avLst/>
              <a:gdLst>
                <a:gd name="T0" fmla="*/ 187463 w 23"/>
                <a:gd name="T1" fmla="*/ 26576 h 27"/>
                <a:gd name="T2" fmla="*/ 66951 w 23"/>
                <a:gd name="T3" fmla="*/ 93016 h 27"/>
                <a:gd name="T4" fmla="*/ 26780 w 23"/>
                <a:gd name="T5" fmla="*/ 66440 h 27"/>
                <a:gd name="T6" fmla="*/ 0 w 23"/>
                <a:gd name="T7" fmla="*/ 132880 h 27"/>
                <a:gd name="T8" fmla="*/ 26780 w 23"/>
                <a:gd name="T9" fmla="*/ 225895 h 27"/>
                <a:gd name="T10" fmla="*/ 26780 w 23"/>
                <a:gd name="T11" fmla="*/ 225895 h 27"/>
                <a:gd name="T12" fmla="*/ 40171 w 23"/>
                <a:gd name="T13" fmla="*/ 225895 h 27"/>
                <a:gd name="T14" fmla="*/ 80341 w 23"/>
                <a:gd name="T15" fmla="*/ 318911 h 27"/>
                <a:gd name="T16" fmla="*/ 200853 w 23"/>
                <a:gd name="T17" fmla="*/ 332199 h 27"/>
                <a:gd name="T18" fmla="*/ 227634 w 23"/>
                <a:gd name="T19" fmla="*/ 318911 h 27"/>
                <a:gd name="T20" fmla="*/ 267804 w 23"/>
                <a:gd name="T21" fmla="*/ 199319 h 27"/>
                <a:gd name="T22" fmla="*/ 187463 w 23"/>
                <a:gd name="T23" fmla="*/ 26576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7">
                  <a:moveTo>
                    <a:pt x="14" y="2"/>
                  </a:moveTo>
                  <a:cubicBezTo>
                    <a:pt x="10" y="0"/>
                    <a:pt x="7" y="4"/>
                    <a:pt x="5" y="7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0" y="6"/>
                    <a:pt x="0" y="6"/>
                    <a:pt x="0" y="10"/>
                  </a:cubicBezTo>
                  <a:cubicBezTo>
                    <a:pt x="1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2"/>
                    <a:pt x="6" y="24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5" y="25"/>
                    <a:pt x="17" y="25"/>
                    <a:pt x="17" y="24"/>
                  </a:cubicBezTo>
                  <a:cubicBezTo>
                    <a:pt x="18" y="23"/>
                    <a:pt x="19" y="20"/>
                    <a:pt x="20" y="15"/>
                  </a:cubicBezTo>
                  <a:cubicBezTo>
                    <a:pt x="21" y="10"/>
                    <a:pt x="23" y="4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1050"/>
            <p:cNvSpPr>
              <a:spLocks/>
            </p:cNvSpPr>
            <p:nvPr/>
          </p:nvSpPr>
          <p:spPr bwMode="auto">
            <a:xfrm>
              <a:off x="8877300" y="2174876"/>
              <a:ext cx="266700" cy="279400"/>
            </a:xfrm>
            <a:custGeom>
              <a:avLst/>
              <a:gdLst>
                <a:gd name="T0" fmla="*/ 253365 w 20"/>
                <a:gd name="T1" fmla="*/ 0 h 21"/>
                <a:gd name="T2" fmla="*/ 253365 w 20"/>
                <a:gd name="T3" fmla="*/ 39914 h 21"/>
                <a:gd name="T4" fmla="*/ 213360 w 20"/>
                <a:gd name="T5" fmla="*/ 159657 h 21"/>
                <a:gd name="T6" fmla="*/ 186690 w 20"/>
                <a:gd name="T7" fmla="*/ 186267 h 21"/>
                <a:gd name="T8" fmla="*/ 53340 w 20"/>
                <a:gd name="T9" fmla="*/ 159657 h 21"/>
                <a:gd name="T10" fmla="*/ 0 w 20"/>
                <a:gd name="T11" fmla="*/ 79829 h 21"/>
                <a:gd name="T12" fmla="*/ 13335 w 20"/>
                <a:gd name="T13" fmla="*/ 146352 h 21"/>
                <a:gd name="T14" fmla="*/ 13335 w 20"/>
                <a:gd name="T15" fmla="*/ 146352 h 21"/>
                <a:gd name="T16" fmla="*/ 26670 w 20"/>
                <a:gd name="T17" fmla="*/ 146352 h 21"/>
                <a:gd name="T18" fmla="*/ 66675 w 20"/>
                <a:gd name="T19" fmla="*/ 239486 h 21"/>
                <a:gd name="T20" fmla="*/ 186690 w 20"/>
                <a:gd name="T21" fmla="*/ 252790 h 21"/>
                <a:gd name="T22" fmla="*/ 213360 w 20"/>
                <a:gd name="T23" fmla="*/ 239486 h 21"/>
                <a:gd name="T24" fmla="*/ 253365 w 20"/>
                <a:gd name="T25" fmla="*/ 119743 h 21"/>
                <a:gd name="T26" fmla="*/ 253365 w 20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8" y="8"/>
                    <a:pt x="16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7" y="13"/>
                    <a:pt x="4" y="12"/>
                  </a:cubicBezTo>
                  <a:cubicBezTo>
                    <a:pt x="2" y="11"/>
                    <a:pt x="1" y="9"/>
                    <a:pt x="0" y="6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6"/>
                    <a:pt x="5" y="18"/>
                  </a:cubicBezTo>
                  <a:cubicBezTo>
                    <a:pt x="8" y="21"/>
                    <a:pt x="14" y="19"/>
                    <a:pt x="14" y="19"/>
                  </a:cubicBezTo>
                  <a:cubicBezTo>
                    <a:pt x="14" y="19"/>
                    <a:pt x="16" y="19"/>
                    <a:pt x="16" y="18"/>
                  </a:cubicBezTo>
                  <a:cubicBezTo>
                    <a:pt x="17" y="17"/>
                    <a:pt x="18" y="14"/>
                    <a:pt x="19" y="9"/>
                  </a:cubicBezTo>
                  <a:cubicBezTo>
                    <a:pt x="20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1051"/>
            <p:cNvSpPr>
              <a:spLocks/>
            </p:cNvSpPr>
            <p:nvPr/>
          </p:nvSpPr>
          <p:spPr bwMode="auto">
            <a:xfrm>
              <a:off x="8154988" y="2320926"/>
              <a:ext cx="909637" cy="573088"/>
            </a:xfrm>
            <a:custGeom>
              <a:avLst/>
              <a:gdLst>
                <a:gd name="T0" fmla="*/ 53508 w 68"/>
                <a:gd name="T1" fmla="*/ 346518 h 43"/>
                <a:gd name="T2" fmla="*/ 267540 w 68"/>
                <a:gd name="T3" fmla="*/ 253225 h 43"/>
                <a:gd name="T4" fmla="*/ 441441 w 68"/>
                <a:gd name="T5" fmla="*/ 253225 h 43"/>
                <a:gd name="T6" fmla="*/ 561835 w 68"/>
                <a:gd name="T7" fmla="*/ 146604 h 43"/>
                <a:gd name="T8" fmla="*/ 749113 w 68"/>
                <a:gd name="T9" fmla="*/ 0 h 43"/>
                <a:gd name="T10" fmla="*/ 815998 w 68"/>
                <a:gd name="T11" fmla="*/ 66638 h 43"/>
                <a:gd name="T12" fmla="*/ 909637 w 68"/>
                <a:gd name="T13" fmla="*/ 106621 h 43"/>
                <a:gd name="T14" fmla="*/ 735736 w 68"/>
                <a:gd name="T15" fmla="*/ 359846 h 43"/>
                <a:gd name="T16" fmla="*/ 468196 w 68"/>
                <a:gd name="T17" fmla="*/ 533105 h 43"/>
                <a:gd name="T18" fmla="*/ 187278 w 68"/>
                <a:gd name="T19" fmla="*/ 559760 h 43"/>
                <a:gd name="T20" fmla="*/ 53508 w 68"/>
                <a:gd name="T21" fmla="*/ 346518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43">
                  <a:moveTo>
                    <a:pt x="4" y="26"/>
                  </a:moveTo>
                  <a:cubicBezTo>
                    <a:pt x="9" y="20"/>
                    <a:pt x="16" y="20"/>
                    <a:pt x="20" y="19"/>
                  </a:cubicBezTo>
                  <a:cubicBezTo>
                    <a:pt x="25" y="19"/>
                    <a:pt x="33" y="19"/>
                    <a:pt x="33" y="19"/>
                  </a:cubicBezTo>
                  <a:cubicBezTo>
                    <a:pt x="33" y="19"/>
                    <a:pt x="37" y="15"/>
                    <a:pt x="42" y="11"/>
                  </a:cubicBezTo>
                  <a:cubicBezTo>
                    <a:pt x="46" y="6"/>
                    <a:pt x="56" y="0"/>
                    <a:pt x="56" y="0"/>
                  </a:cubicBezTo>
                  <a:cubicBezTo>
                    <a:pt x="55" y="0"/>
                    <a:pt x="59" y="3"/>
                    <a:pt x="61" y="5"/>
                  </a:cubicBezTo>
                  <a:cubicBezTo>
                    <a:pt x="63" y="6"/>
                    <a:pt x="68" y="8"/>
                    <a:pt x="68" y="8"/>
                  </a:cubicBezTo>
                  <a:cubicBezTo>
                    <a:pt x="68" y="8"/>
                    <a:pt x="62" y="20"/>
                    <a:pt x="55" y="27"/>
                  </a:cubicBezTo>
                  <a:cubicBezTo>
                    <a:pt x="47" y="35"/>
                    <a:pt x="42" y="37"/>
                    <a:pt x="35" y="40"/>
                  </a:cubicBezTo>
                  <a:cubicBezTo>
                    <a:pt x="28" y="43"/>
                    <a:pt x="20" y="43"/>
                    <a:pt x="14" y="42"/>
                  </a:cubicBezTo>
                  <a:cubicBezTo>
                    <a:pt x="5" y="42"/>
                    <a:pt x="0" y="31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1052"/>
            <p:cNvSpPr>
              <a:spLocks/>
            </p:cNvSpPr>
            <p:nvPr/>
          </p:nvSpPr>
          <p:spPr bwMode="auto">
            <a:xfrm>
              <a:off x="8221663" y="2320926"/>
              <a:ext cx="842962" cy="573088"/>
            </a:xfrm>
            <a:custGeom>
              <a:avLst/>
              <a:gdLst>
                <a:gd name="T0" fmla="*/ 749300 w 63"/>
                <a:gd name="T1" fmla="*/ 66638 h 43"/>
                <a:gd name="T2" fmla="*/ 682398 w 63"/>
                <a:gd name="T3" fmla="*/ 0 h 43"/>
                <a:gd name="T4" fmla="*/ 655637 w 63"/>
                <a:gd name="T5" fmla="*/ 13328 h 43"/>
                <a:gd name="T6" fmla="*/ 695778 w 63"/>
                <a:gd name="T7" fmla="*/ 53311 h 43"/>
                <a:gd name="T8" fmla="*/ 776060 w 63"/>
                <a:gd name="T9" fmla="*/ 106621 h 43"/>
                <a:gd name="T10" fmla="*/ 588735 w 63"/>
                <a:gd name="T11" fmla="*/ 333191 h 43"/>
                <a:gd name="T12" fmla="*/ 307748 w 63"/>
                <a:gd name="T13" fmla="*/ 493122 h 43"/>
                <a:gd name="T14" fmla="*/ 26761 w 63"/>
                <a:gd name="T15" fmla="*/ 506450 h 43"/>
                <a:gd name="T16" fmla="*/ 0 w 63"/>
                <a:gd name="T17" fmla="*/ 493122 h 43"/>
                <a:gd name="T18" fmla="*/ 120423 w 63"/>
                <a:gd name="T19" fmla="*/ 559760 h 43"/>
                <a:gd name="T20" fmla="*/ 401410 w 63"/>
                <a:gd name="T21" fmla="*/ 533105 h 43"/>
                <a:gd name="T22" fmla="*/ 669017 w 63"/>
                <a:gd name="T23" fmla="*/ 359846 h 43"/>
                <a:gd name="T24" fmla="*/ 842962 w 63"/>
                <a:gd name="T25" fmla="*/ 106621 h 43"/>
                <a:gd name="T26" fmla="*/ 749300 w 63"/>
                <a:gd name="T27" fmla="*/ 6663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43">
                  <a:moveTo>
                    <a:pt x="56" y="5"/>
                  </a:moveTo>
                  <a:cubicBezTo>
                    <a:pt x="54" y="3"/>
                    <a:pt x="50" y="0"/>
                    <a:pt x="51" y="0"/>
                  </a:cubicBezTo>
                  <a:cubicBezTo>
                    <a:pt x="51" y="0"/>
                    <a:pt x="50" y="1"/>
                    <a:pt x="49" y="1"/>
                  </a:cubicBezTo>
                  <a:cubicBezTo>
                    <a:pt x="50" y="2"/>
                    <a:pt x="51" y="3"/>
                    <a:pt x="52" y="4"/>
                  </a:cubicBezTo>
                  <a:cubicBezTo>
                    <a:pt x="53" y="5"/>
                    <a:pt x="58" y="8"/>
                    <a:pt x="58" y="8"/>
                  </a:cubicBezTo>
                  <a:cubicBezTo>
                    <a:pt x="58" y="8"/>
                    <a:pt x="51" y="18"/>
                    <a:pt x="44" y="25"/>
                  </a:cubicBezTo>
                  <a:cubicBezTo>
                    <a:pt x="36" y="33"/>
                    <a:pt x="30" y="34"/>
                    <a:pt x="23" y="37"/>
                  </a:cubicBezTo>
                  <a:cubicBezTo>
                    <a:pt x="16" y="39"/>
                    <a:pt x="8" y="38"/>
                    <a:pt x="2" y="38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2" y="40"/>
                    <a:pt x="5" y="42"/>
                    <a:pt x="9" y="42"/>
                  </a:cubicBezTo>
                  <a:cubicBezTo>
                    <a:pt x="15" y="43"/>
                    <a:pt x="23" y="43"/>
                    <a:pt x="30" y="40"/>
                  </a:cubicBezTo>
                  <a:cubicBezTo>
                    <a:pt x="37" y="37"/>
                    <a:pt x="42" y="35"/>
                    <a:pt x="50" y="27"/>
                  </a:cubicBezTo>
                  <a:cubicBezTo>
                    <a:pt x="57" y="20"/>
                    <a:pt x="63" y="8"/>
                    <a:pt x="63" y="8"/>
                  </a:cubicBezTo>
                  <a:cubicBezTo>
                    <a:pt x="63" y="8"/>
                    <a:pt x="58" y="6"/>
                    <a:pt x="56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1053"/>
            <p:cNvSpPr>
              <a:spLocks/>
            </p:cNvSpPr>
            <p:nvPr/>
          </p:nvSpPr>
          <p:spPr bwMode="auto">
            <a:xfrm>
              <a:off x="7767638" y="2441576"/>
              <a:ext cx="762000" cy="1184275"/>
            </a:xfrm>
            <a:custGeom>
              <a:avLst/>
              <a:gdLst>
                <a:gd name="T0" fmla="*/ 574842 w 57"/>
                <a:gd name="T1" fmla="*/ 1011291 h 89"/>
                <a:gd name="T2" fmla="*/ 721895 w 57"/>
                <a:gd name="T3" fmla="*/ 558871 h 89"/>
                <a:gd name="T4" fmla="*/ 735263 w 57"/>
                <a:gd name="T5" fmla="*/ 146371 h 89"/>
                <a:gd name="T6" fmla="*/ 548105 w 57"/>
                <a:gd name="T7" fmla="*/ 66532 h 89"/>
                <a:gd name="T8" fmla="*/ 387684 w 57"/>
                <a:gd name="T9" fmla="*/ 13306 h 89"/>
                <a:gd name="T10" fmla="*/ 267368 w 57"/>
                <a:gd name="T11" fmla="*/ 79839 h 89"/>
                <a:gd name="T12" fmla="*/ 93579 w 57"/>
                <a:gd name="T13" fmla="*/ 452420 h 89"/>
                <a:gd name="T14" fmla="*/ 13368 w 57"/>
                <a:gd name="T15" fmla="*/ 1064517 h 89"/>
                <a:gd name="T16" fmla="*/ 574842 w 57"/>
                <a:gd name="T17" fmla="*/ 1011291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89">
                  <a:moveTo>
                    <a:pt x="43" y="76"/>
                  </a:moveTo>
                  <a:cubicBezTo>
                    <a:pt x="48" y="70"/>
                    <a:pt x="50" y="58"/>
                    <a:pt x="54" y="42"/>
                  </a:cubicBezTo>
                  <a:cubicBezTo>
                    <a:pt x="57" y="31"/>
                    <a:pt x="57" y="11"/>
                    <a:pt x="55" y="11"/>
                  </a:cubicBezTo>
                  <a:cubicBezTo>
                    <a:pt x="54" y="11"/>
                    <a:pt x="49" y="8"/>
                    <a:pt x="41" y="5"/>
                  </a:cubicBezTo>
                  <a:cubicBezTo>
                    <a:pt x="37" y="3"/>
                    <a:pt x="33" y="2"/>
                    <a:pt x="29" y="1"/>
                  </a:cubicBezTo>
                  <a:cubicBezTo>
                    <a:pt x="25" y="0"/>
                    <a:pt x="21" y="2"/>
                    <a:pt x="20" y="6"/>
                  </a:cubicBezTo>
                  <a:cubicBezTo>
                    <a:pt x="16" y="13"/>
                    <a:pt x="10" y="24"/>
                    <a:pt x="7" y="34"/>
                  </a:cubicBezTo>
                  <a:cubicBezTo>
                    <a:pt x="1" y="48"/>
                    <a:pt x="0" y="71"/>
                    <a:pt x="1" y="80"/>
                  </a:cubicBezTo>
                  <a:cubicBezTo>
                    <a:pt x="2" y="89"/>
                    <a:pt x="35" y="83"/>
                    <a:pt x="4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1054"/>
            <p:cNvSpPr>
              <a:spLocks/>
            </p:cNvSpPr>
            <p:nvPr/>
          </p:nvSpPr>
          <p:spPr bwMode="auto">
            <a:xfrm>
              <a:off x="7927975" y="2627313"/>
              <a:ext cx="561975" cy="785813"/>
            </a:xfrm>
            <a:custGeom>
              <a:avLst/>
              <a:gdLst>
                <a:gd name="T0" fmla="*/ 187325 w 42"/>
                <a:gd name="T1" fmla="*/ 53275 h 59"/>
                <a:gd name="T2" fmla="*/ 160564 w 42"/>
                <a:gd name="T3" fmla="*/ 559392 h 59"/>
                <a:gd name="T4" fmla="*/ 428171 w 42"/>
                <a:gd name="T5" fmla="*/ 772494 h 59"/>
                <a:gd name="T6" fmla="*/ 481693 w 42"/>
                <a:gd name="T7" fmla="*/ 426204 h 59"/>
                <a:gd name="T8" fmla="*/ 428171 w 42"/>
                <a:gd name="T9" fmla="*/ 39957 h 59"/>
                <a:gd name="T10" fmla="*/ 187325 w 42"/>
                <a:gd name="T11" fmla="*/ 5327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9">
                  <a:moveTo>
                    <a:pt x="14" y="4"/>
                  </a:moveTo>
                  <a:cubicBezTo>
                    <a:pt x="14" y="4"/>
                    <a:pt x="0" y="13"/>
                    <a:pt x="12" y="42"/>
                  </a:cubicBezTo>
                  <a:cubicBezTo>
                    <a:pt x="17" y="52"/>
                    <a:pt x="30" y="59"/>
                    <a:pt x="32" y="58"/>
                  </a:cubicBezTo>
                  <a:cubicBezTo>
                    <a:pt x="34" y="57"/>
                    <a:pt x="42" y="51"/>
                    <a:pt x="36" y="32"/>
                  </a:cubicBezTo>
                  <a:cubicBezTo>
                    <a:pt x="35" y="27"/>
                    <a:pt x="40" y="6"/>
                    <a:pt x="32" y="3"/>
                  </a:cubicBezTo>
                  <a:cubicBezTo>
                    <a:pt x="24" y="0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1055"/>
            <p:cNvSpPr>
              <a:spLocks/>
            </p:cNvSpPr>
            <p:nvPr/>
          </p:nvSpPr>
          <p:spPr bwMode="auto">
            <a:xfrm>
              <a:off x="7767638" y="2427288"/>
              <a:ext cx="722312" cy="1011238"/>
            </a:xfrm>
            <a:custGeom>
              <a:avLst/>
              <a:gdLst>
                <a:gd name="T0" fmla="*/ 0 w 54"/>
                <a:gd name="T1" fmla="*/ 958015 h 76"/>
                <a:gd name="T2" fmla="*/ 40128 w 54"/>
                <a:gd name="T3" fmla="*/ 997932 h 76"/>
                <a:gd name="T4" fmla="*/ 173890 w 54"/>
                <a:gd name="T5" fmla="*/ 758429 h 76"/>
                <a:gd name="T6" fmla="*/ 307651 w 54"/>
                <a:gd name="T7" fmla="*/ 266115 h 76"/>
                <a:gd name="T8" fmla="*/ 414661 w 54"/>
                <a:gd name="T9" fmla="*/ 172975 h 76"/>
                <a:gd name="T10" fmla="*/ 561798 w 54"/>
                <a:gd name="T11" fmla="*/ 186281 h 76"/>
                <a:gd name="T12" fmla="*/ 695560 w 54"/>
                <a:gd name="T13" fmla="*/ 252810 h 76"/>
                <a:gd name="T14" fmla="*/ 722312 w 54"/>
                <a:gd name="T15" fmla="*/ 226198 h 76"/>
                <a:gd name="T16" fmla="*/ 695560 w 54"/>
                <a:gd name="T17" fmla="*/ 172975 h 76"/>
                <a:gd name="T18" fmla="*/ 401284 w 54"/>
                <a:gd name="T19" fmla="*/ 13306 h 76"/>
                <a:gd name="T20" fmla="*/ 307651 w 54"/>
                <a:gd name="T21" fmla="*/ 53223 h 76"/>
                <a:gd name="T22" fmla="*/ 0 w 54"/>
                <a:gd name="T23" fmla="*/ 958015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6">
                  <a:moveTo>
                    <a:pt x="0" y="72"/>
                  </a:moveTo>
                  <a:cubicBezTo>
                    <a:pt x="1" y="73"/>
                    <a:pt x="2" y="75"/>
                    <a:pt x="3" y="75"/>
                  </a:cubicBezTo>
                  <a:cubicBezTo>
                    <a:pt x="4" y="76"/>
                    <a:pt x="11" y="64"/>
                    <a:pt x="13" y="57"/>
                  </a:cubicBezTo>
                  <a:cubicBezTo>
                    <a:pt x="15" y="50"/>
                    <a:pt x="20" y="24"/>
                    <a:pt x="23" y="20"/>
                  </a:cubicBezTo>
                  <a:cubicBezTo>
                    <a:pt x="25" y="16"/>
                    <a:pt x="28" y="13"/>
                    <a:pt x="31" y="13"/>
                  </a:cubicBezTo>
                  <a:cubicBezTo>
                    <a:pt x="32" y="12"/>
                    <a:pt x="37" y="13"/>
                    <a:pt x="42" y="14"/>
                  </a:cubicBezTo>
                  <a:cubicBezTo>
                    <a:pt x="47" y="15"/>
                    <a:pt x="52" y="18"/>
                    <a:pt x="52" y="19"/>
                  </a:cubicBezTo>
                  <a:cubicBezTo>
                    <a:pt x="53" y="19"/>
                    <a:pt x="54" y="18"/>
                    <a:pt x="54" y="17"/>
                  </a:cubicBezTo>
                  <a:cubicBezTo>
                    <a:pt x="54" y="16"/>
                    <a:pt x="53" y="14"/>
                    <a:pt x="52" y="13"/>
                  </a:cubicBezTo>
                  <a:cubicBezTo>
                    <a:pt x="51" y="12"/>
                    <a:pt x="37" y="5"/>
                    <a:pt x="30" y="1"/>
                  </a:cubicBezTo>
                  <a:cubicBezTo>
                    <a:pt x="27" y="0"/>
                    <a:pt x="24" y="1"/>
                    <a:pt x="23" y="4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056"/>
            <p:cNvSpPr>
              <a:spLocks/>
            </p:cNvSpPr>
            <p:nvPr/>
          </p:nvSpPr>
          <p:spPr bwMode="auto">
            <a:xfrm>
              <a:off x="8061325" y="1935163"/>
              <a:ext cx="695325" cy="679450"/>
            </a:xfrm>
            <a:custGeom>
              <a:avLst/>
              <a:gdLst>
                <a:gd name="T0" fmla="*/ 695325 w 52"/>
                <a:gd name="T1" fmla="*/ 346386 h 51"/>
                <a:gd name="T2" fmla="*/ 334291 w 52"/>
                <a:gd name="T3" fmla="*/ 679450 h 51"/>
                <a:gd name="T4" fmla="*/ 13372 w 52"/>
                <a:gd name="T5" fmla="*/ 319741 h 51"/>
                <a:gd name="T6" fmla="*/ 361034 w 52"/>
                <a:gd name="T7" fmla="*/ 0 h 51"/>
                <a:gd name="T8" fmla="*/ 695325 w 52"/>
                <a:gd name="T9" fmla="*/ 34638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1">
                  <a:moveTo>
                    <a:pt x="52" y="26"/>
                  </a:moveTo>
                  <a:cubicBezTo>
                    <a:pt x="51" y="40"/>
                    <a:pt x="39" y="51"/>
                    <a:pt x="25" y="51"/>
                  </a:cubicBezTo>
                  <a:cubicBezTo>
                    <a:pt x="11" y="50"/>
                    <a:pt x="0" y="38"/>
                    <a:pt x="1" y="24"/>
                  </a:cubicBezTo>
                  <a:cubicBezTo>
                    <a:pt x="2" y="10"/>
                    <a:pt x="13" y="0"/>
                    <a:pt x="27" y="0"/>
                  </a:cubicBezTo>
                  <a:cubicBezTo>
                    <a:pt x="41" y="1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057"/>
            <p:cNvSpPr>
              <a:spLocks/>
            </p:cNvSpPr>
            <p:nvPr/>
          </p:nvSpPr>
          <p:spPr bwMode="auto">
            <a:xfrm>
              <a:off x="8074025" y="2135188"/>
              <a:ext cx="682625" cy="479425"/>
            </a:xfrm>
            <a:custGeom>
              <a:avLst/>
              <a:gdLst>
                <a:gd name="T0" fmla="*/ 655855 w 51"/>
                <a:gd name="T1" fmla="*/ 0 h 36"/>
                <a:gd name="T2" fmla="*/ 655855 w 51"/>
                <a:gd name="T3" fmla="*/ 26635 h 36"/>
                <a:gd name="T4" fmla="*/ 294466 w 51"/>
                <a:gd name="T5" fmla="*/ 346251 h 36"/>
                <a:gd name="T6" fmla="*/ 0 w 51"/>
                <a:gd name="T7" fmla="*/ 146491 h 36"/>
                <a:gd name="T8" fmla="*/ 321235 w 51"/>
                <a:gd name="T9" fmla="*/ 479425 h 36"/>
                <a:gd name="T10" fmla="*/ 682625 w 51"/>
                <a:gd name="T11" fmla="*/ 146491 h 36"/>
                <a:gd name="T12" fmla="*/ 655855 w 51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6">
                  <a:moveTo>
                    <a:pt x="49" y="0"/>
                  </a:moveTo>
                  <a:cubicBezTo>
                    <a:pt x="49" y="1"/>
                    <a:pt x="49" y="2"/>
                    <a:pt x="49" y="2"/>
                  </a:cubicBezTo>
                  <a:cubicBezTo>
                    <a:pt x="48" y="16"/>
                    <a:pt x="36" y="27"/>
                    <a:pt x="22" y="26"/>
                  </a:cubicBezTo>
                  <a:cubicBezTo>
                    <a:pt x="12" y="26"/>
                    <a:pt x="4" y="20"/>
                    <a:pt x="0" y="11"/>
                  </a:cubicBezTo>
                  <a:cubicBezTo>
                    <a:pt x="0" y="24"/>
                    <a:pt x="11" y="35"/>
                    <a:pt x="24" y="36"/>
                  </a:cubicBezTo>
                  <a:cubicBezTo>
                    <a:pt x="38" y="36"/>
                    <a:pt x="50" y="25"/>
                    <a:pt x="51" y="11"/>
                  </a:cubicBezTo>
                  <a:cubicBezTo>
                    <a:pt x="51" y="7"/>
                    <a:pt x="50" y="4"/>
                    <a:pt x="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058"/>
            <p:cNvSpPr>
              <a:spLocks/>
            </p:cNvSpPr>
            <p:nvPr/>
          </p:nvSpPr>
          <p:spPr bwMode="auto">
            <a:xfrm>
              <a:off x="8408988" y="2054226"/>
              <a:ext cx="347662" cy="560388"/>
            </a:xfrm>
            <a:custGeom>
              <a:avLst/>
              <a:gdLst>
                <a:gd name="T0" fmla="*/ 267432 w 26"/>
                <a:gd name="T1" fmla="*/ 0 h 42"/>
                <a:gd name="T2" fmla="*/ 80230 w 26"/>
                <a:gd name="T3" fmla="*/ 173453 h 42"/>
                <a:gd name="T4" fmla="*/ 40115 w 26"/>
                <a:gd name="T5" fmla="*/ 560388 h 42"/>
                <a:gd name="T6" fmla="*/ 347662 w 26"/>
                <a:gd name="T7" fmla="*/ 240166 h 42"/>
                <a:gd name="T8" fmla="*/ 267432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0" y="0"/>
                  </a:move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16" y="40"/>
                    <a:pt x="25" y="30"/>
                    <a:pt x="26" y="18"/>
                  </a:cubicBezTo>
                  <a:cubicBezTo>
                    <a:pt x="26" y="11"/>
                    <a:pt x="24" y="5"/>
                    <a:pt x="20" y="0"/>
                  </a:cubicBez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1059"/>
            <p:cNvSpPr>
              <a:spLocks/>
            </p:cNvSpPr>
            <p:nvPr/>
          </p:nvSpPr>
          <p:spPr bwMode="auto">
            <a:xfrm>
              <a:off x="8408988" y="2054226"/>
              <a:ext cx="266700" cy="560388"/>
            </a:xfrm>
            <a:custGeom>
              <a:avLst/>
              <a:gdLst>
                <a:gd name="T0" fmla="*/ 133350 w 20"/>
                <a:gd name="T1" fmla="*/ 186796 h 42"/>
                <a:gd name="T2" fmla="*/ 266700 w 20"/>
                <a:gd name="T3" fmla="*/ 13343 h 42"/>
                <a:gd name="T4" fmla="*/ 266700 w 20"/>
                <a:gd name="T5" fmla="*/ 0 h 42"/>
                <a:gd name="T6" fmla="*/ 80010 w 20"/>
                <a:gd name="T7" fmla="*/ 173453 h 42"/>
                <a:gd name="T8" fmla="*/ 40005 w 20"/>
                <a:gd name="T9" fmla="*/ 560388 h 42"/>
                <a:gd name="T10" fmla="*/ 146685 w 20"/>
                <a:gd name="T11" fmla="*/ 533703 h 42"/>
                <a:gd name="T12" fmla="*/ 133350 w 20"/>
                <a:gd name="T13" fmla="*/ 18679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2">
                  <a:moveTo>
                    <a:pt x="10" y="14"/>
                  </a:moveTo>
                  <a:cubicBezTo>
                    <a:pt x="13" y="7"/>
                    <a:pt x="17" y="3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6" y="41"/>
                    <a:pt x="8" y="41"/>
                    <a:pt x="11" y="40"/>
                  </a:cubicBezTo>
                  <a:cubicBezTo>
                    <a:pt x="9" y="33"/>
                    <a:pt x="7" y="23"/>
                    <a:pt x="10" y="14"/>
                  </a:cubicBez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1060"/>
            <p:cNvSpPr>
              <a:spLocks/>
            </p:cNvSpPr>
            <p:nvPr/>
          </p:nvSpPr>
          <p:spPr bwMode="auto">
            <a:xfrm>
              <a:off x="7339013" y="2081213"/>
              <a:ext cx="815975" cy="1384300"/>
            </a:xfrm>
            <a:custGeom>
              <a:avLst/>
              <a:gdLst>
                <a:gd name="T0" fmla="*/ 40130 w 61"/>
                <a:gd name="T1" fmla="*/ 1197952 h 104"/>
                <a:gd name="T2" fmla="*/ 468182 w 61"/>
                <a:gd name="T3" fmla="*/ 1344368 h 104"/>
                <a:gd name="T4" fmla="*/ 735715 w 61"/>
                <a:gd name="T5" fmla="*/ 505802 h 104"/>
                <a:gd name="T6" fmla="*/ 722339 w 61"/>
                <a:gd name="T7" fmla="*/ 412628 h 104"/>
                <a:gd name="T8" fmla="*/ 628702 w 61"/>
                <a:gd name="T9" fmla="*/ 26621 h 104"/>
                <a:gd name="T10" fmla="*/ 441429 w 61"/>
                <a:gd name="T11" fmla="*/ 146416 h 104"/>
                <a:gd name="T12" fmla="*/ 387923 w 61"/>
                <a:gd name="T13" fmla="*/ 306143 h 104"/>
                <a:gd name="T14" fmla="*/ 240780 w 61"/>
                <a:gd name="T15" fmla="*/ 412628 h 104"/>
                <a:gd name="T16" fmla="*/ 40130 w 61"/>
                <a:gd name="T17" fmla="*/ 1024914 h 104"/>
                <a:gd name="T18" fmla="*/ 40130 w 61"/>
                <a:gd name="T19" fmla="*/ 119795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4">
                  <a:moveTo>
                    <a:pt x="3" y="90"/>
                  </a:moveTo>
                  <a:cubicBezTo>
                    <a:pt x="3" y="90"/>
                    <a:pt x="34" y="104"/>
                    <a:pt x="35" y="101"/>
                  </a:cubicBezTo>
                  <a:cubicBezTo>
                    <a:pt x="35" y="99"/>
                    <a:pt x="51" y="53"/>
                    <a:pt x="55" y="38"/>
                  </a:cubicBezTo>
                  <a:cubicBezTo>
                    <a:pt x="56" y="36"/>
                    <a:pt x="55" y="33"/>
                    <a:pt x="54" y="31"/>
                  </a:cubicBezTo>
                  <a:cubicBezTo>
                    <a:pt x="50" y="21"/>
                    <a:pt x="61" y="5"/>
                    <a:pt x="47" y="2"/>
                  </a:cubicBezTo>
                  <a:cubicBezTo>
                    <a:pt x="36" y="0"/>
                    <a:pt x="35" y="7"/>
                    <a:pt x="33" y="11"/>
                  </a:cubicBezTo>
                  <a:cubicBezTo>
                    <a:pt x="31" y="16"/>
                    <a:pt x="29" y="23"/>
                    <a:pt x="29" y="23"/>
                  </a:cubicBezTo>
                  <a:cubicBezTo>
                    <a:pt x="29" y="23"/>
                    <a:pt x="25" y="22"/>
                    <a:pt x="18" y="31"/>
                  </a:cubicBezTo>
                  <a:cubicBezTo>
                    <a:pt x="11" y="41"/>
                    <a:pt x="6" y="68"/>
                    <a:pt x="3" y="77"/>
                  </a:cubicBezTo>
                  <a:cubicBezTo>
                    <a:pt x="0" y="85"/>
                    <a:pt x="0" y="89"/>
                    <a:pt x="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061"/>
            <p:cNvSpPr>
              <a:spLocks/>
            </p:cNvSpPr>
            <p:nvPr/>
          </p:nvSpPr>
          <p:spPr bwMode="auto">
            <a:xfrm>
              <a:off x="7339013" y="2108201"/>
              <a:ext cx="815975" cy="1357313"/>
            </a:xfrm>
            <a:custGeom>
              <a:avLst/>
              <a:gdLst>
                <a:gd name="T0" fmla="*/ 722339 w 61"/>
                <a:gd name="T1" fmla="*/ 385903 h 102"/>
                <a:gd name="T2" fmla="*/ 642079 w 61"/>
                <a:gd name="T3" fmla="*/ 0 h 102"/>
                <a:gd name="T4" fmla="*/ 642079 w 61"/>
                <a:gd name="T5" fmla="*/ 226219 h 102"/>
                <a:gd name="T6" fmla="*/ 655455 w 61"/>
                <a:gd name="T7" fmla="*/ 319368 h 102"/>
                <a:gd name="T8" fmla="*/ 374546 w 61"/>
                <a:gd name="T9" fmla="*/ 1157708 h 102"/>
                <a:gd name="T10" fmla="*/ 26753 w 61"/>
                <a:gd name="T11" fmla="*/ 1037945 h 102"/>
                <a:gd name="T12" fmla="*/ 40130 w 61"/>
                <a:gd name="T13" fmla="*/ 1171015 h 102"/>
                <a:gd name="T14" fmla="*/ 468182 w 61"/>
                <a:gd name="T15" fmla="*/ 1317392 h 102"/>
                <a:gd name="T16" fmla="*/ 735715 w 61"/>
                <a:gd name="T17" fmla="*/ 479052 h 102"/>
                <a:gd name="T18" fmla="*/ 722339 w 61"/>
                <a:gd name="T19" fmla="*/ 38590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2">
                  <a:moveTo>
                    <a:pt x="54" y="29"/>
                  </a:moveTo>
                  <a:cubicBezTo>
                    <a:pt x="50" y="19"/>
                    <a:pt x="61" y="3"/>
                    <a:pt x="48" y="0"/>
                  </a:cubicBezTo>
                  <a:cubicBezTo>
                    <a:pt x="47" y="6"/>
                    <a:pt x="46" y="12"/>
                    <a:pt x="48" y="17"/>
                  </a:cubicBezTo>
                  <a:cubicBezTo>
                    <a:pt x="49" y="19"/>
                    <a:pt x="49" y="22"/>
                    <a:pt x="49" y="24"/>
                  </a:cubicBezTo>
                  <a:cubicBezTo>
                    <a:pt x="45" y="39"/>
                    <a:pt x="28" y="85"/>
                    <a:pt x="28" y="87"/>
                  </a:cubicBezTo>
                  <a:cubicBezTo>
                    <a:pt x="28" y="89"/>
                    <a:pt x="11" y="82"/>
                    <a:pt x="2" y="78"/>
                  </a:cubicBezTo>
                  <a:cubicBezTo>
                    <a:pt x="0" y="84"/>
                    <a:pt x="0" y="87"/>
                    <a:pt x="3" y="88"/>
                  </a:cubicBezTo>
                  <a:cubicBezTo>
                    <a:pt x="3" y="88"/>
                    <a:pt x="34" y="102"/>
                    <a:pt x="35" y="99"/>
                  </a:cubicBezTo>
                  <a:cubicBezTo>
                    <a:pt x="35" y="97"/>
                    <a:pt x="51" y="51"/>
                    <a:pt x="55" y="36"/>
                  </a:cubicBezTo>
                  <a:cubicBezTo>
                    <a:pt x="56" y="34"/>
                    <a:pt x="55" y="31"/>
                    <a:pt x="54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062"/>
            <p:cNvSpPr>
              <a:spLocks/>
            </p:cNvSpPr>
            <p:nvPr/>
          </p:nvSpPr>
          <p:spPr bwMode="auto">
            <a:xfrm>
              <a:off x="8421688" y="3346451"/>
              <a:ext cx="295275" cy="265113"/>
            </a:xfrm>
            <a:custGeom>
              <a:avLst/>
              <a:gdLst>
                <a:gd name="T0" fmla="*/ 134216 w 22"/>
                <a:gd name="T1" fmla="*/ 13256 h 20"/>
                <a:gd name="T2" fmla="*/ 214745 w 22"/>
                <a:gd name="T3" fmla="*/ 39767 h 20"/>
                <a:gd name="T4" fmla="*/ 268432 w 22"/>
                <a:gd name="T5" fmla="*/ 172323 h 20"/>
                <a:gd name="T6" fmla="*/ 134216 w 22"/>
                <a:gd name="T7" fmla="*/ 251857 h 20"/>
                <a:gd name="T8" fmla="*/ 26843 w 22"/>
                <a:gd name="T9" fmla="*/ 185579 h 20"/>
                <a:gd name="T10" fmla="*/ 13422 w 22"/>
                <a:gd name="T11" fmla="*/ 159068 h 20"/>
                <a:gd name="T12" fmla="*/ 40265 w 22"/>
                <a:gd name="T13" fmla="*/ 39767 h 20"/>
                <a:gd name="T14" fmla="*/ 134216 w 22"/>
                <a:gd name="T15" fmla="*/ 1325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0">
                  <a:moveTo>
                    <a:pt x="10" y="1"/>
                  </a:moveTo>
                  <a:cubicBezTo>
                    <a:pt x="10" y="1"/>
                    <a:pt x="13" y="1"/>
                    <a:pt x="16" y="3"/>
                  </a:cubicBezTo>
                  <a:cubicBezTo>
                    <a:pt x="19" y="5"/>
                    <a:pt x="22" y="8"/>
                    <a:pt x="20" y="13"/>
                  </a:cubicBezTo>
                  <a:cubicBezTo>
                    <a:pt x="17" y="18"/>
                    <a:pt x="15" y="20"/>
                    <a:pt x="10" y="19"/>
                  </a:cubicBezTo>
                  <a:cubicBezTo>
                    <a:pt x="5" y="17"/>
                    <a:pt x="3" y="15"/>
                    <a:pt x="2" y="14"/>
                  </a:cubicBezTo>
                  <a:cubicBezTo>
                    <a:pt x="1" y="14"/>
                    <a:pt x="1" y="12"/>
                    <a:pt x="1" y="12"/>
                  </a:cubicBez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063"/>
            <p:cNvSpPr>
              <a:spLocks/>
            </p:cNvSpPr>
            <p:nvPr/>
          </p:nvSpPr>
          <p:spPr bwMode="auto">
            <a:xfrm>
              <a:off x="8435975" y="3413126"/>
              <a:ext cx="266700" cy="198438"/>
            </a:xfrm>
            <a:custGeom>
              <a:avLst/>
              <a:gdLst>
                <a:gd name="T0" fmla="*/ 240030 w 20"/>
                <a:gd name="T1" fmla="*/ 0 h 15"/>
                <a:gd name="T2" fmla="*/ 226695 w 20"/>
                <a:gd name="T3" fmla="*/ 39688 h 15"/>
                <a:gd name="T4" fmla="*/ 93345 w 20"/>
                <a:gd name="T5" fmla="*/ 119063 h 15"/>
                <a:gd name="T6" fmla="*/ 0 w 20"/>
                <a:gd name="T7" fmla="*/ 66146 h 15"/>
                <a:gd name="T8" fmla="*/ 0 w 20"/>
                <a:gd name="T9" fmla="*/ 92604 h 15"/>
                <a:gd name="T10" fmla="*/ 13335 w 20"/>
                <a:gd name="T11" fmla="*/ 119063 h 15"/>
                <a:gd name="T12" fmla="*/ 120015 w 20"/>
                <a:gd name="T13" fmla="*/ 185209 h 15"/>
                <a:gd name="T14" fmla="*/ 253365 w 20"/>
                <a:gd name="T15" fmla="*/ 105834 h 15"/>
                <a:gd name="T16" fmla="*/ 240030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8" y="0"/>
                  </a:moveTo>
                  <a:cubicBezTo>
                    <a:pt x="18" y="1"/>
                    <a:pt x="18" y="2"/>
                    <a:pt x="17" y="3"/>
                  </a:cubicBezTo>
                  <a:cubicBezTo>
                    <a:pt x="15" y="8"/>
                    <a:pt x="12" y="10"/>
                    <a:pt x="7" y="9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10"/>
                    <a:pt x="4" y="12"/>
                    <a:pt x="9" y="14"/>
                  </a:cubicBezTo>
                  <a:cubicBezTo>
                    <a:pt x="14" y="15"/>
                    <a:pt x="16" y="13"/>
                    <a:pt x="19" y="8"/>
                  </a:cubicBezTo>
                  <a:cubicBezTo>
                    <a:pt x="20" y="5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064"/>
            <p:cNvSpPr>
              <a:spLocks/>
            </p:cNvSpPr>
            <p:nvPr/>
          </p:nvSpPr>
          <p:spPr bwMode="auto">
            <a:xfrm>
              <a:off x="8048625" y="2587626"/>
              <a:ext cx="508000" cy="917575"/>
            </a:xfrm>
            <a:custGeom>
              <a:avLst/>
              <a:gdLst>
                <a:gd name="T0" fmla="*/ 280737 w 38"/>
                <a:gd name="T1" fmla="*/ 39895 h 69"/>
                <a:gd name="T2" fmla="*/ 307474 w 38"/>
                <a:gd name="T3" fmla="*/ 79789 h 69"/>
                <a:gd name="T4" fmla="*/ 334211 w 38"/>
                <a:gd name="T5" fmla="*/ 265964 h 69"/>
                <a:gd name="T6" fmla="*/ 320842 w 38"/>
                <a:gd name="T7" fmla="*/ 438840 h 69"/>
                <a:gd name="T8" fmla="*/ 401053 w 38"/>
                <a:gd name="T9" fmla="*/ 571822 h 69"/>
                <a:gd name="T10" fmla="*/ 508000 w 38"/>
                <a:gd name="T11" fmla="*/ 771295 h 69"/>
                <a:gd name="T12" fmla="*/ 441158 w 38"/>
                <a:gd name="T13" fmla="*/ 824488 h 69"/>
                <a:gd name="T14" fmla="*/ 387684 w 38"/>
                <a:gd name="T15" fmla="*/ 917575 h 69"/>
                <a:gd name="T16" fmla="*/ 160421 w 38"/>
                <a:gd name="T17" fmla="*/ 704804 h 69"/>
                <a:gd name="T18" fmla="*/ 26737 w 38"/>
                <a:gd name="T19" fmla="*/ 412244 h 69"/>
                <a:gd name="T20" fmla="*/ 40105 w 38"/>
                <a:gd name="T21" fmla="*/ 132982 h 69"/>
                <a:gd name="T22" fmla="*/ 280737 w 38"/>
                <a:gd name="T23" fmla="*/ 3989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69">
                  <a:moveTo>
                    <a:pt x="21" y="3"/>
                  </a:moveTo>
                  <a:cubicBezTo>
                    <a:pt x="22" y="4"/>
                    <a:pt x="23" y="5"/>
                    <a:pt x="23" y="6"/>
                  </a:cubicBezTo>
                  <a:cubicBezTo>
                    <a:pt x="26" y="11"/>
                    <a:pt x="25" y="16"/>
                    <a:pt x="25" y="20"/>
                  </a:cubicBezTo>
                  <a:cubicBezTo>
                    <a:pt x="25" y="25"/>
                    <a:pt x="24" y="33"/>
                    <a:pt x="24" y="33"/>
                  </a:cubicBezTo>
                  <a:cubicBezTo>
                    <a:pt x="24" y="33"/>
                    <a:pt x="26" y="37"/>
                    <a:pt x="30" y="43"/>
                  </a:cubicBezTo>
                  <a:cubicBezTo>
                    <a:pt x="34" y="48"/>
                    <a:pt x="38" y="58"/>
                    <a:pt x="38" y="58"/>
                  </a:cubicBezTo>
                  <a:cubicBezTo>
                    <a:pt x="38" y="58"/>
                    <a:pt x="35" y="61"/>
                    <a:pt x="33" y="62"/>
                  </a:cubicBezTo>
                  <a:cubicBezTo>
                    <a:pt x="31" y="64"/>
                    <a:pt x="29" y="69"/>
                    <a:pt x="29" y="69"/>
                  </a:cubicBezTo>
                  <a:cubicBezTo>
                    <a:pt x="29" y="69"/>
                    <a:pt x="18" y="61"/>
                    <a:pt x="12" y="53"/>
                  </a:cubicBezTo>
                  <a:cubicBezTo>
                    <a:pt x="5" y="44"/>
                    <a:pt x="5" y="39"/>
                    <a:pt x="2" y="31"/>
                  </a:cubicBezTo>
                  <a:cubicBezTo>
                    <a:pt x="0" y="24"/>
                    <a:pt x="2" y="16"/>
                    <a:pt x="3" y="10"/>
                  </a:cubicBezTo>
                  <a:cubicBezTo>
                    <a:pt x="5" y="1"/>
                    <a:pt x="1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065"/>
            <p:cNvSpPr>
              <a:spLocks/>
            </p:cNvSpPr>
            <p:nvPr/>
          </p:nvSpPr>
          <p:spPr bwMode="auto">
            <a:xfrm>
              <a:off x="8342313" y="2681288"/>
              <a:ext cx="53975" cy="304800"/>
            </a:xfrm>
            <a:custGeom>
              <a:avLst/>
              <a:gdLst>
                <a:gd name="T0" fmla="*/ 26988 w 4"/>
                <a:gd name="T1" fmla="*/ 92765 h 23"/>
                <a:gd name="T2" fmla="*/ 13494 w 4"/>
                <a:gd name="T3" fmla="*/ 265043 h 23"/>
                <a:gd name="T4" fmla="*/ 26988 w 4"/>
                <a:gd name="T5" fmla="*/ 304800 h 23"/>
                <a:gd name="T6" fmla="*/ 40481 w 4"/>
                <a:gd name="T7" fmla="*/ 172278 h 23"/>
                <a:gd name="T8" fmla="*/ 26988 w 4"/>
                <a:gd name="T9" fmla="*/ 0 h 23"/>
                <a:gd name="T10" fmla="*/ 26988 w 4"/>
                <a:gd name="T11" fmla="*/ 92765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3">
                  <a:moveTo>
                    <a:pt x="2" y="7"/>
                  </a:moveTo>
                  <a:cubicBezTo>
                    <a:pt x="2" y="13"/>
                    <a:pt x="0" y="16"/>
                    <a:pt x="1" y="20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2" y="21"/>
                    <a:pt x="3" y="16"/>
                    <a:pt x="3" y="13"/>
                  </a:cubicBezTo>
                  <a:cubicBezTo>
                    <a:pt x="3" y="9"/>
                    <a:pt x="4" y="5"/>
                    <a:pt x="2" y="0"/>
                  </a:cubicBezTo>
                  <a:cubicBezTo>
                    <a:pt x="2" y="3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066"/>
            <p:cNvSpPr>
              <a:spLocks/>
            </p:cNvSpPr>
            <p:nvPr/>
          </p:nvSpPr>
          <p:spPr bwMode="auto">
            <a:xfrm>
              <a:off x="8088313" y="3027363"/>
              <a:ext cx="468312" cy="477838"/>
            </a:xfrm>
            <a:custGeom>
              <a:avLst/>
              <a:gdLst>
                <a:gd name="T0" fmla="*/ 441551 w 35"/>
                <a:gd name="T1" fmla="*/ 265466 h 36"/>
                <a:gd name="T2" fmla="*/ 374650 w 35"/>
                <a:gd name="T3" fmla="*/ 318559 h 36"/>
                <a:gd name="T4" fmla="*/ 307748 w 35"/>
                <a:gd name="T5" fmla="*/ 411472 h 36"/>
                <a:gd name="T6" fmla="*/ 107043 w 35"/>
                <a:gd name="T7" fmla="*/ 225646 h 36"/>
                <a:gd name="T8" fmla="*/ 0 w 35"/>
                <a:gd name="T9" fmla="*/ 0 h 36"/>
                <a:gd name="T10" fmla="*/ 120423 w 35"/>
                <a:gd name="T11" fmla="*/ 265466 h 36"/>
                <a:gd name="T12" fmla="*/ 347889 w 35"/>
                <a:gd name="T13" fmla="*/ 477838 h 36"/>
                <a:gd name="T14" fmla="*/ 401410 w 35"/>
                <a:gd name="T15" fmla="*/ 384925 h 36"/>
                <a:gd name="T16" fmla="*/ 468312 w 35"/>
                <a:gd name="T17" fmla="*/ 331832 h 36"/>
                <a:gd name="T18" fmla="*/ 441551 w 35"/>
                <a:gd name="T19" fmla="*/ 26546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6">
                  <a:moveTo>
                    <a:pt x="33" y="20"/>
                  </a:moveTo>
                  <a:cubicBezTo>
                    <a:pt x="32" y="20"/>
                    <a:pt x="29" y="22"/>
                    <a:pt x="28" y="24"/>
                  </a:cubicBezTo>
                  <a:cubicBezTo>
                    <a:pt x="27" y="25"/>
                    <a:pt x="23" y="31"/>
                    <a:pt x="23" y="31"/>
                  </a:cubicBezTo>
                  <a:cubicBezTo>
                    <a:pt x="23" y="31"/>
                    <a:pt x="14" y="24"/>
                    <a:pt x="8" y="17"/>
                  </a:cubicBezTo>
                  <a:cubicBezTo>
                    <a:pt x="3" y="11"/>
                    <a:pt x="1" y="4"/>
                    <a:pt x="0" y="0"/>
                  </a:cubicBezTo>
                  <a:cubicBezTo>
                    <a:pt x="2" y="7"/>
                    <a:pt x="3" y="12"/>
                    <a:pt x="9" y="20"/>
                  </a:cubicBezTo>
                  <a:cubicBezTo>
                    <a:pt x="15" y="28"/>
                    <a:pt x="26" y="36"/>
                    <a:pt x="26" y="36"/>
                  </a:cubicBezTo>
                  <a:cubicBezTo>
                    <a:pt x="26" y="36"/>
                    <a:pt x="28" y="31"/>
                    <a:pt x="30" y="29"/>
                  </a:cubicBezTo>
                  <a:cubicBezTo>
                    <a:pt x="32" y="28"/>
                    <a:pt x="35" y="25"/>
                    <a:pt x="35" y="25"/>
                  </a:cubicBezTo>
                  <a:cubicBezTo>
                    <a:pt x="35" y="25"/>
                    <a:pt x="34" y="23"/>
                    <a:pt x="33" y="2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6" name="文本框 1075"/>
          <p:cNvSpPr txBox="1">
            <a:spLocks noChangeArrowheads="1"/>
          </p:cNvSpPr>
          <p:nvPr/>
        </p:nvSpPr>
        <p:spPr bwMode="auto">
          <a:xfrm>
            <a:off x="5702302" y="2019300"/>
            <a:ext cx="44050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艺气用事</a:t>
            </a:r>
          </a:p>
        </p:txBody>
      </p:sp>
      <p:sp>
        <p:nvSpPr>
          <p:cNvPr id="20487" name="文本框 1076"/>
          <p:cNvSpPr txBox="1">
            <a:spLocks noChangeArrowheads="1"/>
          </p:cNvSpPr>
          <p:nvPr/>
        </p:nvSpPr>
        <p:spPr bwMode="auto">
          <a:xfrm>
            <a:off x="5676902" y="3005139"/>
            <a:ext cx="58277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团队</a:t>
            </a:r>
            <a:r>
              <a:rPr lang="en-US" altLang="zh-CN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汇报</a:t>
            </a:r>
            <a:r>
              <a:rPr lang="en-US" altLang="zh-CN" sz="5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5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8" name="文本框 1077"/>
          <p:cNvSpPr txBox="1">
            <a:spLocks noChangeArrowheads="1"/>
          </p:cNvSpPr>
          <p:nvPr/>
        </p:nvSpPr>
        <p:spPr bwMode="auto">
          <a:xfrm>
            <a:off x="5715002" y="3863975"/>
            <a:ext cx="559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PROFESSIONAL BUSINESS TEMPLATE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9" name="文本框 1078"/>
          <p:cNvSpPr txBox="1">
            <a:spLocks noChangeArrowheads="1"/>
          </p:cNvSpPr>
          <p:nvPr/>
        </p:nvSpPr>
        <p:spPr bwMode="auto">
          <a:xfrm>
            <a:off x="5726116" y="4192590"/>
            <a:ext cx="5621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认真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负责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绝对专业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超级专一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25228" y="654542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0764" y="0"/>
            <a:ext cx="6091237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140" y="3197225"/>
            <a:ext cx="3946525" cy="95250"/>
          </a:xfrm>
          <a:prstGeom prst="rect">
            <a:avLst/>
          </a:prstGeom>
          <a:solidFill>
            <a:srgbClr val="E9CE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668337" y="2636841"/>
            <a:ext cx="2660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5FBCF5"/>
                </a:solidFill>
                <a:latin typeface="微软雅黑" pitchFamily="34" charset="-122"/>
                <a:ea typeface="微软雅黑" pitchFamily="34" charset="-122"/>
              </a:rPr>
              <a:t>综合评价</a:t>
            </a:r>
          </a:p>
        </p:txBody>
      </p:sp>
      <p:sp>
        <p:nvSpPr>
          <p:cNvPr id="32773" name="矩形 8"/>
          <p:cNvSpPr>
            <a:spLocks noChangeArrowheads="1"/>
          </p:cNvSpPr>
          <p:nvPr/>
        </p:nvSpPr>
        <p:spPr bwMode="auto">
          <a:xfrm>
            <a:off x="617540" y="3436941"/>
            <a:ext cx="4135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我非常喜欢我们这个团队</a:t>
            </a:r>
            <a:r>
              <a:rPr lang="en-US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学习氛围很好，团队内部也很和谐，都有自己独特的想法和创意，不懂就问，不会就学。我觉得我不后悔进入艺气用事这个团队。我以他为荣。</a:t>
            </a:r>
            <a:endParaRPr lang="en-US" altLang="zh-CN" sz="1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775" name="组合 10"/>
          <p:cNvGrpSpPr>
            <a:grpSpLocks/>
          </p:cNvGrpSpPr>
          <p:nvPr/>
        </p:nvGrpSpPr>
        <p:grpSpPr bwMode="auto">
          <a:xfrm>
            <a:off x="5281613" y="425454"/>
            <a:ext cx="6910387" cy="6022975"/>
            <a:chOff x="5281345" y="-58536"/>
            <a:chExt cx="6910655" cy="6023195"/>
          </a:xfrm>
        </p:grpSpPr>
        <p:sp>
          <p:nvSpPr>
            <p:cNvPr id="12" name="任意多边形 11"/>
            <p:cNvSpPr/>
            <p:nvPr/>
          </p:nvSpPr>
          <p:spPr>
            <a:xfrm>
              <a:off x="9899561" y="3437267"/>
              <a:ext cx="2292439" cy="1889194"/>
            </a:xfrm>
            <a:custGeom>
              <a:avLst/>
              <a:gdLst>
                <a:gd name="connsiteX0" fmla="*/ 0 w 2292971"/>
                <a:gd name="connsiteY0" fmla="*/ 0 h 1889298"/>
                <a:gd name="connsiteX1" fmla="*/ 2292971 w 2292971"/>
                <a:gd name="connsiteY1" fmla="*/ 0 h 1889298"/>
                <a:gd name="connsiteX2" fmla="*/ 2292971 w 2292971"/>
                <a:gd name="connsiteY2" fmla="*/ 1889298 h 1889298"/>
                <a:gd name="connsiteX3" fmla="*/ 0 w 2292971"/>
                <a:gd name="connsiteY3" fmla="*/ 1889298 h 188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971" h="1889298">
                  <a:moveTo>
                    <a:pt x="0" y="0"/>
                  </a:moveTo>
                  <a:lnTo>
                    <a:pt x="2292971" y="0"/>
                  </a:lnTo>
                  <a:lnTo>
                    <a:pt x="2292971" y="1889298"/>
                  </a:lnTo>
                  <a:lnTo>
                    <a:pt x="0" y="1889298"/>
                  </a:lnTo>
                  <a:close/>
                </a:path>
              </a:pathLst>
            </a:custGeom>
            <a:solidFill>
              <a:srgbClr val="452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32777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27491">
              <a:off x="5281345" y="-58536"/>
              <a:ext cx="5094173" cy="602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自“我”评价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ardrop 3"/>
          <p:cNvSpPr/>
          <p:nvPr/>
        </p:nvSpPr>
        <p:spPr>
          <a:xfrm>
            <a:off x="1574801" y="3878267"/>
            <a:ext cx="1819275" cy="1817687"/>
          </a:xfrm>
          <a:prstGeom prst="teardrop">
            <a:avLst/>
          </a:prstGeom>
          <a:solidFill>
            <a:srgbClr val="1CBB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7" name="Teardrop 9"/>
          <p:cNvSpPr/>
          <p:nvPr/>
        </p:nvSpPr>
        <p:spPr>
          <a:xfrm rot="16200000">
            <a:off x="3448053" y="3878263"/>
            <a:ext cx="1817687" cy="1817688"/>
          </a:xfrm>
          <a:prstGeom prst="teardrop">
            <a:avLst/>
          </a:prstGeom>
          <a:solidFill>
            <a:srgbClr val="3CBD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8" name="Teardrop 11"/>
          <p:cNvSpPr/>
          <p:nvPr/>
        </p:nvSpPr>
        <p:spPr>
          <a:xfrm flipV="1">
            <a:off x="1574801" y="2024067"/>
            <a:ext cx="1819275" cy="1817687"/>
          </a:xfrm>
          <a:prstGeom prst="teardrop">
            <a:avLst/>
          </a:prstGeom>
          <a:solidFill>
            <a:srgbClr val="E74E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9" name="Teardrop 13"/>
          <p:cNvSpPr/>
          <p:nvPr/>
        </p:nvSpPr>
        <p:spPr>
          <a:xfrm rot="5400000" flipV="1">
            <a:off x="3448053" y="2024063"/>
            <a:ext cx="1817687" cy="1817688"/>
          </a:xfrm>
          <a:prstGeom prst="teardrop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14625" y="3144842"/>
            <a:ext cx="1412875" cy="141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825" name="Freeform 68"/>
          <p:cNvSpPr>
            <a:spLocks noEditPoints="1"/>
          </p:cNvSpPr>
          <p:nvPr/>
        </p:nvSpPr>
        <p:spPr bwMode="auto">
          <a:xfrm>
            <a:off x="2244727" y="2673350"/>
            <a:ext cx="469900" cy="471488"/>
          </a:xfrm>
          <a:custGeom>
            <a:avLst/>
            <a:gdLst>
              <a:gd name="T0" fmla="*/ 469650 w 286"/>
              <a:gd name="T1" fmla="*/ 214945 h 288"/>
              <a:gd name="T2" fmla="*/ 425312 w 286"/>
              <a:gd name="T3" fmla="*/ 214945 h 288"/>
              <a:gd name="T4" fmla="*/ 254531 w 286"/>
              <a:gd name="T5" fmla="*/ 42661 h 288"/>
              <a:gd name="T6" fmla="*/ 254531 w 286"/>
              <a:gd name="T7" fmla="*/ 0 h 288"/>
              <a:gd name="T8" fmla="*/ 215119 w 286"/>
              <a:gd name="T9" fmla="*/ 0 h 288"/>
              <a:gd name="T10" fmla="*/ 215119 w 286"/>
              <a:gd name="T11" fmla="*/ 42661 h 288"/>
              <a:gd name="T12" fmla="*/ 44338 w 286"/>
              <a:gd name="T13" fmla="*/ 214945 h 288"/>
              <a:gd name="T14" fmla="*/ 0 w 286"/>
              <a:gd name="T15" fmla="*/ 214945 h 288"/>
              <a:gd name="T16" fmla="*/ 0 w 286"/>
              <a:gd name="T17" fmla="*/ 254324 h 288"/>
              <a:gd name="T18" fmla="*/ 45980 w 286"/>
              <a:gd name="T19" fmla="*/ 254324 h 288"/>
              <a:gd name="T20" fmla="*/ 215119 w 286"/>
              <a:gd name="T21" fmla="*/ 423326 h 288"/>
              <a:gd name="T22" fmla="*/ 215119 w 286"/>
              <a:gd name="T23" fmla="*/ 472550 h 288"/>
              <a:gd name="T24" fmla="*/ 254531 w 286"/>
              <a:gd name="T25" fmla="*/ 472550 h 288"/>
              <a:gd name="T26" fmla="*/ 254531 w 286"/>
              <a:gd name="T27" fmla="*/ 423326 h 288"/>
              <a:gd name="T28" fmla="*/ 425312 w 286"/>
              <a:gd name="T29" fmla="*/ 254324 h 288"/>
              <a:gd name="T30" fmla="*/ 469650 w 286"/>
              <a:gd name="T31" fmla="*/ 254324 h 288"/>
              <a:gd name="T32" fmla="*/ 469650 w 286"/>
              <a:gd name="T33" fmla="*/ 214945 h 288"/>
              <a:gd name="T34" fmla="*/ 385901 w 286"/>
              <a:gd name="T35" fmla="*/ 214945 h 288"/>
              <a:gd name="T36" fmla="*/ 254531 w 286"/>
              <a:gd name="T37" fmla="*/ 214945 h 288"/>
              <a:gd name="T38" fmla="*/ 254531 w 286"/>
              <a:gd name="T39" fmla="*/ 82040 h 288"/>
              <a:gd name="T40" fmla="*/ 385901 w 286"/>
              <a:gd name="T41" fmla="*/ 214945 h 288"/>
              <a:gd name="T42" fmla="*/ 215119 w 286"/>
              <a:gd name="T43" fmla="*/ 82040 h 288"/>
              <a:gd name="T44" fmla="*/ 215119 w 286"/>
              <a:gd name="T45" fmla="*/ 214945 h 288"/>
              <a:gd name="T46" fmla="*/ 83749 w 286"/>
              <a:gd name="T47" fmla="*/ 214945 h 288"/>
              <a:gd name="T48" fmla="*/ 215119 w 286"/>
              <a:gd name="T49" fmla="*/ 82040 h 288"/>
              <a:gd name="T50" fmla="*/ 85391 w 286"/>
              <a:gd name="T51" fmla="*/ 254324 h 288"/>
              <a:gd name="T52" fmla="*/ 215119 w 286"/>
              <a:gd name="T53" fmla="*/ 254324 h 288"/>
              <a:gd name="T54" fmla="*/ 215119 w 286"/>
              <a:gd name="T55" fmla="*/ 383947 h 288"/>
              <a:gd name="T56" fmla="*/ 85391 w 286"/>
              <a:gd name="T57" fmla="*/ 254324 h 288"/>
              <a:gd name="T58" fmla="*/ 254531 w 286"/>
              <a:gd name="T59" fmla="*/ 383947 h 288"/>
              <a:gd name="T60" fmla="*/ 254531 w 286"/>
              <a:gd name="T61" fmla="*/ 254324 h 288"/>
              <a:gd name="T62" fmla="*/ 385901 w 286"/>
              <a:gd name="T63" fmla="*/ 254324 h 288"/>
              <a:gd name="T64" fmla="*/ 254531 w 286"/>
              <a:gd name="T65" fmla="*/ 383947 h 2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88">
                <a:moveTo>
                  <a:pt x="286" y="131"/>
                </a:moveTo>
                <a:cubicBezTo>
                  <a:pt x="259" y="131"/>
                  <a:pt x="259" y="131"/>
                  <a:pt x="259" y="131"/>
                </a:cubicBezTo>
                <a:cubicBezTo>
                  <a:pt x="254" y="76"/>
                  <a:pt x="210" y="31"/>
                  <a:pt x="155" y="26"/>
                </a:cubicBezTo>
                <a:cubicBezTo>
                  <a:pt x="155" y="0"/>
                  <a:pt x="155" y="0"/>
                  <a:pt x="155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76" y="32"/>
                  <a:pt x="32" y="76"/>
                  <a:pt x="27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55"/>
                  <a:pt x="0" y="155"/>
                  <a:pt x="0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3" y="209"/>
                  <a:pt x="77" y="252"/>
                  <a:pt x="131" y="25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5" y="258"/>
                  <a:pt x="155" y="258"/>
                  <a:pt x="155" y="258"/>
                </a:cubicBezTo>
                <a:cubicBezTo>
                  <a:pt x="210" y="253"/>
                  <a:pt x="253" y="209"/>
                  <a:pt x="259" y="155"/>
                </a:cubicBezTo>
                <a:cubicBezTo>
                  <a:pt x="286" y="155"/>
                  <a:pt x="286" y="155"/>
                  <a:pt x="286" y="155"/>
                </a:cubicBezTo>
                <a:lnTo>
                  <a:pt x="286" y="131"/>
                </a:lnTo>
                <a:close/>
                <a:moveTo>
                  <a:pt x="235" y="131"/>
                </a:moveTo>
                <a:cubicBezTo>
                  <a:pt x="155" y="131"/>
                  <a:pt x="155" y="131"/>
                  <a:pt x="155" y="131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97" y="55"/>
                  <a:pt x="231" y="89"/>
                  <a:pt x="235" y="131"/>
                </a:cubicBezTo>
                <a:close/>
                <a:moveTo>
                  <a:pt x="131" y="50"/>
                </a:moveTo>
                <a:cubicBezTo>
                  <a:pt x="131" y="131"/>
                  <a:pt x="131" y="131"/>
                  <a:pt x="131" y="131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6" y="89"/>
                  <a:pt x="89" y="56"/>
                  <a:pt x="131" y="50"/>
                </a:cubicBezTo>
                <a:close/>
                <a:moveTo>
                  <a:pt x="52" y="155"/>
                </a:moveTo>
                <a:cubicBezTo>
                  <a:pt x="131" y="155"/>
                  <a:pt x="131" y="155"/>
                  <a:pt x="131" y="155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90" y="228"/>
                  <a:pt x="57" y="196"/>
                  <a:pt x="52" y="155"/>
                </a:cubicBezTo>
                <a:close/>
                <a:moveTo>
                  <a:pt x="155" y="234"/>
                </a:moveTo>
                <a:cubicBezTo>
                  <a:pt x="155" y="155"/>
                  <a:pt x="155" y="155"/>
                  <a:pt x="155" y="155"/>
                </a:cubicBezTo>
                <a:cubicBezTo>
                  <a:pt x="235" y="155"/>
                  <a:pt x="235" y="155"/>
                  <a:pt x="235" y="155"/>
                </a:cubicBezTo>
                <a:cubicBezTo>
                  <a:pt x="229" y="196"/>
                  <a:pt x="196" y="229"/>
                  <a:pt x="155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61181" y="2618829"/>
            <a:ext cx="507339" cy="487044"/>
            <a:chOff x="801688" y="3554414"/>
            <a:chExt cx="277813" cy="266700"/>
          </a:xfrm>
          <a:solidFill>
            <a:schemeClr val="bg1"/>
          </a:solidFill>
        </p:grpSpPr>
        <p:sp>
          <p:nvSpPr>
            <p:cNvPr id="13" name="Freeform 170"/>
            <p:cNvSpPr>
              <a:spLocks/>
            </p:cNvSpPr>
            <p:nvPr/>
          </p:nvSpPr>
          <p:spPr bwMode="auto">
            <a:xfrm>
              <a:off x="987426" y="3665539"/>
              <a:ext cx="9525" cy="0"/>
            </a:xfrm>
            <a:custGeom>
              <a:avLst/>
              <a:gdLst>
                <a:gd name="T0" fmla="*/ 11 w 11"/>
                <a:gd name="T1" fmla="*/ 0 w 11"/>
                <a:gd name="T2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71"/>
            <p:cNvSpPr>
              <a:spLocks/>
            </p:cNvSpPr>
            <p:nvPr/>
          </p:nvSpPr>
          <p:spPr bwMode="auto">
            <a:xfrm>
              <a:off x="801688" y="3554414"/>
              <a:ext cx="277813" cy="266700"/>
            </a:xfrm>
            <a:custGeom>
              <a:avLst/>
              <a:gdLst>
                <a:gd name="T0" fmla="*/ 228 w 308"/>
                <a:gd name="T1" fmla="*/ 218 h 296"/>
                <a:gd name="T2" fmla="*/ 224 w 308"/>
                <a:gd name="T3" fmla="*/ 215 h 296"/>
                <a:gd name="T4" fmla="*/ 228 w 308"/>
                <a:gd name="T5" fmla="*/ 212 h 296"/>
                <a:gd name="T6" fmla="*/ 230 w 308"/>
                <a:gd name="T7" fmla="*/ 212 h 296"/>
                <a:gd name="T8" fmla="*/ 278 w 308"/>
                <a:gd name="T9" fmla="*/ 209 h 296"/>
                <a:gd name="T10" fmla="*/ 288 w 308"/>
                <a:gd name="T11" fmla="*/ 176 h 296"/>
                <a:gd name="T12" fmla="*/ 284 w 308"/>
                <a:gd name="T13" fmla="*/ 176 h 296"/>
                <a:gd name="T14" fmla="*/ 283 w 308"/>
                <a:gd name="T15" fmla="*/ 176 h 296"/>
                <a:gd name="T16" fmla="*/ 283 w 308"/>
                <a:gd name="T17" fmla="*/ 176 h 296"/>
                <a:gd name="T18" fmla="*/ 229 w 308"/>
                <a:gd name="T19" fmla="*/ 174 h 296"/>
                <a:gd name="T20" fmla="*/ 226 w 308"/>
                <a:gd name="T21" fmla="*/ 174 h 296"/>
                <a:gd name="T22" fmla="*/ 222 w 308"/>
                <a:gd name="T23" fmla="*/ 171 h 296"/>
                <a:gd name="T24" fmla="*/ 226 w 308"/>
                <a:gd name="T25" fmla="*/ 168 h 296"/>
                <a:gd name="T26" fmla="*/ 228 w 308"/>
                <a:gd name="T27" fmla="*/ 168 h 296"/>
                <a:gd name="T28" fmla="*/ 284 w 308"/>
                <a:gd name="T29" fmla="*/ 164 h 296"/>
                <a:gd name="T30" fmla="*/ 292 w 308"/>
                <a:gd name="T31" fmla="*/ 164 h 296"/>
                <a:gd name="T32" fmla="*/ 292 w 308"/>
                <a:gd name="T33" fmla="*/ 164 h 296"/>
                <a:gd name="T34" fmla="*/ 296 w 308"/>
                <a:gd name="T35" fmla="*/ 133 h 296"/>
                <a:gd name="T36" fmla="*/ 214 w 308"/>
                <a:gd name="T37" fmla="*/ 124 h 296"/>
                <a:gd name="T38" fmla="*/ 213 w 308"/>
                <a:gd name="T39" fmla="*/ 124 h 296"/>
                <a:gd name="T40" fmla="*/ 212 w 308"/>
                <a:gd name="T41" fmla="*/ 124 h 296"/>
                <a:gd name="T42" fmla="*/ 217 w 308"/>
                <a:gd name="T43" fmla="*/ 124 h 296"/>
                <a:gd name="T44" fmla="*/ 206 w 308"/>
                <a:gd name="T45" fmla="*/ 124 h 296"/>
                <a:gd name="T46" fmla="*/ 165 w 308"/>
                <a:gd name="T47" fmla="*/ 123 h 296"/>
                <a:gd name="T48" fmla="*/ 165 w 308"/>
                <a:gd name="T49" fmla="*/ 123 h 296"/>
                <a:gd name="T50" fmla="*/ 160 w 308"/>
                <a:gd name="T51" fmla="*/ 121 h 296"/>
                <a:gd name="T52" fmla="*/ 165 w 308"/>
                <a:gd name="T53" fmla="*/ 120 h 296"/>
                <a:gd name="T54" fmla="*/ 165 w 308"/>
                <a:gd name="T55" fmla="*/ 120 h 296"/>
                <a:gd name="T56" fmla="*/ 179 w 308"/>
                <a:gd name="T57" fmla="*/ 119 h 296"/>
                <a:gd name="T58" fmla="*/ 192 w 308"/>
                <a:gd name="T59" fmla="*/ 58 h 296"/>
                <a:gd name="T60" fmla="*/ 178 w 308"/>
                <a:gd name="T61" fmla="*/ 0 h 296"/>
                <a:gd name="T62" fmla="*/ 101 w 308"/>
                <a:gd name="T63" fmla="*/ 126 h 296"/>
                <a:gd name="T64" fmla="*/ 58 w 308"/>
                <a:gd name="T65" fmla="*/ 146 h 296"/>
                <a:gd name="T66" fmla="*/ 53 w 308"/>
                <a:gd name="T67" fmla="*/ 275 h 296"/>
                <a:gd name="T68" fmla="*/ 99 w 308"/>
                <a:gd name="T69" fmla="*/ 275 h 296"/>
                <a:gd name="T70" fmla="*/ 232 w 308"/>
                <a:gd name="T71" fmla="*/ 286 h 296"/>
                <a:gd name="T72" fmla="*/ 255 w 308"/>
                <a:gd name="T73" fmla="*/ 256 h 296"/>
                <a:gd name="T74" fmla="*/ 227 w 308"/>
                <a:gd name="T75" fmla="*/ 255 h 296"/>
                <a:gd name="T76" fmla="*/ 225 w 308"/>
                <a:gd name="T77" fmla="*/ 255 h 296"/>
                <a:gd name="T78" fmla="*/ 221 w 308"/>
                <a:gd name="T79" fmla="*/ 252 h 296"/>
                <a:gd name="T80" fmla="*/ 225 w 308"/>
                <a:gd name="T81" fmla="*/ 249 h 296"/>
                <a:gd name="T82" fmla="*/ 227 w 308"/>
                <a:gd name="T83" fmla="*/ 249 h 296"/>
                <a:gd name="T84" fmla="*/ 262 w 308"/>
                <a:gd name="T85" fmla="*/ 247 h 296"/>
                <a:gd name="T86" fmla="*/ 269 w 308"/>
                <a:gd name="T87" fmla="*/ 220 h 296"/>
                <a:gd name="T88" fmla="*/ 230 w 308"/>
                <a:gd name="T89" fmla="*/ 218 h 296"/>
                <a:gd name="T90" fmla="*/ 228 w 308"/>
                <a:gd name="T91" fmla="*/ 21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296">
                  <a:moveTo>
                    <a:pt x="228" y="218"/>
                  </a:moveTo>
                  <a:cubicBezTo>
                    <a:pt x="224" y="215"/>
                    <a:pt x="224" y="215"/>
                    <a:pt x="224" y="215"/>
                  </a:cubicBezTo>
                  <a:cubicBezTo>
                    <a:pt x="228" y="212"/>
                    <a:pt x="228" y="212"/>
                    <a:pt x="228" y="212"/>
                  </a:cubicBezTo>
                  <a:cubicBezTo>
                    <a:pt x="230" y="212"/>
                    <a:pt x="230" y="212"/>
                    <a:pt x="230" y="212"/>
                  </a:cubicBezTo>
                  <a:cubicBezTo>
                    <a:pt x="232" y="212"/>
                    <a:pt x="263" y="210"/>
                    <a:pt x="278" y="209"/>
                  </a:cubicBezTo>
                  <a:cubicBezTo>
                    <a:pt x="295" y="197"/>
                    <a:pt x="292" y="183"/>
                    <a:pt x="288" y="176"/>
                  </a:cubicBezTo>
                  <a:cubicBezTo>
                    <a:pt x="287" y="176"/>
                    <a:pt x="285" y="176"/>
                    <a:pt x="284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83" y="176"/>
                    <a:pt x="283" y="176"/>
                    <a:pt x="283" y="176"/>
                  </a:cubicBezTo>
                  <a:cubicBezTo>
                    <a:pt x="278" y="176"/>
                    <a:pt x="231" y="174"/>
                    <a:pt x="229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22" y="171"/>
                    <a:pt x="222" y="171"/>
                    <a:pt x="222" y="171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1" y="168"/>
                    <a:pt x="280" y="164"/>
                    <a:pt x="284" y="164"/>
                  </a:cubicBezTo>
                  <a:cubicBezTo>
                    <a:pt x="290" y="164"/>
                    <a:pt x="292" y="164"/>
                    <a:pt x="292" y="164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302" y="155"/>
                    <a:pt x="308" y="144"/>
                    <a:pt x="296" y="133"/>
                  </a:cubicBezTo>
                  <a:cubicBezTo>
                    <a:pt x="285" y="123"/>
                    <a:pt x="243" y="125"/>
                    <a:pt x="214" y="124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212" y="124"/>
                    <a:pt x="212" y="124"/>
                    <a:pt x="212" y="124"/>
                  </a:cubicBezTo>
                  <a:cubicBezTo>
                    <a:pt x="212" y="124"/>
                    <a:pt x="219" y="124"/>
                    <a:pt x="217" y="124"/>
                  </a:cubicBezTo>
                  <a:cubicBezTo>
                    <a:pt x="213" y="124"/>
                    <a:pt x="209" y="124"/>
                    <a:pt x="206" y="124"/>
                  </a:cubicBezTo>
                  <a:cubicBezTo>
                    <a:pt x="192" y="123"/>
                    <a:pt x="167" y="123"/>
                    <a:pt x="165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9" y="120"/>
                    <a:pt x="179" y="119"/>
                  </a:cubicBezTo>
                  <a:cubicBezTo>
                    <a:pt x="165" y="90"/>
                    <a:pt x="188" y="73"/>
                    <a:pt x="192" y="58"/>
                  </a:cubicBezTo>
                  <a:cubicBezTo>
                    <a:pt x="206" y="5"/>
                    <a:pt x="178" y="0"/>
                    <a:pt x="178" y="0"/>
                  </a:cubicBezTo>
                  <a:cubicBezTo>
                    <a:pt x="178" y="0"/>
                    <a:pt x="108" y="96"/>
                    <a:pt x="101" y="126"/>
                  </a:cubicBezTo>
                  <a:cubicBezTo>
                    <a:pt x="96" y="148"/>
                    <a:pt x="67" y="146"/>
                    <a:pt x="58" y="146"/>
                  </a:cubicBezTo>
                  <a:cubicBezTo>
                    <a:pt x="10" y="144"/>
                    <a:pt x="0" y="264"/>
                    <a:pt x="53" y="275"/>
                  </a:cubicBezTo>
                  <a:cubicBezTo>
                    <a:pt x="64" y="277"/>
                    <a:pt x="76" y="265"/>
                    <a:pt x="99" y="275"/>
                  </a:cubicBezTo>
                  <a:cubicBezTo>
                    <a:pt x="149" y="296"/>
                    <a:pt x="192" y="287"/>
                    <a:pt x="232" y="286"/>
                  </a:cubicBezTo>
                  <a:cubicBezTo>
                    <a:pt x="259" y="285"/>
                    <a:pt x="257" y="266"/>
                    <a:pt x="255" y="256"/>
                  </a:cubicBezTo>
                  <a:cubicBezTo>
                    <a:pt x="242" y="256"/>
                    <a:pt x="229" y="255"/>
                    <a:pt x="227" y="255"/>
                  </a:cubicBezTo>
                  <a:cubicBezTo>
                    <a:pt x="225" y="255"/>
                    <a:pt x="225" y="255"/>
                    <a:pt x="225" y="255"/>
                  </a:cubicBezTo>
                  <a:cubicBezTo>
                    <a:pt x="221" y="252"/>
                    <a:pt x="221" y="252"/>
                    <a:pt x="221" y="252"/>
                  </a:cubicBezTo>
                  <a:cubicBezTo>
                    <a:pt x="225" y="249"/>
                    <a:pt x="225" y="249"/>
                    <a:pt x="225" y="249"/>
                  </a:cubicBezTo>
                  <a:cubicBezTo>
                    <a:pt x="227" y="249"/>
                    <a:pt x="227" y="249"/>
                    <a:pt x="227" y="249"/>
                  </a:cubicBezTo>
                  <a:cubicBezTo>
                    <a:pt x="229" y="249"/>
                    <a:pt x="247" y="248"/>
                    <a:pt x="262" y="247"/>
                  </a:cubicBezTo>
                  <a:cubicBezTo>
                    <a:pt x="275" y="237"/>
                    <a:pt x="272" y="227"/>
                    <a:pt x="269" y="220"/>
                  </a:cubicBezTo>
                  <a:cubicBezTo>
                    <a:pt x="253" y="219"/>
                    <a:pt x="232" y="218"/>
                    <a:pt x="230" y="218"/>
                  </a:cubicBezTo>
                  <a:lnTo>
                    <a:pt x="228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68511" y="4621999"/>
            <a:ext cx="423264" cy="472549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76"/>
            <p:cNvSpPr>
              <a:spLocks/>
            </p:cNvSpPr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07585" y="4621995"/>
            <a:ext cx="402971" cy="472548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Rectangle 31"/>
          <p:cNvSpPr/>
          <p:nvPr/>
        </p:nvSpPr>
        <p:spPr>
          <a:xfrm>
            <a:off x="5875693" y="3001090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E74E3E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E74E3E"/>
              </a:solidFill>
              <a:latin typeface="+mn-lt"/>
              <a:ea typeface="+mn-ea"/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5875693" y="3740864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1CBB9F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24" name="Rectangle 33"/>
          <p:cNvSpPr/>
          <p:nvPr/>
        </p:nvSpPr>
        <p:spPr>
          <a:xfrm>
            <a:off x="5875693" y="4482227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kern="0" dirty="0">
                <a:solidFill>
                  <a:srgbClr val="FBA41F"/>
                </a:solidFill>
                <a:latin typeface="Sosa" pitchFamily="2" charset="0"/>
                <a:ea typeface="+mn-ea"/>
              </a:rPr>
              <a:t>›</a:t>
            </a:r>
            <a:endParaRPr lang="en-US" sz="2400" kern="0" dirty="0">
              <a:solidFill>
                <a:srgbClr val="FBA41F"/>
              </a:solidFill>
              <a:latin typeface="+mn-lt"/>
              <a:ea typeface="+mn-ea"/>
            </a:endParaRPr>
          </a:p>
        </p:txBody>
      </p:sp>
      <p:sp>
        <p:nvSpPr>
          <p:cNvPr id="34833" name="TextBox 35"/>
          <p:cNvSpPr txBox="1">
            <a:spLocks noChangeArrowheads="1"/>
          </p:cNvSpPr>
          <p:nvPr/>
        </p:nvSpPr>
        <p:spPr bwMode="auto">
          <a:xfrm>
            <a:off x="6485294" y="3021725"/>
            <a:ext cx="4592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每次团队会议无一人缺席，项目，作业进度全部按时按量完成。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4" name="TextBox 35"/>
          <p:cNvSpPr txBox="1">
            <a:spLocks noChangeArrowheads="1"/>
          </p:cNvSpPr>
          <p:nvPr/>
        </p:nvSpPr>
        <p:spPr bwMode="auto">
          <a:xfrm>
            <a:off x="6485294" y="3844615"/>
            <a:ext cx="4592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上课不会出现瞌睡，玩手机等现象，牢记团队规章制度。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5" name="TextBox 35"/>
          <p:cNvSpPr txBox="1">
            <a:spLocks noChangeArrowheads="1"/>
          </p:cNvSpPr>
          <p:nvPr/>
        </p:nvSpPr>
        <p:spPr bwMode="auto">
          <a:xfrm>
            <a:off x="6512283" y="4452062"/>
            <a:ext cx="459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队员在遇到困难的时候，都会互相帮助，共同克服困难。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CAA0B5-7F48-419C-A16F-4CBC9D677DAF}"/>
              </a:ext>
            </a:extLst>
          </p:cNvPr>
          <p:cNvSpPr txBox="1"/>
          <p:nvPr/>
        </p:nvSpPr>
        <p:spPr>
          <a:xfrm>
            <a:off x="2990215" y="3675341"/>
            <a:ext cx="97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积极面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待改进方面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Rectangle 3"/>
          <p:cNvSpPr/>
          <p:nvPr/>
        </p:nvSpPr>
        <p:spPr>
          <a:xfrm>
            <a:off x="1511302" y="2312988"/>
            <a:ext cx="9029700" cy="469900"/>
          </a:xfrm>
          <a:prstGeom prst="rect">
            <a:avLst/>
          </a:prstGeom>
          <a:solidFill>
            <a:srgbClr val="E74E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7" name="Rectangle 36"/>
          <p:cNvSpPr/>
          <p:nvPr/>
        </p:nvSpPr>
        <p:spPr>
          <a:xfrm>
            <a:off x="1992314" y="23828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进度太慢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7"/>
          <p:cNvSpPr/>
          <p:nvPr/>
        </p:nvSpPr>
        <p:spPr>
          <a:xfrm>
            <a:off x="3784600" y="2849563"/>
            <a:ext cx="6756400" cy="469900"/>
          </a:xfrm>
          <a:prstGeom prst="rect">
            <a:avLst/>
          </a:prstGeom>
          <a:solidFill>
            <a:srgbClr val="1CBB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9" name="Rectangle 47"/>
          <p:cNvSpPr/>
          <p:nvPr/>
        </p:nvSpPr>
        <p:spPr>
          <a:xfrm>
            <a:off x="5995989" y="3386138"/>
            <a:ext cx="4610100" cy="469900"/>
          </a:xfrm>
          <a:prstGeom prst="rect">
            <a:avLst/>
          </a:prstGeom>
          <a:solidFill>
            <a:srgbClr val="FBA4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CBB9F"/>
              </a:solidFill>
              <a:latin typeface="+mn-lt"/>
              <a:ea typeface="+mn-ea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4378326" y="287337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风格不统一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6554788" y="341153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积极性不高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6"/>
          <p:cNvSpPr/>
          <p:nvPr/>
        </p:nvSpPr>
        <p:spPr>
          <a:xfrm>
            <a:off x="8534402" y="397192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anose="020B0306030504020204" pitchFamily="34" charset="0"/>
              </a:rPr>
              <a:t>单击添加标</a:t>
            </a:r>
            <a:endParaRPr lang="bg-BG" sz="2000" b="1" kern="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Freeform 251"/>
          <p:cNvSpPr>
            <a:spLocks noEditPoints="1"/>
          </p:cNvSpPr>
          <p:nvPr/>
        </p:nvSpPr>
        <p:spPr bwMode="auto">
          <a:xfrm>
            <a:off x="1616078" y="2420938"/>
            <a:ext cx="271463" cy="254000"/>
          </a:xfrm>
          <a:custGeom>
            <a:avLst/>
            <a:gdLst>
              <a:gd name="T0" fmla="*/ 239898 w 301"/>
              <a:gd name="T1" fmla="*/ 172936 h 282"/>
              <a:gd name="T2" fmla="*/ 211038 w 301"/>
              <a:gd name="T3" fmla="*/ 62149 h 282"/>
              <a:gd name="T4" fmla="*/ 73052 w 301"/>
              <a:gd name="T5" fmla="*/ 32426 h 282"/>
              <a:gd name="T6" fmla="*/ 28860 w 301"/>
              <a:gd name="T7" fmla="*/ 2702 h 282"/>
              <a:gd name="T8" fmla="*/ 10822 w 301"/>
              <a:gd name="T9" fmla="*/ 11709 h 282"/>
              <a:gd name="T10" fmla="*/ 55014 w 301"/>
              <a:gd name="T11" fmla="*/ 51340 h 282"/>
              <a:gd name="T12" fmla="*/ 119047 w 301"/>
              <a:gd name="T13" fmla="*/ 224277 h 282"/>
              <a:gd name="T14" fmla="*/ 271463 w 301"/>
              <a:gd name="T15" fmla="*/ 234184 h 282"/>
              <a:gd name="T16" fmla="*/ 239898 w 301"/>
              <a:gd name="T17" fmla="*/ 172936 h 282"/>
              <a:gd name="T18" fmla="*/ 218253 w 301"/>
              <a:gd name="T19" fmla="*/ 208965 h 282"/>
              <a:gd name="T20" fmla="*/ 216449 w 301"/>
              <a:gd name="T21" fmla="*/ 209865 h 282"/>
              <a:gd name="T22" fmla="*/ 214645 w 301"/>
              <a:gd name="T23" fmla="*/ 208965 h 282"/>
              <a:gd name="T24" fmla="*/ 143397 w 301"/>
              <a:gd name="T25" fmla="*/ 124298 h 282"/>
              <a:gd name="T26" fmla="*/ 95598 w 301"/>
              <a:gd name="T27" fmla="*/ 67553 h 282"/>
              <a:gd name="T28" fmla="*/ 95598 w 301"/>
              <a:gd name="T29" fmla="*/ 63950 h 282"/>
              <a:gd name="T30" fmla="*/ 98304 w 301"/>
              <a:gd name="T31" fmla="*/ 63950 h 282"/>
              <a:gd name="T32" fmla="*/ 160533 w 301"/>
              <a:gd name="T33" fmla="*/ 109887 h 282"/>
              <a:gd name="T34" fmla="*/ 219155 w 301"/>
              <a:gd name="T35" fmla="*/ 206262 h 282"/>
              <a:gd name="T36" fmla="*/ 218253 w 301"/>
              <a:gd name="T37" fmla="*/ 208965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3" name="Freeform 367"/>
          <p:cNvSpPr>
            <a:spLocks noEditPoints="1"/>
          </p:cNvSpPr>
          <p:nvPr/>
        </p:nvSpPr>
        <p:spPr bwMode="auto">
          <a:xfrm>
            <a:off x="3952878" y="2936875"/>
            <a:ext cx="276225" cy="293688"/>
          </a:xfrm>
          <a:custGeom>
            <a:avLst/>
            <a:gdLst>
              <a:gd name="T0" fmla="*/ 257504 w 269"/>
              <a:gd name="T1" fmla="*/ 196005 h 288"/>
              <a:gd name="T2" fmla="*/ 240063 w 269"/>
              <a:gd name="T3" fmla="*/ 213359 h 288"/>
              <a:gd name="T4" fmla="*/ 240063 w 269"/>
              <a:gd name="T5" fmla="*/ 215401 h 288"/>
              <a:gd name="T6" fmla="*/ 206208 w 269"/>
              <a:gd name="T7" fmla="*/ 237860 h 288"/>
              <a:gd name="T8" fmla="*/ 164146 w 269"/>
              <a:gd name="T9" fmla="*/ 245006 h 288"/>
              <a:gd name="T10" fmla="*/ 151835 w 269"/>
              <a:gd name="T11" fmla="*/ 190900 h 288"/>
              <a:gd name="T12" fmla="*/ 149783 w 269"/>
              <a:gd name="T13" fmla="*/ 123524 h 288"/>
              <a:gd name="T14" fmla="*/ 198001 w 269"/>
              <a:gd name="T15" fmla="*/ 123524 h 288"/>
              <a:gd name="T16" fmla="*/ 216467 w 269"/>
              <a:gd name="T17" fmla="*/ 119440 h 288"/>
              <a:gd name="T18" fmla="*/ 227752 w 269"/>
              <a:gd name="T19" fmla="*/ 125565 h 288"/>
              <a:gd name="T20" fmla="*/ 242115 w 269"/>
              <a:gd name="T21" fmla="*/ 111273 h 288"/>
              <a:gd name="T22" fmla="*/ 227752 w 269"/>
              <a:gd name="T23" fmla="*/ 96981 h 288"/>
              <a:gd name="T24" fmla="*/ 215441 w 269"/>
              <a:gd name="T25" fmla="*/ 103107 h 288"/>
              <a:gd name="T26" fmla="*/ 148757 w 269"/>
              <a:gd name="T27" fmla="*/ 103107 h 288"/>
              <a:gd name="T28" fmla="*/ 147731 w 269"/>
              <a:gd name="T29" fmla="*/ 69418 h 288"/>
              <a:gd name="T30" fmla="*/ 173379 w 269"/>
              <a:gd name="T31" fmla="*/ 35730 h 288"/>
              <a:gd name="T32" fmla="*/ 137472 w 269"/>
              <a:gd name="T33" fmla="*/ 0 h 288"/>
              <a:gd name="T34" fmla="*/ 101565 w 269"/>
              <a:gd name="T35" fmla="*/ 35730 h 288"/>
              <a:gd name="T36" fmla="*/ 127213 w 269"/>
              <a:gd name="T37" fmla="*/ 69418 h 288"/>
              <a:gd name="T38" fmla="*/ 126187 w 269"/>
              <a:gd name="T39" fmla="*/ 103107 h 288"/>
              <a:gd name="T40" fmla="*/ 59503 w 269"/>
              <a:gd name="T41" fmla="*/ 103107 h 288"/>
              <a:gd name="T42" fmla="*/ 47192 w 269"/>
              <a:gd name="T43" fmla="*/ 96981 h 288"/>
              <a:gd name="T44" fmla="*/ 32829 w 269"/>
              <a:gd name="T45" fmla="*/ 111273 h 288"/>
              <a:gd name="T46" fmla="*/ 47192 w 269"/>
              <a:gd name="T47" fmla="*/ 125565 h 288"/>
              <a:gd name="T48" fmla="*/ 58477 w 269"/>
              <a:gd name="T49" fmla="*/ 119440 h 288"/>
              <a:gd name="T50" fmla="*/ 77969 w 269"/>
              <a:gd name="T51" fmla="*/ 123524 h 288"/>
              <a:gd name="T52" fmla="*/ 125161 w 269"/>
              <a:gd name="T53" fmla="*/ 123524 h 288"/>
              <a:gd name="T54" fmla="*/ 123109 w 269"/>
              <a:gd name="T55" fmla="*/ 190900 h 288"/>
              <a:gd name="T56" fmla="*/ 111824 w 269"/>
              <a:gd name="T57" fmla="*/ 243985 h 288"/>
              <a:gd name="T58" fmla="*/ 60529 w 269"/>
              <a:gd name="T59" fmla="*/ 231735 h 288"/>
              <a:gd name="T60" fmla="*/ 34881 w 269"/>
              <a:gd name="T61" fmla="*/ 216422 h 288"/>
              <a:gd name="T62" fmla="*/ 35907 w 269"/>
              <a:gd name="T63" fmla="*/ 213359 h 288"/>
              <a:gd name="T64" fmla="*/ 17440 w 269"/>
              <a:gd name="T65" fmla="*/ 196005 h 288"/>
              <a:gd name="T66" fmla="*/ 0 w 269"/>
              <a:gd name="T67" fmla="*/ 213359 h 288"/>
              <a:gd name="T68" fmla="*/ 17440 w 269"/>
              <a:gd name="T69" fmla="*/ 231735 h 288"/>
              <a:gd name="T70" fmla="*/ 21544 w 269"/>
              <a:gd name="T71" fmla="*/ 230714 h 288"/>
              <a:gd name="T72" fmla="*/ 49244 w 269"/>
              <a:gd name="T73" fmla="*/ 252152 h 288"/>
              <a:gd name="T74" fmla="*/ 104643 w 269"/>
              <a:gd name="T75" fmla="*/ 278694 h 288"/>
              <a:gd name="T76" fmla="*/ 138498 w 269"/>
              <a:gd name="T77" fmla="*/ 294007 h 288"/>
              <a:gd name="T78" fmla="*/ 170301 w 269"/>
              <a:gd name="T79" fmla="*/ 278694 h 288"/>
              <a:gd name="T80" fmla="*/ 225700 w 269"/>
              <a:gd name="T81" fmla="*/ 252152 h 288"/>
              <a:gd name="T82" fmla="*/ 253400 w 269"/>
              <a:gd name="T83" fmla="*/ 230714 h 288"/>
              <a:gd name="T84" fmla="*/ 257504 w 269"/>
              <a:gd name="T85" fmla="*/ 231735 h 288"/>
              <a:gd name="T86" fmla="*/ 275970 w 269"/>
              <a:gd name="T87" fmla="*/ 213359 h 288"/>
              <a:gd name="T88" fmla="*/ 257504 w 269"/>
              <a:gd name="T89" fmla="*/ 196005 h 288"/>
              <a:gd name="T90" fmla="*/ 117980 w 269"/>
              <a:gd name="T91" fmla="*/ 35730 h 288"/>
              <a:gd name="T92" fmla="*/ 137472 w 269"/>
              <a:gd name="T93" fmla="*/ 16334 h 288"/>
              <a:gd name="T94" fmla="*/ 155938 w 269"/>
              <a:gd name="T95" fmla="*/ 35730 h 288"/>
              <a:gd name="T96" fmla="*/ 137472 w 269"/>
              <a:gd name="T97" fmla="*/ 54105 h 288"/>
              <a:gd name="T98" fmla="*/ 117980 w 269"/>
              <a:gd name="T99" fmla="*/ 35730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17463" y="349172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35952" y="404076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1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856" name="TextBox 35"/>
          <p:cNvSpPr txBox="1">
            <a:spLocks noChangeArrowheads="1"/>
          </p:cNvSpPr>
          <p:nvPr/>
        </p:nvSpPr>
        <p:spPr bwMode="auto">
          <a:xfrm>
            <a:off x="1430339" y="3033715"/>
            <a:ext cx="2343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在做设计图，或做项目时，所用的时间太长，效率不高。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3827463" y="3611565"/>
            <a:ext cx="19431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有一千个观众就有一千个哈姆雷特。每个人的风格不同，导致后期需要多加修改设计图，非常耗时。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58" name="TextBox 35"/>
          <p:cNvSpPr txBox="1">
            <a:spLocks noChangeArrowheads="1"/>
          </p:cNvSpPr>
          <p:nvPr/>
        </p:nvSpPr>
        <p:spPr bwMode="auto">
          <a:xfrm>
            <a:off x="5986463" y="4170365"/>
            <a:ext cx="194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对老师布置的项目、作业，积极性提不起来，导致第一版，第二版修改不理想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8915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2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7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PART 03</a:t>
            </a: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反思经验</a:t>
            </a:r>
            <a:endParaRPr lang="en-US" altLang="zh-CN" sz="44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文本框 15"/>
          <p:cNvSpPr txBox="1">
            <a:spLocks noChangeArrowheads="1"/>
          </p:cNvSpPr>
          <p:nvPr/>
        </p:nvSpPr>
        <p:spPr bwMode="auto">
          <a:xfrm>
            <a:off x="8759827" y="297826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团队层面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921" name="文本框 16"/>
          <p:cNvSpPr txBox="1">
            <a:spLocks noChangeArrowheads="1"/>
          </p:cNvSpPr>
          <p:nvPr/>
        </p:nvSpPr>
        <p:spPr bwMode="auto">
          <a:xfrm>
            <a:off x="8759827" y="3621089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成长层面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团队层面</a:t>
            </a:r>
            <a:endParaRPr lang="en-US" altLang="zh-CN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964" name="组合 5"/>
          <p:cNvGrpSpPr>
            <a:grpSpLocks/>
          </p:cNvGrpSpPr>
          <p:nvPr/>
        </p:nvGrpSpPr>
        <p:grpSpPr bwMode="auto">
          <a:xfrm>
            <a:off x="2365376" y="1766891"/>
            <a:ext cx="2538413" cy="3424566"/>
            <a:chOff x="1994303" y="1032634"/>
            <a:chExt cx="2538881" cy="3424189"/>
          </a:xfrm>
        </p:grpSpPr>
        <p:sp>
          <p:nvSpPr>
            <p:cNvPr id="7" name="KSO_Shape"/>
            <p:cNvSpPr/>
            <p:nvPr/>
          </p:nvSpPr>
          <p:spPr>
            <a:xfrm>
              <a:off x="2527801" y="1032634"/>
              <a:ext cx="1508403" cy="1634946"/>
            </a:xfrm>
            <a:custGeom>
              <a:avLst/>
              <a:gdLst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904 w 5342334"/>
                <a:gd name="connsiteY6" fmla="*/ 2942083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441667 w 5342334"/>
                <a:gd name="connsiteY4" fmla="*/ 2934412 h 5785910"/>
                <a:gd name="connsiteX5" fmla="*/ 1354605 w 5342334"/>
                <a:gd name="connsiteY5" fmla="*/ 2912708 h 5785910"/>
                <a:gd name="connsiteX6" fmla="*/ 1428080 w 5342334"/>
                <a:gd name="connsiteY6" fmla="*/ 2945087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1354605 w 5342334"/>
                <a:gd name="connsiteY13" fmla="*/ 2912708 h 5785910"/>
                <a:gd name="connsiteX14" fmla="*/ 3380735 w 5342334"/>
                <a:gd name="connsiteY14" fmla="*/ 118 h 5785910"/>
                <a:gd name="connsiteX15" fmla="*/ 3863622 w 5342334"/>
                <a:gd name="connsiteY15" fmla="*/ 912639 h 5785910"/>
                <a:gd name="connsiteX16" fmla="*/ 3674765 w 5342334"/>
                <a:gd name="connsiteY16" fmla="*/ 2045786 h 5785910"/>
                <a:gd name="connsiteX17" fmla="*/ 4585837 w 5342334"/>
                <a:gd name="connsiteY17" fmla="*/ 2046833 h 5785910"/>
                <a:gd name="connsiteX18" fmla="*/ 4775401 w 5342334"/>
                <a:gd name="connsiteY18" fmla="*/ 2003486 h 5785910"/>
                <a:gd name="connsiteX19" fmla="*/ 5203724 w 5342334"/>
                <a:gd name="connsiteY19" fmla="*/ 2381935 h 5785910"/>
                <a:gd name="connsiteX20" fmla="*/ 4980124 w 5342334"/>
                <a:gd name="connsiteY20" fmla="*/ 2705696 h 5785910"/>
                <a:gd name="connsiteX21" fmla="*/ 5342334 w 5342334"/>
                <a:gd name="connsiteY21" fmla="*/ 3258997 h 5785910"/>
                <a:gd name="connsiteX22" fmla="*/ 5107100 w 5342334"/>
                <a:gd name="connsiteY22" fmla="*/ 3754493 h 5785910"/>
                <a:gd name="connsiteX23" fmla="*/ 5342334 w 5342334"/>
                <a:gd name="connsiteY23" fmla="*/ 4140580 h 5785910"/>
                <a:gd name="connsiteX24" fmla="*/ 4844706 w 5342334"/>
                <a:gd name="connsiteY24" fmla="*/ 4606676 h 5785910"/>
                <a:gd name="connsiteX25" fmla="*/ 4790537 w 5342334"/>
                <a:gd name="connsiteY25" fmla="*/ 4596433 h 5785910"/>
                <a:gd name="connsiteX26" fmla="*/ 4802287 w 5342334"/>
                <a:gd name="connsiteY26" fmla="*/ 4606672 h 5785910"/>
                <a:gd name="connsiteX27" fmla="*/ 5191248 w 5342334"/>
                <a:gd name="connsiteY27" fmla="*/ 4997228 h 5785910"/>
                <a:gd name="connsiteX28" fmla="*/ 4866278 w 5342334"/>
                <a:gd name="connsiteY28" fmla="*/ 5435572 h 5785910"/>
                <a:gd name="connsiteX29" fmla="*/ 4581456 w 5342334"/>
                <a:gd name="connsiteY29" fmla="*/ 5443059 h 5785910"/>
                <a:gd name="connsiteX30" fmla="*/ 4593578 w 5342334"/>
                <a:gd name="connsiteY30" fmla="*/ 5444848 h 5785910"/>
                <a:gd name="connsiteX31" fmla="*/ 4581281 w 5342334"/>
                <a:gd name="connsiteY31" fmla="*/ 5445228 h 5785910"/>
                <a:gd name="connsiteX32" fmla="*/ 2168410 w 5342334"/>
                <a:gd name="connsiteY32" fmla="*/ 5525146 h 5785910"/>
                <a:gd name="connsiteX33" fmla="*/ 1445968 w 5342334"/>
                <a:gd name="connsiteY33" fmla="*/ 3310386 h 5785910"/>
                <a:gd name="connsiteX34" fmla="*/ 1441770 w 5342334"/>
                <a:gd name="connsiteY34" fmla="*/ 2943473 h 5785910"/>
                <a:gd name="connsiteX35" fmla="*/ 1514723 w 5342334"/>
                <a:gd name="connsiteY35" fmla="*/ 2929703 h 5785910"/>
                <a:gd name="connsiteX36" fmla="*/ 1975047 w 5342334"/>
                <a:gd name="connsiteY36" fmla="*/ 2725675 h 5785910"/>
                <a:gd name="connsiteX37" fmla="*/ 2654934 w 5342334"/>
                <a:gd name="connsiteY37" fmla="*/ 1630299 h 5785910"/>
                <a:gd name="connsiteX38" fmla="*/ 3108192 w 5342334"/>
                <a:gd name="connsiteY38" fmla="*/ 686009 h 5785910"/>
                <a:gd name="connsiteX39" fmla="*/ 3334821 w 5342334"/>
                <a:gd name="connsiteY39" fmla="*/ 6121 h 5785910"/>
                <a:gd name="connsiteX40" fmla="*/ 3380735 w 5342334"/>
                <a:gd name="connsiteY40" fmla="*/ 118 h 5785910"/>
                <a:gd name="connsiteX0" fmla="*/ 1437887 w 5342334"/>
                <a:gd name="connsiteY0" fmla="*/ 293738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050 w 5342334"/>
                <a:gd name="connsiteY6" fmla="*/ 3320849 h 5785910"/>
                <a:gd name="connsiteX7" fmla="*/ 2146318 w 5342334"/>
                <a:gd name="connsiteY7" fmla="*/ 5548257 h 5785910"/>
                <a:gd name="connsiteX8" fmla="*/ 2115204 w 5342334"/>
                <a:gd name="connsiteY8" fmla="*/ 5553206 h 5785910"/>
                <a:gd name="connsiteX9" fmla="*/ 1246460 w 5342334"/>
                <a:gd name="connsiteY9" fmla="*/ 5785910 h 5785910"/>
                <a:gd name="connsiteX10" fmla="*/ 0 w 5342334"/>
                <a:gd name="connsiteY10" fmla="*/ 3148605 h 5785910"/>
                <a:gd name="connsiteX11" fmla="*/ 1262428 w 5342334"/>
                <a:gd name="connsiteY11" fmla="*/ 2938106 h 5785910"/>
                <a:gd name="connsiteX12" fmla="*/ 1354605 w 5342334"/>
                <a:gd name="connsiteY12" fmla="*/ 2912708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6532 w 5342334"/>
                <a:gd name="connsiteY32" fmla="*/ 2941092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6532 w 5342334"/>
                <a:gd name="connsiteY32" fmla="*/ 2941092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6532 w 5342334"/>
                <a:gd name="connsiteY31" fmla="*/ 2941092 h 5785910"/>
                <a:gd name="connsiteX32" fmla="*/ 1514723 w 5342334"/>
                <a:gd name="connsiteY32" fmla="*/ 2929703 h 5785910"/>
                <a:gd name="connsiteX33" fmla="*/ 1975047 w 5342334"/>
                <a:gd name="connsiteY33" fmla="*/ 2725675 h 5785910"/>
                <a:gd name="connsiteX34" fmla="*/ 2654934 w 5342334"/>
                <a:gd name="connsiteY34" fmla="*/ 1630299 h 5785910"/>
                <a:gd name="connsiteX35" fmla="*/ 3108192 w 5342334"/>
                <a:gd name="connsiteY35" fmla="*/ 686009 h 5785910"/>
                <a:gd name="connsiteX36" fmla="*/ 3334821 w 5342334"/>
                <a:gd name="connsiteY36" fmla="*/ 6121 h 5785910"/>
                <a:gd name="connsiteX37" fmla="*/ 3380735 w 5342334"/>
                <a:gd name="connsiteY37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6532 w 5342334"/>
                <a:gd name="connsiteY31" fmla="*/ 2941092 h 5785910"/>
                <a:gd name="connsiteX32" fmla="*/ 1514723 w 5342334"/>
                <a:gd name="connsiteY32" fmla="*/ 2929703 h 5785910"/>
                <a:gd name="connsiteX33" fmla="*/ 1975047 w 5342334"/>
                <a:gd name="connsiteY33" fmla="*/ 2725675 h 5785910"/>
                <a:gd name="connsiteX34" fmla="*/ 2654934 w 5342334"/>
                <a:gd name="connsiteY34" fmla="*/ 1630299 h 5785910"/>
                <a:gd name="connsiteX35" fmla="*/ 3108192 w 5342334"/>
                <a:gd name="connsiteY35" fmla="*/ 686009 h 5785910"/>
                <a:gd name="connsiteX36" fmla="*/ 3334821 w 5342334"/>
                <a:gd name="connsiteY36" fmla="*/ 6121 h 5785910"/>
                <a:gd name="connsiteX37" fmla="*/ 3380735 w 5342334"/>
                <a:gd name="connsiteY37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3355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51927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67871 w 5342334"/>
                <a:gd name="connsiteY31" fmla="*/ 2924388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67871 w 5342334"/>
                <a:gd name="connsiteY31" fmla="*/ 2924388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2334" h="5785910">
                  <a:moveTo>
                    <a:pt x="1438934" y="2944008"/>
                  </a:moveTo>
                  <a:lnTo>
                    <a:pt x="1441770" y="2943473"/>
                  </a:lnTo>
                  <a:lnTo>
                    <a:pt x="1438934" y="2944008"/>
                  </a:lnTo>
                  <a:close/>
                  <a:moveTo>
                    <a:pt x="1354605" y="2912708"/>
                  </a:moveTo>
                  <a:cubicBezTo>
                    <a:pt x="1381420" y="2914268"/>
                    <a:pt x="1412164" y="2879445"/>
                    <a:pt x="1423317" y="2947468"/>
                  </a:cubicBezTo>
                  <a:cubicBezTo>
                    <a:pt x="1434470" y="3015491"/>
                    <a:pt x="1420535" y="3195595"/>
                    <a:pt x="1421525" y="3320849"/>
                  </a:cubicBezTo>
                  <a:cubicBezTo>
                    <a:pt x="1438368" y="4219980"/>
                    <a:pt x="1608134" y="5048330"/>
                    <a:pt x="2146318" y="5548257"/>
                  </a:cubicBezTo>
                  <a:cubicBezTo>
                    <a:pt x="2132082" y="5546972"/>
                    <a:pt x="2129659" y="5554867"/>
                    <a:pt x="2115204" y="5553206"/>
                  </a:cubicBezTo>
                  <a:lnTo>
                    <a:pt x="1246460" y="5785910"/>
                  </a:lnTo>
                  <a:cubicBezTo>
                    <a:pt x="37772" y="4518970"/>
                    <a:pt x="415487" y="4027706"/>
                    <a:pt x="0" y="3148605"/>
                  </a:cubicBezTo>
                  <a:cubicBezTo>
                    <a:pt x="396729" y="3102488"/>
                    <a:pt x="860213" y="3040376"/>
                    <a:pt x="1262428" y="2938106"/>
                  </a:cubicBezTo>
                  <a:lnTo>
                    <a:pt x="1354605" y="2912708"/>
                  </a:lnTo>
                  <a:close/>
                  <a:moveTo>
                    <a:pt x="3380735" y="118"/>
                  </a:moveTo>
                  <a:cubicBezTo>
                    <a:pt x="3615010" y="9662"/>
                    <a:pt x="3910837" y="593941"/>
                    <a:pt x="3863622" y="912639"/>
                  </a:cubicBezTo>
                  <a:cubicBezTo>
                    <a:pt x="3800670" y="1290355"/>
                    <a:pt x="3548860" y="1856928"/>
                    <a:pt x="3674765" y="2045786"/>
                  </a:cubicBezTo>
                  <a:cubicBezTo>
                    <a:pt x="3797827" y="2230377"/>
                    <a:pt x="4501324" y="2071126"/>
                    <a:pt x="4585837" y="2046833"/>
                  </a:cubicBezTo>
                  <a:cubicBezTo>
                    <a:pt x="4670350" y="2022540"/>
                    <a:pt x="4615047" y="2013011"/>
                    <a:pt x="4775401" y="2003486"/>
                  </a:cubicBezTo>
                  <a:cubicBezTo>
                    <a:pt x="4935754" y="1993961"/>
                    <a:pt x="5203724" y="2172925"/>
                    <a:pt x="5203724" y="2381935"/>
                  </a:cubicBezTo>
                  <a:cubicBezTo>
                    <a:pt x="5203724" y="2524417"/>
                    <a:pt x="5114611" y="2648510"/>
                    <a:pt x="4980124" y="2705696"/>
                  </a:cubicBezTo>
                  <a:cubicBezTo>
                    <a:pt x="5186442" y="2738785"/>
                    <a:pt x="5342334" y="2974614"/>
                    <a:pt x="5342334" y="3258997"/>
                  </a:cubicBezTo>
                  <a:cubicBezTo>
                    <a:pt x="5342334" y="3478715"/>
                    <a:pt x="5249280" y="3669449"/>
                    <a:pt x="5107100" y="3754493"/>
                  </a:cubicBezTo>
                  <a:cubicBezTo>
                    <a:pt x="5250279" y="3829786"/>
                    <a:pt x="5342334" y="3975115"/>
                    <a:pt x="5342334" y="4140580"/>
                  </a:cubicBezTo>
                  <a:cubicBezTo>
                    <a:pt x="5342334" y="4397998"/>
                    <a:pt x="5119540" y="4606676"/>
                    <a:pt x="4844706" y="4606676"/>
                  </a:cubicBezTo>
                  <a:lnTo>
                    <a:pt x="4790537" y="4596433"/>
                  </a:lnTo>
                  <a:lnTo>
                    <a:pt x="4802287" y="4606672"/>
                  </a:lnTo>
                  <a:cubicBezTo>
                    <a:pt x="5095775" y="4623426"/>
                    <a:pt x="5180585" y="4859077"/>
                    <a:pt x="5191248" y="4997228"/>
                  </a:cubicBezTo>
                  <a:cubicBezTo>
                    <a:pt x="5201911" y="5135379"/>
                    <a:pt x="5088613" y="5385095"/>
                    <a:pt x="4866278" y="5435572"/>
                  </a:cubicBezTo>
                  <a:lnTo>
                    <a:pt x="4581456" y="5443059"/>
                  </a:lnTo>
                  <a:lnTo>
                    <a:pt x="4593578" y="5444848"/>
                  </a:lnTo>
                  <a:lnTo>
                    <a:pt x="4581281" y="5445228"/>
                  </a:lnTo>
                  <a:cubicBezTo>
                    <a:pt x="3769354" y="5470211"/>
                    <a:pt x="4031718" y="5729575"/>
                    <a:pt x="2276075" y="5536459"/>
                  </a:cubicBezTo>
                  <a:cubicBezTo>
                    <a:pt x="1740041" y="5125519"/>
                    <a:pt x="1434982" y="3948583"/>
                    <a:pt x="1567871" y="2924388"/>
                  </a:cubicBezTo>
                  <a:cubicBezTo>
                    <a:pt x="1736241" y="2898340"/>
                    <a:pt x="1793870" y="2941357"/>
                    <a:pt x="1975047" y="2725675"/>
                  </a:cubicBezTo>
                  <a:cubicBezTo>
                    <a:pt x="2156224" y="2509993"/>
                    <a:pt x="2466077" y="1970243"/>
                    <a:pt x="2654934" y="1630299"/>
                  </a:cubicBezTo>
                  <a:cubicBezTo>
                    <a:pt x="2843792" y="1290355"/>
                    <a:pt x="2994878" y="956704"/>
                    <a:pt x="3108192" y="686009"/>
                  </a:cubicBezTo>
                  <a:cubicBezTo>
                    <a:pt x="3221507" y="415315"/>
                    <a:pt x="3095602" y="81664"/>
                    <a:pt x="3334821" y="6121"/>
                  </a:cubicBezTo>
                  <a:cubicBezTo>
                    <a:pt x="3349773" y="1399"/>
                    <a:pt x="3365117" y="-519"/>
                    <a:pt x="3380735" y="118"/>
                  </a:cubicBezTo>
                  <a:close/>
                </a:path>
              </a:pathLst>
            </a:custGeom>
            <a:solidFill>
              <a:srgbClr val="EFF8F7"/>
            </a:solidFill>
            <a:ln w="28575">
              <a:solidFill>
                <a:srgbClr val="3B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 dirty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6395" y="2927901"/>
              <a:ext cx="2340406" cy="430165"/>
            </a:xfrm>
            <a:prstGeom prst="rect">
              <a:avLst/>
            </a:prstGeom>
            <a:solidFill>
              <a:srgbClr val="1CB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72" name="文本框 8"/>
            <p:cNvSpPr txBox="1">
              <a:spLocks noChangeArrowheads="1"/>
            </p:cNvSpPr>
            <p:nvPr/>
          </p:nvSpPr>
          <p:spPr bwMode="auto">
            <a:xfrm>
              <a:off x="2068199" y="2965472"/>
              <a:ext cx="1459862" cy="4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组长层面</a:t>
              </a:r>
            </a:p>
          </p:txBody>
        </p:sp>
        <p:sp>
          <p:nvSpPr>
            <p:cNvPr id="40973" name="矩形 9"/>
            <p:cNvSpPr>
              <a:spLocks noChangeArrowheads="1"/>
            </p:cNvSpPr>
            <p:nvPr/>
          </p:nvSpPr>
          <p:spPr bwMode="auto">
            <a:xfrm>
              <a:off x="1994303" y="3502821"/>
              <a:ext cx="2538881" cy="95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组长：陈科任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负责下发老师分发的任务，团队气氛的调解，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“一切以组员为大”这是组长的思想理念。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965" name="组合 10"/>
          <p:cNvGrpSpPr>
            <a:grpSpLocks/>
          </p:cNvGrpSpPr>
          <p:nvPr/>
        </p:nvGrpSpPr>
        <p:grpSpPr bwMode="auto">
          <a:xfrm>
            <a:off x="7023150" y="1776414"/>
            <a:ext cx="2540000" cy="3245195"/>
            <a:chOff x="6801921" y="996997"/>
            <a:chExt cx="2538881" cy="3244955"/>
          </a:xfrm>
        </p:grpSpPr>
        <p:sp>
          <p:nvSpPr>
            <p:cNvPr id="12" name="KSO_Shape"/>
            <p:cNvSpPr/>
            <p:nvPr/>
          </p:nvSpPr>
          <p:spPr>
            <a:xfrm rot="10521465" flipV="1">
              <a:off x="7332898" y="996997"/>
              <a:ext cx="1493179" cy="1615955"/>
            </a:xfrm>
            <a:custGeom>
              <a:avLst/>
              <a:gdLst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904 w 5342334"/>
                <a:gd name="connsiteY6" fmla="*/ 2942083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" fmla="*/ 1441667 w 5342334"/>
                <a:gd name="connsiteY0" fmla="*/ 293441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441667 w 5342334"/>
                <a:gd name="connsiteY4" fmla="*/ 2934412 h 5785910"/>
                <a:gd name="connsiteX5" fmla="*/ 1354605 w 5342334"/>
                <a:gd name="connsiteY5" fmla="*/ 2912708 h 5785910"/>
                <a:gd name="connsiteX6" fmla="*/ 1428080 w 5342334"/>
                <a:gd name="connsiteY6" fmla="*/ 2945087 h 5785910"/>
                <a:gd name="connsiteX7" fmla="*/ 1431050 w 5342334"/>
                <a:gd name="connsiteY7" fmla="*/ 3320849 h 5785910"/>
                <a:gd name="connsiteX8" fmla="*/ 2146318 w 5342334"/>
                <a:gd name="connsiteY8" fmla="*/ 5548257 h 5785910"/>
                <a:gd name="connsiteX9" fmla="*/ 2115204 w 5342334"/>
                <a:gd name="connsiteY9" fmla="*/ 5553206 h 5785910"/>
                <a:gd name="connsiteX10" fmla="*/ 1246460 w 5342334"/>
                <a:gd name="connsiteY10" fmla="*/ 5785910 h 5785910"/>
                <a:gd name="connsiteX11" fmla="*/ 0 w 5342334"/>
                <a:gd name="connsiteY11" fmla="*/ 3148605 h 5785910"/>
                <a:gd name="connsiteX12" fmla="*/ 1262428 w 5342334"/>
                <a:gd name="connsiteY12" fmla="*/ 2938106 h 5785910"/>
                <a:gd name="connsiteX13" fmla="*/ 1354605 w 5342334"/>
                <a:gd name="connsiteY13" fmla="*/ 2912708 h 5785910"/>
                <a:gd name="connsiteX14" fmla="*/ 3380735 w 5342334"/>
                <a:gd name="connsiteY14" fmla="*/ 118 h 5785910"/>
                <a:gd name="connsiteX15" fmla="*/ 3863622 w 5342334"/>
                <a:gd name="connsiteY15" fmla="*/ 912639 h 5785910"/>
                <a:gd name="connsiteX16" fmla="*/ 3674765 w 5342334"/>
                <a:gd name="connsiteY16" fmla="*/ 2045786 h 5785910"/>
                <a:gd name="connsiteX17" fmla="*/ 4585837 w 5342334"/>
                <a:gd name="connsiteY17" fmla="*/ 2046833 h 5785910"/>
                <a:gd name="connsiteX18" fmla="*/ 4775401 w 5342334"/>
                <a:gd name="connsiteY18" fmla="*/ 2003486 h 5785910"/>
                <a:gd name="connsiteX19" fmla="*/ 5203724 w 5342334"/>
                <a:gd name="connsiteY19" fmla="*/ 2381935 h 5785910"/>
                <a:gd name="connsiteX20" fmla="*/ 4980124 w 5342334"/>
                <a:gd name="connsiteY20" fmla="*/ 2705696 h 5785910"/>
                <a:gd name="connsiteX21" fmla="*/ 5342334 w 5342334"/>
                <a:gd name="connsiteY21" fmla="*/ 3258997 h 5785910"/>
                <a:gd name="connsiteX22" fmla="*/ 5107100 w 5342334"/>
                <a:gd name="connsiteY22" fmla="*/ 3754493 h 5785910"/>
                <a:gd name="connsiteX23" fmla="*/ 5342334 w 5342334"/>
                <a:gd name="connsiteY23" fmla="*/ 4140580 h 5785910"/>
                <a:gd name="connsiteX24" fmla="*/ 4844706 w 5342334"/>
                <a:gd name="connsiteY24" fmla="*/ 4606676 h 5785910"/>
                <a:gd name="connsiteX25" fmla="*/ 4790537 w 5342334"/>
                <a:gd name="connsiteY25" fmla="*/ 4596433 h 5785910"/>
                <a:gd name="connsiteX26" fmla="*/ 4802287 w 5342334"/>
                <a:gd name="connsiteY26" fmla="*/ 4606672 h 5785910"/>
                <a:gd name="connsiteX27" fmla="*/ 5191248 w 5342334"/>
                <a:gd name="connsiteY27" fmla="*/ 4997228 h 5785910"/>
                <a:gd name="connsiteX28" fmla="*/ 4866278 w 5342334"/>
                <a:gd name="connsiteY28" fmla="*/ 5435572 h 5785910"/>
                <a:gd name="connsiteX29" fmla="*/ 4581456 w 5342334"/>
                <a:gd name="connsiteY29" fmla="*/ 5443059 h 5785910"/>
                <a:gd name="connsiteX30" fmla="*/ 4593578 w 5342334"/>
                <a:gd name="connsiteY30" fmla="*/ 5444848 h 5785910"/>
                <a:gd name="connsiteX31" fmla="*/ 4581281 w 5342334"/>
                <a:gd name="connsiteY31" fmla="*/ 5445228 h 5785910"/>
                <a:gd name="connsiteX32" fmla="*/ 2168410 w 5342334"/>
                <a:gd name="connsiteY32" fmla="*/ 5525146 h 5785910"/>
                <a:gd name="connsiteX33" fmla="*/ 1445968 w 5342334"/>
                <a:gd name="connsiteY33" fmla="*/ 3310386 h 5785910"/>
                <a:gd name="connsiteX34" fmla="*/ 1441770 w 5342334"/>
                <a:gd name="connsiteY34" fmla="*/ 2943473 h 5785910"/>
                <a:gd name="connsiteX35" fmla="*/ 1514723 w 5342334"/>
                <a:gd name="connsiteY35" fmla="*/ 2929703 h 5785910"/>
                <a:gd name="connsiteX36" fmla="*/ 1975047 w 5342334"/>
                <a:gd name="connsiteY36" fmla="*/ 2725675 h 5785910"/>
                <a:gd name="connsiteX37" fmla="*/ 2654934 w 5342334"/>
                <a:gd name="connsiteY37" fmla="*/ 1630299 h 5785910"/>
                <a:gd name="connsiteX38" fmla="*/ 3108192 w 5342334"/>
                <a:gd name="connsiteY38" fmla="*/ 686009 h 5785910"/>
                <a:gd name="connsiteX39" fmla="*/ 3334821 w 5342334"/>
                <a:gd name="connsiteY39" fmla="*/ 6121 h 5785910"/>
                <a:gd name="connsiteX40" fmla="*/ 3380735 w 5342334"/>
                <a:gd name="connsiteY40" fmla="*/ 118 h 5785910"/>
                <a:gd name="connsiteX0" fmla="*/ 1437887 w 5342334"/>
                <a:gd name="connsiteY0" fmla="*/ 2937382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437887 w 5342334"/>
                <a:gd name="connsiteY3" fmla="*/ 2937382 h 5785910"/>
                <a:gd name="connsiteX4" fmla="*/ 1354605 w 5342334"/>
                <a:gd name="connsiteY4" fmla="*/ 2912708 h 5785910"/>
                <a:gd name="connsiteX5" fmla="*/ 1428080 w 5342334"/>
                <a:gd name="connsiteY5" fmla="*/ 2945087 h 5785910"/>
                <a:gd name="connsiteX6" fmla="*/ 1431050 w 5342334"/>
                <a:gd name="connsiteY6" fmla="*/ 3320849 h 5785910"/>
                <a:gd name="connsiteX7" fmla="*/ 2146318 w 5342334"/>
                <a:gd name="connsiteY7" fmla="*/ 5548257 h 5785910"/>
                <a:gd name="connsiteX8" fmla="*/ 2115204 w 5342334"/>
                <a:gd name="connsiteY8" fmla="*/ 5553206 h 5785910"/>
                <a:gd name="connsiteX9" fmla="*/ 1246460 w 5342334"/>
                <a:gd name="connsiteY9" fmla="*/ 5785910 h 5785910"/>
                <a:gd name="connsiteX10" fmla="*/ 0 w 5342334"/>
                <a:gd name="connsiteY10" fmla="*/ 3148605 h 5785910"/>
                <a:gd name="connsiteX11" fmla="*/ 1262428 w 5342334"/>
                <a:gd name="connsiteY11" fmla="*/ 2938106 h 5785910"/>
                <a:gd name="connsiteX12" fmla="*/ 1354605 w 5342334"/>
                <a:gd name="connsiteY12" fmla="*/ 2912708 h 5785910"/>
                <a:gd name="connsiteX13" fmla="*/ 3380735 w 5342334"/>
                <a:gd name="connsiteY13" fmla="*/ 118 h 5785910"/>
                <a:gd name="connsiteX14" fmla="*/ 3863622 w 5342334"/>
                <a:gd name="connsiteY14" fmla="*/ 912639 h 5785910"/>
                <a:gd name="connsiteX15" fmla="*/ 3674765 w 5342334"/>
                <a:gd name="connsiteY15" fmla="*/ 2045786 h 5785910"/>
                <a:gd name="connsiteX16" fmla="*/ 4585837 w 5342334"/>
                <a:gd name="connsiteY16" fmla="*/ 2046833 h 5785910"/>
                <a:gd name="connsiteX17" fmla="*/ 4775401 w 5342334"/>
                <a:gd name="connsiteY17" fmla="*/ 2003486 h 5785910"/>
                <a:gd name="connsiteX18" fmla="*/ 5203724 w 5342334"/>
                <a:gd name="connsiteY18" fmla="*/ 2381935 h 5785910"/>
                <a:gd name="connsiteX19" fmla="*/ 4980124 w 5342334"/>
                <a:gd name="connsiteY19" fmla="*/ 2705696 h 5785910"/>
                <a:gd name="connsiteX20" fmla="*/ 5342334 w 5342334"/>
                <a:gd name="connsiteY20" fmla="*/ 3258997 h 5785910"/>
                <a:gd name="connsiteX21" fmla="*/ 5107100 w 5342334"/>
                <a:gd name="connsiteY21" fmla="*/ 3754493 h 5785910"/>
                <a:gd name="connsiteX22" fmla="*/ 5342334 w 5342334"/>
                <a:gd name="connsiteY22" fmla="*/ 4140580 h 5785910"/>
                <a:gd name="connsiteX23" fmla="*/ 4844706 w 5342334"/>
                <a:gd name="connsiteY23" fmla="*/ 4606676 h 5785910"/>
                <a:gd name="connsiteX24" fmla="*/ 4790537 w 5342334"/>
                <a:gd name="connsiteY24" fmla="*/ 4596433 h 5785910"/>
                <a:gd name="connsiteX25" fmla="*/ 4802287 w 5342334"/>
                <a:gd name="connsiteY25" fmla="*/ 4606672 h 5785910"/>
                <a:gd name="connsiteX26" fmla="*/ 5191248 w 5342334"/>
                <a:gd name="connsiteY26" fmla="*/ 4997228 h 5785910"/>
                <a:gd name="connsiteX27" fmla="*/ 4866278 w 5342334"/>
                <a:gd name="connsiteY27" fmla="*/ 5435572 h 5785910"/>
                <a:gd name="connsiteX28" fmla="*/ 4581456 w 5342334"/>
                <a:gd name="connsiteY28" fmla="*/ 5443059 h 5785910"/>
                <a:gd name="connsiteX29" fmla="*/ 4593578 w 5342334"/>
                <a:gd name="connsiteY29" fmla="*/ 5444848 h 5785910"/>
                <a:gd name="connsiteX30" fmla="*/ 4581281 w 5342334"/>
                <a:gd name="connsiteY30" fmla="*/ 5445228 h 5785910"/>
                <a:gd name="connsiteX31" fmla="*/ 2168410 w 5342334"/>
                <a:gd name="connsiteY31" fmla="*/ 5525146 h 5785910"/>
                <a:gd name="connsiteX32" fmla="*/ 1445968 w 5342334"/>
                <a:gd name="connsiteY32" fmla="*/ 3310386 h 5785910"/>
                <a:gd name="connsiteX33" fmla="*/ 1441770 w 5342334"/>
                <a:gd name="connsiteY33" fmla="*/ 2943473 h 5785910"/>
                <a:gd name="connsiteX34" fmla="*/ 1514723 w 5342334"/>
                <a:gd name="connsiteY34" fmla="*/ 2929703 h 5785910"/>
                <a:gd name="connsiteX35" fmla="*/ 1975047 w 5342334"/>
                <a:gd name="connsiteY35" fmla="*/ 2725675 h 5785910"/>
                <a:gd name="connsiteX36" fmla="*/ 2654934 w 5342334"/>
                <a:gd name="connsiteY36" fmla="*/ 1630299 h 5785910"/>
                <a:gd name="connsiteX37" fmla="*/ 3108192 w 5342334"/>
                <a:gd name="connsiteY37" fmla="*/ 686009 h 5785910"/>
                <a:gd name="connsiteX38" fmla="*/ 3334821 w 5342334"/>
                <a:gd name="connsiteY38" fmla="*/ 6121 h 5785910"/>
                <a:gd name="connsiteX39" fmla="*/ 3380735 w 5342334"/>
                <a:gd name="connsiteY39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31050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8080 w 5342334"/>
                <a:gd name="connsiteY4" fmla="*/ 2945087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3906 w 5342334"/>
                <a:gd name="connsiteY5" fmla="*/ 3323230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1770 w 5342334"/>
                <a:gd name="connsiteY32" fmla="*/ 2943473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6532 w 5342334"/>
                <a:gd name="connsiteY32" fmla="*/ 2941092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5968 w 5342334"/>
                <a:gd name="connsiteY31" fmla="*/ 3310386 h 5785910"/>
                <a:gd name="connsiteX32" fmla="*/ 1446532 w 5342334"/>
                <a:gd name="connsiteY32" fmla="*/ 2941092 h 5785910"/>
                <a:gd name="connsiteX33" fmla="*/ 1514723 w 5342334"/>
                <a:gd name="connsiteY33" fmla="*/ 2929703 h 5785910"/>
                <a:gd name="connsiteX34" fmla="*/ 1975047 w 5342334"/>
                <a:gd name="connsiteY34" fmla="*/ 2725675 h 5785910"/>
                <a:gd name="connsiteX35" fmla="*/ 2654934 w 5342334"/>
                <a:gd name="connsiteY35" fmla="*/ 1630299 h 5785910"/>
                <a:gd name="connsiteX36" fmla="*/ 3108192 w 5342334"/>
                <a:gd name="connsiteY36" fmla="*/ 686009 h 5785910"/>
                <a:gd name="connsiteX37" fmla="*/ 3334821 w 5342334"/>
                <a:gd name="connsiteY37" fmla="*/ 6121 h 5785910"/>
                <a:gd name="connsiteX38" fmla="*/ 3380735 w 5342334"/>
                <a:gd name="connsiteY38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6532 w 5342334"/>
                <a:gd name="connsiteY31" fmla="*/ 2941092 h 5785910"/>
                <a:gd name="connsiteX32" fmla="*/ 1514723 w 5342334"/>
                <a:gd name="connsiteY32" fmla="*/ 2929703 h 5785910"/>
                <a:gd name="connsiteX33" fmla="*/ 1975047 w 5342334"/>
                <a:gd name="connsiteY33" fmla="*/ 2725675 h 5785910"/>
                <a:gd name="connsiteX34" fmla="*/ 2654934 w 5342334"/>
                <a:gd name="connsiteY34" fmla="*/ 1630299 h 5785910"/>
                <a:gd name="connsiteX35" fmla="*/ 3108192 w 5342334"/>
                <a:gd name="connsiteY35" fmla="*/ 686009 h 5785910"/>
                <a:gd name="connsiteX36" fmla="*/ 3334821 w 5342334"/>
                <a:gd name="connsiteY36" fmla="*/ 6121 h 5785910"/>
                <a:gd name="connsiteX37" fmla="*/ 3380735 w 5342334"/>
                <a:gd name="connsiteY37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446532 w 5342334"/>
                <a:gd name="connsiteY31" fmla="*/ 2941092 h 5785910"/>
                <a:gd name="connsiteX32" fmla="*/ 1514723 w 5342334"/>
                <a:gd name="connsiteY32" fmla="*/ 2929703 h 5785910"/>
                <a:gd name="connsiteX33" fmla="*/ 1975047 w 5342334"/>
                <a:gd name="connsiteY33" fmla="*/ 2725675 h 5785910"/>
                <a:gd name="connsiteX34" fmla="*/ 2654934 w 5342334"/>
                <a:gd name="connsiteY34" fmla="*/ 1630299 h 5785910"/>
                <a:gd name="connsiteX35" fmla="*/ 3108192 w 5342334"/>
                <a:gd name="connsiteY35" fmla="*/ 686009 h 5785910"/>
                <a:gd name="connsiteX36" fmla="*/ 3334821 w 5342334"/>
                <a:gd name="connsiteY36" fmla="*/ 6121 h 5785910"/>
                <a:gd name="connsiteX37" fmla="*/ 3380735 w 5342334"/>
                <a:gd name="connsiteY37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168410 w 5342334"/>
                <a:gd name="connsiteY30" fmla="*/ 5525146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0166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33555 w 5342334"/>
                <a:gd name="connsiteY30" fmla="*/ 5541774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14723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51927 w 5342334"/>
                <a:gd name="connsiteY31" fmla="*/ 2929703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67871 w 5342334"/>
                <a:gd name="connsiteY31" fmla="*/ 2924388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  <a:gd name="connsiteX0" fmla="*/ 1438934 w 5342334"/>
                <a:gd name="connsiteY0" fmla="*/ 2944008 h 5785910"/>
                <a:gd name="connsiteX1" fmla="*/ 1441770 w 5342334"/>
                <a:gd name="connsiteY1" fmla="*/ 2943473 h 5785910"/>
                <a:gd name="connsiteX2" fmla="*/ 1438934 w 5342334"/>
                <a:gd name="connsiteY2" fmla="*/ 2944008 h 5785910"/>
                <a:gd name="connsiteX3" fmla="*/ 1354605 w 5342334"/>
                <a:gd name="connsiteY3" fmla="*/ 2912708 h 5785910"/>
                <a:gd name="connsiteX4" fmla="*/ 1423317 w 5342334"/>
                <a:gd name="connsiteY4" fmla="*/ 2947468 h 5785910"/>
                <a:gd name="connsiteX5" fmla="*/ 1421525 w 5342334"/>
                <a:gd name="connsiteY5" fmla="*/ 3320849 h 5785910"/>
                <a:gd name="connsiteX6" fmla="*/ 2146318 w 5342334"/>
                <a:gd name="connsiteY6" fmla="*/ 5548257 h 5785910"/>
                <a:gd name="connsiteX7" fmla="*/ 2115204 w 5342334"/>
                <a:gd name="connsiteY7" fmla="*/ 5553206 h 5785910"/>
                <a:gd name="connsiteX8" fmla="*/ 1246460 w 5342334"/>
                <a:gd name="connsiteY8" fmla="*/ 5785910 h 5785910"/>
                <a:gd name="connsiteX9" fmla="*/ 0 w 5342334"/>
                <a:gd name="connsiteY9" fmla="*/ 3148605 h 5785910"/>
                <a:gd name="connsiteX10" fmla="*/ 1262428 w 5342334"/>
                <a:gd name="connsiteY10" fmla="*/ 2938106 h 5785910"/>
                <a:gd name="connsiteX11" fmla="*/ 1354605 w 5342334"/>
                <a:gd name="connsiteY11" fmla="*/ 2912708 h 5785910"/>
                <a:gd name="connsiteX12" fmla="*/ 3380735 w 5342334"/>
                <a:gd name="connsiteY12" fmla="*/ 118 h 5785910"/>
                <a:gd name="connsiteX13" fmla="*/ 3863622 w 5342334"/>
                <a:gd name="connsiteY13" fmla="*/ 912639 h 5785910"/>
                <a:gd name="connsiteX14" fmla="*/ 3674765 w 5342334"/>
                <a:gd name="connsiteY14" fmla="*/ 2045786 h 5785910"/>
                <a:gd name="connsiteX15" fmla="*/ 4585837 w 5342334"/>
                <a:gd name="connsiteY15" fmla="*/ 2046833 h 5785910"/>
                <a:gd name="connsiteX16" fmla="*/ 4775401 w 5342334"/>
                <a:gd name="connsiteY16" fmla="*/ 2003486 h 5785910"/>
                <a:gd name="connsiteX17" fmla="*/ 5203724 w 5342334"/>
                <a:gd name="connsiteY17" fmla="*/ 2381935 h 5785910"/>
                <a:gd name="connsiteX18" fmla="*/ 4980124 w 5342334"/>
                <a:gd name="connsiteY18" fmla="*/ 2705696 h 5785910"/>
                <a:gd name="connsiteX19" fmla="*/ 5342334 w 5342334"/>
                <a:gd name="connsiteY19" fmla="*/ 3258997 h 5785910"/>
                <a:gd name="connsiteX20" fmla="*/ 5107100 w 5342334"/>
                <a:gd name="connsiteY20" fmla="*/ 3754493 h 5785910"/>
                <a:gd name="connsiteX21" fmla="*/ 5342334 w 5342334"/>
                <a:gd name="connsiteY21" fmla="*/ 4140580 h 5785910"/>
                <a:gd name="connsiteX22" fmla="*/ 4844706 w 5342334"/>
                <a:gd name="connsiteY22" fmla="*/ 4606676 h 5785910"/>
                <a:gd name="connsiteX23" fmla="*/ 4790537 w 5342334"/>
                <a:gd name="connsiteY23" fmla="*/ 4596433 h 5785910"/>
                <a:gd name="connsiteX24" fmla="*/ 4802287 w 5342334"/>
                <a:gd name="connsiteY24" fmla="*/ 4606672 h 5785910"/>
                <a:gd name="connsiteX25" fmla="*/ 5191248 w 5342334"/>
                <a:gd name="connsiteY25" fmla="*/ 4997228 h 5785910"/>
                <a:gd name="connsiteX26" fmla="*/ 4866278 w 5342334"/>
                <a:gd name="connsiteY26" fmla="*/ 5435572 h 5785910"/>
                <a:gd name="connsiteX27" fmla="*/ 4581456 w 5342334"/>
                <a:gd name="connsiteY27" fmla="*/ 5443059 h 5785910"/>
                <a:gd name="connsiteX28" fmla="*/ 4593578 w 5342334"/>
                <a:gd name="connsiteY28" fmla="*/ 5444848 h 5785910"/>
                <a:gd name="connsiteX29" fmla="*/ 4581281 w 5342334"/>
                <a:gd name="connsiteY29" fmla="*/ 5445228 h 5785910"/>
                <a:gd name="connsiteX30" fmla="*/ 2276075 w 5342334"/>
                <a:gd name="connsiteY30" fmla="*/ 5536459 h 5785910"/>
                <a:gd name="connsiteX31" fmla="*/ 1567871 w 5342334"/>
                <a:gd name="connsiteY31" fmla="*/ 2924388 h 5785910"/>
                <a:gd name="connsiteX32" fmla="*/ 1975047 w 5342334"/>
                <a:gd name="connsiteY32" fmla="*/ 2725675 h 5785910"/>
                <a:gd name="connsiteX33" fmla="*/ 2654934 w 5342334"/>
                <a:gd name="connsiteY33" fmla="*/ 1630299 h 5785910"/>
                <a:gd name="connsiteX34" fmla="*/ 3108192 w 5342334"/>
                <a:gd name="connsiteY34" fmla="*/ 686009 h 5785910"/>
                <a:gd name="connsiteX35" fmla="*/ 3334821 w 5342334"/>
                <a:gd name="connsiteY35" fmla="*/ 6121 h 5785910"/>
                <a:gd name="connsiteX36" fmla="*/ 3380735 w 5342334"/>
                <a:gd name="connsiteY36" fmla="*/ 118 h 57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42334" h="5785910">
                  <a:moveTo>
                    <a:pt x="1438934" y="2944008"/>
                  </a:moveTo>
                  <a:lnTo>
                    <a:pt x="1441770" y="2943473"/>
                  </a:lnTo>
                  <a:lnTo>
                    <a:pt x="1438934" y="2944008"/>
                  </a:lnTo>
                  <a:close/>
                  <a:moveTo>
                    <a:pt x="1354605" y="2912708"/>
                  </a:moveTo>
                  <a:cubicBezTo>
                    <a:pt x="1381420" y="2914268"/>
                    <a:pt x="1412164" y="2879445"/>
                    <a:pt x="1423317" y="2947468"/>
                  </a:cubicBezTo>
                  <a:cubicBezTo>
                    <a:pt x="1434470" y="3015491"/>
                    <a:pt x="1420535" y="3195595"/>
                    <a:pt x="1421525" y="3320849"/>
                  </a:cubicBezTo>
                  <a:cubicBezTo>
                    <a:pt x="1438368" y="4219980"/>
                    <a:pt x="1608134" y="5048330"/>
                    <a:pt x="2146318" y="5548257"/>
                  </a:cubicBezTo>
                  <a:cubicBezTo>
                    <a:pt x="2132082" y="5546972"/>
                    <a:pt x="2129659" y="5554867"/>
                    <a:pt x="2115204" y="5553206"/>
                  </a:cubicBezTo>
                  <a:lnTo>
                    <a:pt x="1246460" y="5785910"/>
                  </a:lnTo>
                  <a:cubicBezTo>
                    <a:pt x="37772" y="4518970"/>
                    <a:pt x="415487" y="4027706"/>
                    <a:pt x="0" y="3148605"/>
                  </a:cubicBezTo>
                  <a:cubicBezTo>
                    <a:pt x="396729" y="3102488"/>
                    <a:pt x="860213" y="3040376"/>
                    <a:pt x="1262428" y="2938106"/>
                  </a:cubicBezTo>
                  <a:lnTo>
                    <a:pt x="1354605" y="2912708"/>
                  </a:lnTo>
                  <a:close/>
                  <a:moveTo>
                    <a:pt x="3380735" y="118"/>
                  </a:moveTo>
                  <a:cubicBezTo>
                    <a:pt x="3615010" y="9662"/>
                    <a:pt x="3910837" y="593941"/>
                    <a:pt x="3863622" y="912639"/>
                  </a:cubicBezTo>
                  <a:cubicBezTo>
                    <a:pt x="3800670" y="1290355"/>
                    <a:pt x="3548860" y="1856928"/>
                    <a:pt x="3674765" y="2045786"/>
                  </a:cubicBezTo>
                  <a:cubicBezTo>
                    <a:pt x="3797827" y="2230377"/>
                    <a:pt x="4501324" y="2071126"/>
                    <a:pt x="4585837" y="2046833"/>
                  </a:cubicBezTo>
                  <a:cubicBezTo>
                    <a:pt x="4670350" y="2022540"/>
                    <a:pt x="4615047" y="2013011"/>
                    <a:pt x="4775401" y="2003486"/>
                  </a:cubicBezTo>
                  <a:cubicBezTo>
                    <a:pt x="4935754" y="1993961"/>
                    <a:pt x="5203724" y="2172925"/>
                    <a:pt x="5203724" y="2381935"/>
                  </a:cubicBezTo>
                  <a:cubicBezTo>
                    <a:pt x="5203724" y="2524417"/>
                    <a:pt x="5114611" y="2648510"/>
                    <a:pt x="4980124" y="2705696"/>
                  </a:cubicBezTo>
                  <a:cubicBezTo>
                    <a:pt x="5186442" y="2738785"/>
                    <a:pt x="5342334" y="2974614"/>
                    <a:pt x="5342334" y="3258997"/>
                  </a:cubicBezTo>
                  <a:cubicBezTo>
                    <a:pt x="5342334" y="3478715"/>
                    <a:pt x="5249280" y="3669449"/>
                    <a:pt x="5107100" y="3754493"/>
                  </a:cubicBezTo>
                  <a:cubicBezTo>
                    <a:pt x="5250279" y="3829786"/>
                    <a:pt x="5342334" y="3975115"/>
                    <a:pt x="5342334" y="4140580"/>
                  </a:cubicBezTo>
                  <a:cubicBezTo>
                    <a:pt x="5342334" y="4397998"/>
                    <a:pt x="5119540" y="4606676"/>
                    <a:pt x="4844706" y="4606676"/>
                  </a:cubicBezTo>
                  <a:lnTo>
                    <a:pt x="4790537" y="4596433"/>
                  </a:lnTo>
                  <a:lnTo>
                    <a:pt x="4802287" y="4606672"/>
                  </a:lnTo>
                  <a:cubicBezTo>
                    <a:pt x="5095775" y="4623426"/>
                    <a:pt x="5180585" y="4859077"/>
                    <a:pt x="5191248" y="4997228"/>
                  </a:cubicBezTo>
                  <a:cubicBezTo>
                    <a:pt x="5201911" y="5135379"/>
                    <a:pt x="5088613" y="5385095"/>
                    <a:pt x="4866278" y="5435572"/>
                  </a:cubicBezTo>
                  <a:lnTo>
                    <a:pt x="4581456" y="5443059"/>
                  </a:lnTo>
                  <a:lnTo>
                    <a:pt x="4593578" y="5444848"/>
                  </a:lnTo>
                  <a:lnTo>
                    <a:pt x="4581281" y="5445228"/>
                  </a:lnTo>
                  <a:cubicBezTo>
                    <a:pt x="3769354" y="5470211"/>
                    <a:pt x="4031718" y="5729575"/>
                    <a:pt x="2276075" y="5536459"/>
                  </a:cubicBezTo>
                  <a:cubicBezTo>
                    <a:pt x="1740041" y="5125519"/>
                    <a:pt x="1434982" y="3948583"/>
                    <a:pt x="1567871" y="2924388"/>
                  </a:cubicBezTo>
                  <a:cubicBezTo>
                    <a:pt x="1736241" y="2898340"/>
                    <a:pt x="1793870" y="2941357"/>
                    <a:pt x="1975047" y="2725675"/>
                  </a:cubicBezTo>
                  <a:cubicBezTo>
                    <a:pt x="2156224" y="2509993"/>
                    <a:pt x="2466077" y="1970243"/>
                    <a:pt x="2654934" y="1630299"/>
                  </a:cubicBezTo>
                  <a:cubicBezTo>
                    <a:pt x="2843792" y="1290355"/>
                    <a:pt x="2994878" y="956704"/>
                    <a:pt x="3108192" y="686009"/>
                  </a:cubicBezTo>
                  <a:cubicBezTo>
                    <a:pt x="3221507" y="415315"/>
                    <a:pt x="3095602" y="81664"/>
                    <a:pt x="3334821" y="6121"/>
                  </a:cubicBezTo>
                  <a:cubicBezTo>
                    <a:pt x="3349773" y="1399"/>
                    <a:pt x="3365117" y="-519"/>
                    <a:pt x="3380735" y="118"/>
                  </a:cubicBezTo>
                  <a:close/>
                </a:path>
              </a:pathLst>
            </a:custGeom>
            <a:solidFill>
              <a:srgbClr val="EFF8F7"/>
            </a:solidFill>
            <a:ln w="28575">
              <a:solidFill>
                <a:srgbClr val="3B5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 dirty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870153" y="2928361"/>
              <a:ext cx="2340531" cy="430180"/>
            </a:xfrm>
            <a:prstGeom prst="rect">
              <a:avLst/>
            </a:prstGeom>
            <a:solidFill>
              <a:srgbClr val="E74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68" name="文本框 13"/>
            <p:cNvSpPr txBox="1">
              <a:spLocks noChangeArrowheads="1"/>
            </p:cNvSpPr>
            <p:nvPr/>
          </p:nvSpPr>
          <p:spPr bwMode="auto">
            <a:xfrm>
              <a:off x="6932511" y="2965472"/>
              <a:ext cx="1264070" cy="40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组员</a:t>
              </a:r>
            </a:p>
          </p:txBody>
        </p:sp>
        <p:sp>
          <p:nvSpPr>
            <p:cNvPr id="40969" name="矩形 14"/>
            <p:cNvSpPr>
              <a:spLocks noChangeArrowheads="1"/>
            </p:cNvSpPr>
            <p:nvPr/>
          </p:nvSpPr>
          <p:spPr bwMode="auto">
            <a:xfrm>
              <a:off x="6801921" y="3503343"/>
              <a:ext cx="2538881" cy="7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组员：汤鑫，刘江，刘启杰，彭佳亮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每人负责组长下发的任务。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BB04955-E081-418C-B1EC-0CB596C9C3FB}"/>
              </a:ext>
            </a:extLst>
          </p:cNvPr>
          <p:cNvSpPr txBox="1"/>
          <p:nvPr/>
        </p:nvSpPr>
        <p:spPr>
          <a:xfrm>
            <a:off x="4849813" y="627258"/>
            <a:ext cx="264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艺气用事的团队分成两个层面，分别为组长层面和组友层面。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成长层面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4421188" y="2533650"/>
            <a:ext cx="3225800" cy="4324350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626262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6470652" y="3957638"/>
            <a:ext cx="309563" cy="442912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6994527" y="3711577"/>
            <a:ext cx="292100" cy="455613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412039" y="3502025"/>
            <a:ext cx="342900" cy="534988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7897813" y="3735389"/>
            <a:ext cx="558800" cy="301625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7718427" y="4252917"/>
            <a:ext cx="481013" cy="27622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7386641" y="4497392"/>
            <a:ext cx="395287" cy="371475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7043740" y="4741867"/>
            <a:ext cx="415925" cy="352425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5040315" y="3957642"/>
            <a:ext cx="292100" cy="409575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>
            <a:off x="4676778" y="3754438"/>
            <a:ext cx="290513" cy="465137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>
            <a:off x="4198939" y="3686175"/>
            <a:ext cx="303212" cy="476250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3614741" y="4124325"/>
            <a:ext cx="581025" cy="280988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>
            <a:off x="4103690" y="4478342"/>
            <a:ext cx="454025" cy="415925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4625978" y="4699004"/>
            <a:ext cx="392113" cy="44132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AutoShape 16"/>
          <p:cNvSpPr>
            <a:spLocks/>
          </p:cNvSpPr>
          <p:nvPr/>
        </p:nvSpPr>
        <p:spPr bwMode="auto">
          <a:xfrm>
            <a:off x="6365877" y="1925642"/>
            <a:ext cx="350839" cy="522287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7"/>
          <p:cNvSpPr>
            <a:spLocks/>
          </p:cNvSpPr>
          <p:nvPr/>
        </p:nvSpPr>
        <p:spPr bwMode="auto">
          <a:xfrm>
            <a:off x="5935664" y="2098679"/>
            <a:ext cx="314325" cy="49371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AutoShape 18"/>
          <p:cNvSpPr>
            <a:spLocks/>
          </p:cNvSpPr>
          <p:nvPr/>
        </p:nvSpPr>
        <p:spPr bwMode="auto">
          <a:xfrm>
            <a:off x="6499227" y="2546350"/>
            <a:ext cx="511175" cy="279400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6249991" y="2986092"/>
            <a:ext cx="547687" cy="261937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AutoShape 20"/>
          <p:cNvSpPr>
            <a:spLocks/>
          </p:cNvSpPr>
          <p:nvPr/>
        </p:nvSpPr>
        <p:spPr bwMode="auto">
          <a:xfrm>
            <a:off x="6273803" y="3403600"/>
            <a:ext cx="485775" cy="376238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>
            <a:off x="5254628" y="3606804"/>
            <a:ext cx="544513" cy="314325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AutoShape 22"/>
          <p:cNvSpPr>
            <a:spLocks/>
          </p:cNvSpPr>
          <p:nvPr/>
        </p:nvSpPr>
        <p:spPr bwMode="auto">
          <a:xfrm>
            <a:off x="5003802" y="3151188"/>
            <a:ext cx="495300" cy="246062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23"/>
          <p:cNvSpPr>
            <a:spLocks/>
          </p:cNvSpPr>
          <p:nvPr/>
        </p:nvSpPr>
        <p:spPr bwMode="auto">
          <a:xfrm>
            <a:off x="4867278" y="2381254"/>
            <a:ext cx="341313" cy="403225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24"/>
          <p:cNvSpPr>
            <a:spLocks/>
          </p:cNvSpPr>
          <p:nvPr/>
        </p:nvSpPr>
        <p:spPr bwMode="auto">
          <a:xfrm>
            <a:off x="5397501" y="2332042"/>
            <a:ext cx="360363" cy="496887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DB817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AutoShape 25"/>
          <p:cNvSpPr>
            <a:spLocks/>
          </p:cNvSpPr>
          <p:nvPr/>
        </p:nvSpPr>
        <p:spPr bwMode="auto">
          <a:xfrm>
            <a:off x="7035802" y="2960692"/>
            <a:ext cx="401639" cy="49688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AutoShape 26"/>
          <p:cNvSpPr>
            <a:spLocks/>
          </p:cNvSpPr>
          <p:nvPr/>
        </p:nvSpPr>
        <p:spPr bwMode="auto">
          <a:xfrm>
            <a:off x="7043739" y="2252667"/>
            <a:ext cx="303212" cy="466725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AutoShape 27"/>
          <p:cNvSpPr>
            <a:spLocks/>
          </p:cNvSpPr>
          <p:nvPr/>
        </p:nvSpPr>
        <p:spPr bwMode="auto">
          <a:xfrm>
            <a:off x="4392615" y="3132138"/>
            <a:ext cx="322263" cy="474662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>
            <a:off x="3775076" y="3230563"/>
            <a:ext cx="379413" cy="500062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utoShape 29"/>
          <p:cNvSpPr>
            <a:spLocks/>
          </p:cNvSpPr>
          <p:nvPr/>
        </p:nvSpPr>
        <p:spPr bwMode="auto">
          <a:xfrm>
            <a:off x="4448176" y="2541588"/>
            <a:ext cx="312739" cy="430212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3662364" y="4129092"/>
            <a:ext cx="579437" cy="280987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AutoShape 21"/>
          <p:cNvSpPr>
            <a:spLocks/>
          </p:cNvSpPr>
          <p:nvPr/>
        </p:nvSpPr>
        <p:spPr bwMode="auto">
          <a:xfrm>
            <a:off x="5300663" y="3611563"/>
            <a:ext cx="546100" cy="315912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7"/>
          <p:cNvSpPr>
            <a:spLocks/>
          </p:cNvSpPr>
          <p:nvPr/>
        </p:nvSpPr>
        <p:spPr bwMode="auto">
          <a:xfrm>
            <a:off x="4438653" y="3138492"/>
            <a:ext cx="322263" cy="473075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95353" y="2208213"/>
            <a:ext cx="1952625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00000"/>
                </a:solidFill>
                <a:ea typeface="微软雅黑" pitchFamily="34" charset="-122"/>
                <a:cs typeface="宋体" pitchFamily="2" charset="-122"/>
                <a:sym typeface="Arial" pitchFamily="34" charset="0"/>
              </a:rPr>
              <a:t>组长成长</a:t>
            </a:r>
            <a:endParaRPr lang="en-US" altLang="zh-CN" sz="1600" b="1" dirty="0">
              <a:solidFill>
                <a:srgbClr val="000000"/>
              </a:solidFill>
              <a:ea typeface="微软雅黑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98528" y="2495550"/>
            <a:ext cx="233362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81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学会了很多东西，比如如何管理一个团队，更加深入了解设计文档的专业知识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95353" y="3476626"/>
            <a:ext cx="1952625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00000"/>
                </a:solidFill>
                <a:ea typeface="微软雅黑" pitchFamily="34" charset="-122"/>
                <a:cs typeface="宋体" pitchFamily="2" charset="-122"/>
                <a:sym typeface="Arial" pitchFamily="34" charset="0"/>
              </a:rPr>
              <a:t>组员汤鑫成长</a:t>
            </a:r>
            <a:endParaRPr lang="en-US" altLang="zh-CN" sz="1600" b="1" dirty="0">
              <a:solidFill>
                <a:srgbClr val="000000"/>
              </a:solidFill>
              <a:ea typeface="微软雅黑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98528" y="3762375"/>
            <a:ext cx="233362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81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学会了制作简易的网站，并且能够加入一些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JQ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效果，更加懂得了团队合作的重要性。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95352" y="4699004"/>
            <a:ext cx="1952625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00000"/>
                </a:solidFill>
                <a:ea typeface="微软雅黑" pitchFamily="34" charset="-122"/>
                <a:cs typeface="宋体" pitchFamily="2" charset="-122"/>
                <a:sym typeface="Arial" pitchFamily="34" charset="0"/>
              </a:rPr>
              <a:t>组员刘江成长</a:t>
            </a:r>
            <a:endParaRPr lang="en-US" altLang="zh-CN" sz="1600" b="1" dirty="0">
              <a:solidFill>
                <a:srgbClr val="000000"/>
              </a:solidFill>
              <a:ea typeface="微软雅黑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98528" y="4984750"/>
            <a:ext cx="233362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81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增长了与团员合作的意识，对网页代码的了解与掌握也更加的全面了，懂得了团队合作的重要性。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845550" y="2130587"/>
            <a:ext cx="1954212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00000"/>
                </a:solidFill>
                <a:ea typeface="微软雅黑" pitchFamily="34" charset="-122"/>
                <a:cs typeface="宋体" pitchFamily="2" charset="-122"/>
                <a:sym typeface="Arial" pitchFamily="34" charset="0"/>
              </a:rPr>
              <a:t>组员彭佳亮成长</a:t>
            </a:r>
            <a:endParaRPr lang="en-US" altLang="zh-CN" sz="1600" b="1" dirty="0">
              <a:solidFill>
                <a:srgbClr val="000000"/>
              </a:solidFill>
              <a:ea typeface="微软雅黑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826502" y="2406694"/>
            <a:ext cx="2333625" cy="110799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81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从代码小白到自己会制作网站，网页没有想象中的那么难，在制作团队网页的时候提升了自己的不足，向组长，组员学习了很多，懂得了一个网页是一个团队合作的，互相交流，一起成长，团队的重要性。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821739" y="3476626"/>
            <a:ext cx="1954212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000000"/>
                </a:solidFill>
                <a:ea typeface="微软雅黑" pitchFamily="34" charset="-122"/>
                <a:cs typeface="宋体" pitchFamily="2" charset="-122"/>
                <a:sym typeface="Arial" pitchFamily="34" charset="0"/>
              </a:rPr>
              <a:t>刘启杰</a:t>
            </a:r>
            <a:endParaRPr lang="en-US" altLang="zh-CN" sz="1600" b="1" dirty="0">
              <a:solidFill>
                <a:srgbClr val="000000"/>
              </a:solidFill>
              <a:ea typeface="微软雅黑" pitchFamily="34" charset="-122"/>
              <a:cs typeface="宋体" pitchFamily="2" charset="-122"/>
              <a:sym typeface="Arial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8829679" y="3850243"/>
            <a:ext cx="2333625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121681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在制作团队网页中对</a:t>
            </a:r>
            <a:r>
              <a:rPr lang="zh-CN" altLang="en-US" sz="120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代码的理解更加全面了，也懂得了团队合作的重要性，</a:t>
            </a:r>
            <a:endParaRPr lang="en-US" altLang="zh-CN" sz="1200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2" name="Freeform 9"/>
          <p:cNvSpPr>
            <a:spLocks/>
          </p:cNvSpPr>
          <p:nvPr/>
        </p:nvSpPr>
        <p:spPr bwMode="auto">
          <a:xfrm>
            <a:off x="1309689" y="3784604"/>
            <a:ext cx="3001963" cy="1617663"/>
          </a:xfrm>
          <a:custGeom>
            <a:avLst/>
            <a:gdLst>
              <a:gd name="T0" fmla="*/ 1623879 w 1542"/>
              <a:gd name="T1" fmla="*/ 1618113 h 831"/>
              <a:gd name="T2" fmla="*/ 1378545 w 1542"/>
              <a:gd name="T3" fmla="*/ 1618113 h 831"/>
              <a:gd name="T4" fmla="*/ 1347391 w 1542"/>
              <a:gd name="T5" fmla="*/ 1411711 h 831"/>
              <a:gd name="T6" fmla="*/ 860617 w 1542"/>
              <a:gd name="T7" fmla="*/ 1281250 h 831"/>
              <a:gd name="T8" fmla="*/ 732109 w 1542"/>
              <a:gd name="T9" fmla="*/ 1444813 h 831"/>
              <a:gd name="T10" fmla="*/ 517928 w 1542"/>
              <a:gd name="T11" fmla="*/ 1322140 h 831"/>
              <a:gd name="T12" fmla="*/ 595812 w 1542"/>
              <a:gd name="T13" fmla="*/ 1127422 h 831"/>
              <a:gd name="T14" fmla="*/ 239493 w 1542"/>
              <a:gd name="T15" fmla="*/ 771086 h 831"/>
              <a:gd name="T16" fmla="*/ 44783 w 1542"/>
              <a:gd name="T17" fmla="*/ 848974 h 831"/>
              <a:gd name="T18" fmla="*/ 0 w 1542"/>
              <a:gd name="T19" fmla="*/ 771086 h 831"/>
              <a:gd name="T20" fmla="*/ 1335709 w 1542"/>
              <a:gd name="T21" fmla="*/ 0 h 831"/>
              <a:gd name="T22" fmla="*/ 1339603 w 1542"/>
              <a:gd name="T23" fmla="*/ 3894 h 831"/>
              <a:gd name="T24" fmla="*/ 1501212 w 1542"/>
              <a:gd name="T25" fmla="*/ 77888 h 831"/>
              <a:gd name="T26" fmla="*/ 1662821 w 1542"/>
              <a:gd name="T27" fmla="*/ 3894 h 831"/>
              <a:gd name="T28" fmla="*/ 1666715 w 1542"/>
              <a:gd name="T29" fmla="*/ 0 h 831"/>
              <a:gd name="T30" fmla="*/ 1672557 w 1542"/>
              <a:gd name="T31" fmla="*/ 3894 h 831"/>
              <a:gd name="T32" fmla="*/ 3002424 w 1542"/>
              <a:gd name="T33" fmla="*/ 771086 h 831"/>
              <a:gd name="T34" fmla="*/ 2957641 w 1542"/>
              <a:gd name="T35" fmla="*/ 848974 h 831"/>
              <a:gd name="T36" fmla="*/ 2762931 w 1542"/>
              <a:gd name="T37" fmla="*/ 771086 h 831"/>
              <a:gd name="T38" fmla="*/ 2406612 w 1542"/>
              <a:gd name="T39" fmla="*/ 1127422 h 831"/>
              <a:gd name="T40" fmla="*/ 2484496 w 1542"/>
              <a:gd name="T41" fmla="*/ 1322140 h 831"/>
              <a:gd name="T42" fmla="*/ 2270315 w 1542"/>
              <a:gd name="T43" fmla="*/ 1444813 h 831"/>
              <a:gd name="T44" fmla="*/ 2141807 w 1542"/>
              <a:gd name="T45" fmla="*/ 1281250 h 831"/>
              <a:gd name="T46" fmla="*/ 1655033 w 1542"/>
              <a:gd name="T47" fmla="*/ 1411711 h 831"/>
              <a:gd name="T48" fmla="*/ 1623879 w 1542"/>
              <a:gd name="T49" fmla="*/ 1618113 h 8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542" h="831">
                <a:moveTo>
                  <a:pt x="834" y="831"/>
                </a:moveTo>
                <a:cubicBezTo>
                  <a:pt x="708" y="831"/>
                  <a:pt x="708" y="831"/>
                  <a:pt x="708" y="831"/>
                </a:cubicBezTo>
                <a:cubicBezTo>
                  <a:pt x="692" y="725"/>
                  <a:pt x="692" y="725"/>
                  <a:pt x="692" y="725"/>
                </a:cubicBezTo>
                <a:cubicBezTo>
                  <a:pt x="605" y="716"/>
                  <a:pt x="521" y="694"/>
                  <a:pt x="442" y="658"/>
                </a:cubicBezTo>
                <a:cubicBezTo>
                  <a:pt x="376" y="742"/>
                  <a:pt x="376" y="742"/>
                  <a:pt x="376" y="742"/>
                </a:cubicBezTo>
                <a:cubicBezTo>
                  <a:pt x="266" y="679"/>
                  <a:pt x="266" y="679"/>
                  <a:pt x="266" y="679"/>
                </a:cubicBezTo>
                <a:cubicBezTo>
                  <a:pt x="306" y="579"/>
                  <a:pt x="306" y="579"/>
                  <a:pt x="306" y="579"/>
                </a:cubicBezTo>
                <a:cubicBezTo>
                  <a:pt x="235" y="528"/>
                  <a:pt x="174" y="467"/>
                  <a:pt x="123" y="396"/>
                </a:cubicBezTo>
                <a:cubicBezTo>
                  <a:pt x="23" y="436"/>
                  <a:pt x="23" y="436"/>
                  <a:pt x="23" y="436"/>
                </a:cubicBezTo>
                <a:cubicBezTo>
                  <a:pt x="0" y="396"/>
                  <a:pt x="0" y="396"/>
                  <a:pt x="0" y="396"/>
                </a:cubicBezTo>
                <a:cubicBezTo>
                  <a:pt x="686" y="0"/>
                  <a:pt x="686" y="0"/>
                  <a:pt x="686" y="0"/>
                </a:cubicBezTo>
                <a:cubicBezTo>
                  <a:pt x="688" y="2"/>
                  <a:pt x="688" y="2"/>
                  <a:pt x="688" y="2"/>
                </a:cubicBezTo>
                <a:cubicBezTo>
                  <a:pt x="709" y="27"/>
                  <a:pt x="739" y="40"/>
                  <a:pt x="771" y="40"/>
                </a:cubicBezTo>
                <a:cubicBezTo>
                  <a:pt x="803" y="40"/>
                  <a:pt x="833" y="27"/>
                  <a:pt x="854" y="2"/>
                </a:cubicBezTo>
                <a:cubicBezTo>
                  <a:pt x="856" y="0"/>
                  <a:pt x="856" y="0"/>
                  <a:pt x="856" y="0"/>
                </a:cubicBezTo>
                <a:cubicBezTo>
                  <a:pt x="859" y="2"/>
                  <a:pt x="859" y="2"/>
                  <a:pt x="859" y="2"/>
                </a:cubicBezTo>
                <a:cubicBezTo>
                  <a:pt x="1542" y="396"/>
                  <a:pt x="1542" y="396"/>
                  <a:pt x="1542" y="396"/>
                </a:cubicBezTo>
                <a:cubicBezTo>
                  <a:pt x="1519" y="436"/>
                  <a:pt x="1519" y="436"/>
                  <a:pt x="1519" y="436"/>
                </a:cubicBezTo>
                <a:cubicBezTo>
                  <a:pt x="1419" y="396"/>
                  <a:pt x="1419" y="396"/>
                  <a:pt x="1419" y="396"/>
                </a:cubicBezTo>
                <a:cubicBezTo>
                  <a:pt x="1368" y="467"/>
                  <a:pt x="1307" y="528"/>
                  <a:pt x="1236" y="579"/>
                </a:cubicBezTo>
                <a:cubicBezTo>
                  <a:pt x="1276" y="679"/>
                  <a:pt x="1276" y="679"/>
                  <a:pt x="1276" y="679"/>
                </a:cubicBezTo>
                <a:cubicBezTo>
                  <a:pt x="1166" y="742"/>
                  <a:pt x="1166" y="742"/>
                  <a:pt x="1166" y="742"/>
                </a:cubicBezTo>
                <a:cubicBezTo>
                  <a:pt x="1100" y="658"/>
                  <a:pt x="1100" y="658"/>
                  <a:pt x="1100" y="658"/>
                </a:cubicBezTo>
                <a:cubicBezTo>
                  <a:pt x="1021" y="694"/>
                  <a:pt x="937" y="716"/>
                  <a:pt x="850" y="725"/>
                </a:cubicBezTo>
                <a:lnTo>
                  <a:pt x="834" y="831"/>
                </a:lnTo>
                <a:close/>
              </a:path>
            </a:pathLst>
          </a:cu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Freeform 31"/>
          <p:cNvSpPr>
            <a:spLocks noEditPoints="1"/>
          </p:cNvSpPr>
          <p:nvPr/>
        </p:nvSpPr>
        <p:spPr bwMode="auto">
          <a:xfrm>
            <a:off x="2617789" y="4325938"/>
            <a:ext cx="385763" cy="525462"/>
          </a:xfrm>
          <a:custGeom>
            <a:avLst/>
            <a:gdLst>
              <a:gd name="T0" fmla="*/ 78060 w 802"/>
              <a:gd name="T1" fmla="*/ 195131 h 1092"/>
              <a:gd name="T2" fmla="*/ 118536 w 802"/>
              <a:gd name="T3" fmla="*/ 290775 h 1092"/>
              <a:gd name="T4" fmla="*/ 151784 w 802"/>
              <a:gd name="T5" fmla="*/ 367193 h 1092"/>
              <a:gd name="T6" fmla="*/ 226471 w 802"/>
              <a:gd name="T7" fmla="*/ 369596 h 1092"/>
              <a:gd name="T8" fmla="*/ 242854 w 802"/>
              <a:gd name="T9" fmla="*/ 338836 h 1092"/>
              <a:gd name="T10" fmla="*/ 284294 w 802"/>
              <a:gd name="T11" fmla="*/ 261937 h 1092"/>
              <a:gd name="T12" fmla="*/ 193224 w 802"/>
              <a:gd name="T13" fmla="*/ 80263 h 1092"/>
              <a:gd name="T14" fmla="*/ 159976 w 802"/>
              <a:gd name="T15" fmla="*/ 393627 h 1092"/>
              <a:gd name="T16" fmla="*/ 121909 w 802"/>
              <a:gd name="T17" fmla="*/ 349891 h 1092"/>
              <a:gd name="T18" fmla="*/ 81915 w 802"/>
              <a:gd name="T19" fmla="*/ 275395 h 1092"/>
              <a:gd name="T20" fmla="*/ 193224 w 802"/>
              <a:gd name="T21" fmla="*/ 56232 h 1092"/>
              <a:gd name="T22" fmla="*/ 304532 w 802"/>
              <a:gd name="T23" fmla="*/ 275395 h 1092"/>
              <a:gd name="T24" fmla="*/ 264056 w 802"/>
              <a:gd name="T25" fmla="*/ 349891 h 1092"/>
              <a:gd name="T26" fmla="*/ 226471 w 802"/>
              <a:gd name="T27" fmla="*/ 393627 h 1092"/>
              <a:gd name="T28" fmla="*/ 138292 w 802"/>
              <a:gd name="T29" fmla="*/ 470526 h 1092"/>
              <a:gd name="T30" fmla="*/ 231772 w 802"/>
              <a:gd name="T31" fmla="*/ 488309 h 1092"/>
              <a:gd name="T32" fmla="*/ 231772 w 802"/>
              <a:gd name="T33" fmla="*/ 452743 h 1092"/>
              <a:gd name="T34" fmla="*/ 149375 w 802"/>
              <a:gd name="T35" fmla="*/ 481580 h 1092"/>
              <a:gd name="T36" fmla="*/ 239000 w 802"/>
              <a:gd name="T37" fmla="*/ 481580 h 1092"/>
              <a:gd name="T38" fmla="*/ 250082 w 802"/>
              <a:gd name="T39" fmla="*/ 470526 h 1092"/>
              <a:gd name="T40" fmla="*/ 138292 w 802"/>
              <a:gd name="T41" fmla="*/ 414294 h 1092"/>
              <a:gd name="T42" fmla="*/ 250082 w 802"/>
              <a:gd name="T43" fmla="*/ 470526 h 1092"/>
              <a:gd name="T44" fmla="*/ 249119 w 802"/>
              <a:gd name="T45" fmla="*/ 219162 h 1092"/>
              <a:gd name="T46" fmla="*/ 211534 w 802"/>
              <a:gd name="T47" fmla="*/ 257131 h 1092"/>
              <a:gd name="T48" fmla="*/ 174913 w 802"/>
              <a:gd name="T49" fmla="*/ 257131 h 1092"/>
              <a:gd name="T50" fmla="*/ 136847 w 802"/>
              <a:gd name="T51" fmla="*/ 219162 h 1092"/>
              <a:gd name="T52" fmla="*/ 136847 w 802"/>
              <a:gd name="T53" fmla="*/ 182635 h 1092"/>
              <a:gd name="T54" fmla="*/ 174913 w 802"/>
              <a:gd name="T55" fmla="*/ 145147 h 1092"/>
              <a:gd name="T56" fmla="*/ 211534 w 802"/>
              <a:gd name="T57" fmla="*/ 145147 h 1092"/>
              <a:gd name="T58" fmla="*/ 249119 w 802"/>
              <a:gd name="T59" fmla="*/ 182635 h 1092"/>
              <a:gd name="T60" fmla="*/ 371028 w 802"/>
              <a:gd name="T61" fmla="*/ 177348 h 1092"/>
              <a:gd name="T62" fmla="*/ 351272 w 802"/>
              <a:gd name="T63" fmla="*/ 195131 h 1092"/>
              <a:gd name="T64" fmla="*/ 371028 w 802"/>
              <a:gd name="T65" fmla="*/ 206186 h 1092"/>
              <a:gd name="T66" fmla="*/ 371028 w 802"/>
              <a:gd name="T67" fmla="*/ 177348 h 1092"/>
              <a:gd name="T68" fmla="*/ 328625 w 802"/>
              <a:gd name="T69" fmla="*/ 77860 h 1092"/>
              <a:gd name="T70" fmla="*/ 308387 w 802"/>
              <a:gd name="T71" fmla="*/ 57194 h 1092"/>
              <a:gd name="T72" fmla="*/ 313687 w 802"/>
              <a:gd name="T73" fmla="*/ 92759 h 1092"/>
              <a:gd name="T74" fmla="*/ 207197 w 802"/>
              <a:gd name="T75" fmla="*/ 37488 h 1092"/>
              <a:gd name="T76" fmla="*/ 192742 w 802"/>
              <a:gd name="T77" fmla="*/ 0 h 1092"/>
              <a:gd name="T78" fmla="*/ 178286 w 802"/>
              <a:gd name="T79" fmla="*/ 37488 h 1092"/>
              <a:gd name="T80" fmla="*/ 70833 w 802"/>
              <a:gd name="T81" fmla="*/ 94201 h 1092"/>
              <a:gd name="T82" fmla="*/ 77097 w 802"/>
              <a:gd name="T83" fmla="*/ 59597 h 1092"/>
              <a:gd name="T84" fmla="*/ 56859 w 802"/>
              <a:gd name="T85" fmla="*/ 80263 h 1092"/>
              <a:gd name="T86" fmla="*/ 34693 w 802"/>
              <a:gd name="T87" fmla="*/ 195131 h 1092"/>
              <a:gd name="T88" fmla="*/ 14937 w 802"/>
              <a:gd name="T89" fmla="*/ 177348 h 1092"/>
              <a:gd name="T90" fmla="*/ 14937 w 802"/>
              <a:gd name="T91" fmla="*/ 206186 h 1092"/>
              <a:gd name="T92" fmla="*/ 34693 w 802"/>
              <a:gd name="T93" fmla="*/ 195131 h 10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02" h="1092">
                <a:moveTo>
                  <a:pt x="401" y="167"/>
                </a:moveTo>
                <a:cubicBezTo>
                  <a:pt x="269" y="167"/>
                  <a:pt x="162" y="274"/>
                  <a:pt x="162" y="406"/>
                </a:cubicBezTo>
                <a:cubicBezTo>
                  <a:pt x="162" y="469"/>
                  <a:pt x="211" y="545"/>
                  <a:pt x="212" y="545"/>
                </a:cubicBezTo>
                <a:cubicBezTo>
                  <a:pt x="222" y="561"/>
                  <a:pt x="238" y="587"/>
                  <a:pt x="246" y="605"/>
                </a:cubicBezTo>
                <a:lnTo>
                  <a:pt x="298" y="705"/>
                </a:lnTo>
                <a:cubicBezTo>
                  <a:pt x="308" y="724"/>
                  <a:pt x="315" y="749"/>
                  <a:pt x="315" y="764"/>
                </a:cubicBezTo>
                <a:cubicBezTo>
                  <a:pt x="316" y="764"/>
                  <a:pt x="321" y="769"/>
                  <a:pt x="332" y="769"/>
                </a:cubicBezTo>
                <a:lnTo>
                  <a:pt x="470" y="769"/>
                </a:lnTo>
                <a:cubicBezTo>
                  <a:pt x="480" y="769"/>
                  <a:pt x="486" y="764"/>
                  <a:pt x="487" y="763"/>
                </a:cubicBezTo>
                <a:cubicBezTo>
                  <a:pt x="487" y="749"/>
                  <a:pt x="494" y="724"/>
                  <a:pt x="504" y="705"/>
                </a:cubicBezTo>
                <a:lnTo>
                  <a:pt x="555" y="605"/>
                </a:lnTo>
                <a:cubicBezTo>
                  <a:pt x="564" y="588"/>
                  <a:pt x="579" y="561"/>
                  <a:pt x="590" y="545"/>
                </a:cubicBezTo>
                <a:cubicBezTo>
                  <a:pt x="607" y="519"/>
                  <a:pt x="640" y="456"/>
                  <a:pt x="640" y="406"/>
                </a:cubicBezTo>
                <a:cubicBezTo>
                  <a:pt x="640" y="274"/>
                  <a:pt x="533" y="167"/>
                  <a:pt x="401" y="167"/>
                </a:cubicBezTo>
                <a:close/>
                <a:moveTo>
                  <a:pt x="470" y="819"/>
                </a:moveTo>
                <a:lnTo>
                  <a:pt x="332" y="819"/>
                </a:lnTo>
                <a:cubicBezTo>
                  <a:pt x="294" y="819"/>
                  <a:pt x="265" y="795"/>
                  <a:pt x="265" y="764"/>
                </a:cubicBezTo>
                <a:cubicBezTo>
                  <a:pt x="265" y="760"/>
                  <a:pt x="261" y="743"/>
                  <a:pt x="253" y="728"/>
                </a:cubicBezTo>
                <a:lnTo>
                  <a:pt x="202" y="628"/>
                </a:lnTo>
                <a:cubicBezTo>
                  <a:pt x="194" y="612"/>
                  <a:pt x="180" y="587"/>
                  <a:pt x="170" y="573"/>
                </a:cubicBezTo>
                <a:cubicBezTo>
                  <a:pt x="164" y="564"/>
                  <a:pt x="112" y="482"/>
                  <a:pt x="112" y="406"/>
                </a:cubicBezTo>
                <a:cubicBezTo>
                  <a:pt x="112" y="246"/>
                  <a:pt x="241" y="117"/>
                  <a:pt x="401" y="117"/>
                </a:cubicBezTo>
                <a:cubicBezTo>
                  <a:pt x="560" y="117"/>
                  <a:pt x="690" y="246"/>
                  <a:pt x="690" y="406"/>
                </a:cubicBezTo>
                <a:cubicBezTo>
                  <a:pt x="690" y="482"/>
                  <a:pt x="638" y="564"/>
                  <a:pt x="632" y="573"/>
                </a:cubicBezTo>
                <a:cubicBezTo>
                  <a:pt x="622" y="587"/>
                  <a:pt x="608" y="612"/>
                  <a:pt x="600" y="628"/>
                </a:cubicBezTo>
                <a:lnTo>
                  <a:pt x="548" y="728"/>
                </a:lnTo>
                <a:cubicBezTo>
                  <a:pt x="541" y="743"/>
                  <a:pt x="537" y="760"/>
                  <a:pt x="537" y="764"/>
                </a:cubicBezTo>
                <a:cubicBezTo>
                  <a:pt x="537" y="795"/>
                  <a:pt x="507" y="819"/>
                  <a:pt x="470" y="819"/>
                </a:cubicBezTo>
                <a:close/>
                <a:moveTo>
                  <a:pt x="325" y="942"/>
                </a:moveTo>
                <a:cubicBezTo>
                  <a:pt x="304" y="942"/>
                  <a:pt x="287" y="958"/>
                  <a:pt x="287" y="979"/>
                </a:cubicBezTo>
                <a:cubicBezTo>
                  <a:pt x="287" y="999"/>
                  <a:pt x="304" y="1016"/>
                  <a:pt x="325" y="1016"/>
                </a:cubicBezTo>
                <a:lnTo>
                  <a:pt x="481" y="1016"/>
                </a:lnTo>
                <a:cubicBezTo>
                  <a:pt x="502" y="1016"/>
                  <a:pt x="519" y="999"/>
                  <a:pt x="519" y="979"/>
                </a:cubicBezTo>
                <a:cubicBezTo>
                  <a:pt x="519" y="958"/>
                  <a:pt x="502" y="942"/>
                  <a:pt x="481" y="942"/>
                </a:cubicBezTo>
                <a:lnTo>
                  <a:pt x="325" y="942"/>
                </a:lnTo>
                <a:close/>
                <a:moveTo>
                  <a:pt x="310" y="1002"/>
                </a:moveTo>
                <a:cubicBezTo>
                  <a:pt x="312" y="1052"/>
                  <a:pt x="353" y="1092"/>
                  <a:pt x="403" y="1092"/>
                </a:cubicBezTo>
                <a:cubicBezTo>
                  <a:pt x="453" y="1092"/>
                  <a:pt x="494" y="1052"/>
                  <a:pt x="496" y="1002"/>
                </a:cubicBezTo>
                <a:lnTo>
                  <a:pt x="310" y="1002"/>
                </a:lnTo>
                <a:close/>
                <a:moveTo>
                  <a:pt x="519" y="979"/>
                </a:moveTo>
                <a:lnTo>
                  <a:pt x="287" y="979"/>
                </a:lnTo>
                <a:lnTo>
                  <a:pt x="287" y="862"/>
                </a:lnTo>
                <a:lnTo>
                  <a:pt x="519" y="862"/>
                </a:lnTo>
                <a:lnTo>
                  <a:pt x="519" y="979"/>
                </a:lnTo>
                <a:close/>
                <a:moveTo>
                  <a:pt x="555" y="418"/>
                </a:moveTo>
                <a:cubicBezTo>
                  <a:pt x="555" y="439"/>
                  <a:pt x="538" y="456"/>
                  <a:pt x="517" y="456"/>
                </a:cubicBezTo>
                <a:lnTo>
                  <a:pt x="439" y="456"/>
                </a:lnTo>
                <a:lnTo>
                  <a:pt x="439" y="535"/>
                </a:lnTo>
                <a:cubicBezTo>
                  <a:pt x="439" y="556"/>
                  <a:pt x="422" y="573"/>
                  <a:pt x="401" y="573"/>
                </a:cubicBezTo>
                <a:cubicBezTo>
                  <a:pt x="380" y="573"/>
                  <a:pt x="363" y="556"/>
                  <a:pt x="363" y="535"/>
                </a:cubicBezTo>
                <a:lnTo>
                  <a:pt x="363" y="456"/>
                </a:lnTo>
                <a:lnTo>
                  <a:pt x="284" y="456"/>
                </a:lnTo>
                <a:cubicBezTo>
                  <a:pt x="263" y="456"/>
                  <a:pt x="246" y="439"/>
                  <a:pt x="246" y="418"/>
                </a:cubicBezTo>
                <a:cubicBezTo>
                  <a:pt x="246" y="397"/>
                  <a:pt x="263" y="380"/>
                  <a:pt x="284" y="380"/>
                </a:cubicBezTo>
                <a:lnTo>
                  <a:pt x="363" y="380"/>
                </a:lnTo>
                <a:lnTo>
                  <a:pt x="363" y="302"/>
                </a:lnTo>
                <a:cubicBezTo>
                  <a:pt x="363" y="281"/>
                  <a:pt x="380" y="264"/>
                  <a:pt x="401" y="264"/>
                </a:cubicBezTo>
                <a:cubicBezTo>
                  <a:pt x="422" y="264"/>
                  <a:pt x="439" y="281"/>
                  <a:pt x="439" y="302"/>
                </a:cubicBezTo>
                <a:lnTo>
                  <a:pt x="439" y="380"/>
                </a:lnTo>
                <a:lnTo>
                  <a:pt x="517" y="380"/>
                </a:lnTo>
                <a:cubicBezTo>
                  <a:pt x="538" y="380"/>
                  <a:pt x="555" y="397"/>
                  <a:pt x="555" y="418"/>
                </a:cubicBezTo>
                <a:close/>
                <a:moveTo>
                  <a:pt x="770" y="369"/>
                </a:moveTo>
                <a:lnTo>
                  <a:pt x="727" y="369"/>
                </a:lnTo>
                <a:cubicBezTo>
                  <a:pt x="728" y="381"/>
                  <a:pt x="729" y="393"/>
                  <a:pt x="729" y="406"/>
                </a:cubicBezTo>
                <a:cubicBezTo>
                  <a:pt x="729" y="414"/>
                  <a:pt x="728" y="421"/>
                  <a:pt x="728" y="429"/>
                </a:cubicBezTo>
                <a:lnTo>
                  <a:pt x="770" y="429"/>
                </a:lnTo>
                <a:cubicBezTo>
                  <a:pt x="788" y="429"/>
                  <a:pt x="802" y="416"/>
                  <a:pt x="802" y="399"/>
                </a:cubicBezTo>
                <a:cubicBezTo>
                  <a:pt x="802" y="383"/>
                  <a:pt x="788" y="369"/>
                  <a:pt x="770" y="369"/>
                </a:cubicBezTo>
                <a:close/>
                <a:moveTo>
                  <a:pt x="651" y="193"/>
                </a:moveTo>
                <a:lnTo>
                  <a:pt x="682" y="162"/>
                </a:lnTo>
                <a:cubicBezTo>
                  <a:pt x="694" y="149"/>
                  <a:pt x="695" y="130"/>
                  <a:pt x="683" y="118"/>
                </a:cubicBezTo>
                <a:cubicBezTo>
                  <a:pt x="671" y="107"/>
                  <a:pt x="652" y="107"/>
                  <a:pt x="640" y="119"/>
                </a:cubicBezTo>
                <a:lnTo>
                  <a:pt x="608" y="151"/>
                </a:lnTo>
                <a:cubicBezTo>
                  <a:pt x="624" y="163"/>
                  <a:pt x="638" y="177"/>
                  <a:pt x="651" y="193"/>
                </a:cubicBezTo>
                <a:close/>
                <a:moveTo>
                  <a:pt x="400" y="77"/>
                </a:moveTo>
                <a:cubicBezTo>
                  <a:pt x="410" y="77"/>
                  <a:pt x="420" y="77"/>
                  <a:pt x="430" y="78"/>
                </a:cubicBezTo>
                <a:lnTo>
                  <a:pt x="430" y="32"/>
                </a:lnTo>
                <a:cubicBezTo>
                  <a:pt x="430" y="14"/>
                  <a:pt x="416" y="0"/>
                  <a:pt x="400" y="0"/>
                </a:cubicBezTo>
                <a:cubicBezTo>
                  <a:pt x="384" y="0"/>
                  <a:pt x="370" y="14"/>
                  <a:pt x="370" y="32"/>
                </a:cubicBezTo>
                <a:lnTo>
                  <a:pt x="370" y="78"/>
                </a:lnTo>
                <a:cubicBezTo>
                  <a:pt x="380" y="77"/>
                  <a:pt x="390" y="77"/>
                  <a:pt x="400" y="77"/>
                </a:cubicBezTo>
                <a:close/>
                <a:moveTo>
                  <a:pt x="147" y="196"/>
                </a:moveTo>
                <a:cubicBezTo>
                  <a:pt x="160" y="181"/>
                  <a:pt x="174" y="167"/>
                  <a:pt x="189" y="154"/>
                </a:cubicBezTo>
                <a:lnTo>
                  <a:pt x="160" y="124"/>
                </a:lnTo>
                <a:cubicBezTo>
                  <a:pt x="148" y="112"/>
                  <a:pt x="129" y="112"/>
                  <a:pt x="117" y="124"/>
                </a:cubicBezTo>
                <a:cubicBezTo>
                  <a:pt x="105" y="135"/>
                  <a:pt x="106" y="155"/>
                  <a:pt x="118" y="167"/>
                </a:cubicBezTo>
                <a:lnTo>
                  <a:pt x="147" y="196"/>
                </a:lnTo>
                <a:close/>
                <a:moveTo>
                  <a:pt x="72" y="406"/>
                </a:moveTo>
                <a:cubicBezTo>
                  <a:pt x="72" y="393"/>
                  <a:pt x="72" y="381"/>
                  <a:pt x="74" y="369"/>
                </a:cubicBezTo>
                <a:lnTo>
                  <a:pt x="31" y="369"/>
                </a:lnTo>
                <a:cubicBezTo>
                  <a:pt x="14" y="369"/>
                  <a:pt x="0" y="383"/>
                  <a:pt x="0" y="399"/>
                </a:cubicBezTo>
                <a:cubicBezTo>
                  <a:pt x="0" y="416"/>
                  <a:pt x="14" y="429"/>
                  <a:pt x="31" y="429"/>
                </a:cubicBezTo>
                <a:lnTo>
                  <a:pt x="73" y="429"/>
                </a:lnTo>
                <a:cubicBezTo>
                  <a:pt x="72" y="421"/>
                  <a:pt x="72" y="414"/>
                  <a:pt x="72" y="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014" name="组合 7"/>
          <p:cNvGrpSpPr>
            <a:grpSpLocks/>
          </p:cNvGrpSpPr>
          <p:nvPr/>
        </p:nvGrpSpPr>
        <p:grpSpPr bwMode="auto">
          <a:xfrm>
            <a:off x="1057278" y="1866900"/>
            <a:ext cx="1719263" cy="2598738"/>
            <a:chOff x="1135010" y="1601386"/>
            <a:chExt cx="2073637" cy="3134721"/>
          </a:xfrm>
        </p:grpSpPr>
        <p:sp>
          <p:nvSpPr>
            <p:cNvPr id="43025" name="Freeform 5"/>
            <p:cNvSpPr>
              <a:spLocks/>
            </p:cNvSpPr>
            <p:nvPr/>
          </p:nvSpPr>
          <p:spPr bwMode="auto">
            <a:xfrm>
              <a:off x="1135010" y="1601386"/>
              <a:ext cx="2073637" cy="3134721"/>
            </a:xfrm>
            <a:custGeom>
              <a:avLst/>
              <a:gdLst>
                <a:gd name="T0" fmla="*/ 263021 w 883"/>
                <a:gd name="T1" fmla="*/ 3134721 h 1335"/>
                <a:gd name="T2" fmla="*/ 209008 w 883"/>
                <a:gd name="T3" fmla="*/ 3040797 h 1335"/>
                <a:gd name="T4" fmla="*/ 406273 w 883"/>
                <a:gd name="T5" fmla="*/ 2885822 h 1335"/>
                <a:gd name="T6" fmla="*/ 248930 w 883"/>
                <a:gd name="T7" fmla="*/ 2298795 h 1335"/>
                <a:gd name="T8" fmla="*/ 0 w 883"/>
                <a:gd name="T9" fmla="*/ 2261226 h 1335"/>
                <a:gd name="T10" fmla="*/ 0 w 883"/>
                <a:gd name="T11" fmla="*/ 1963016 h 1335"/>
                <a:gd name="T12" fmla="*/ 248930 w 883"/>
                <a:gd name="T13" fmla="*/ 1927795 h 1335"/>
                <a:gd name="T14" fmla="*/ 406273 w 883"/>
                <a:gd name="T15" fmla="*/ 1340768 h 1335"/>
                <a:gd name="T16" fmla="*/ 209008 w 883"/>
                <a:gd name="T17" fmla="*/ 1185793 h 1335"/>
                <a:gd name="T18" fmla="*/ 356957 w 883"/>
                <a:gd name="T19" fmla="*/ 927502 h 1335"/>
                <a:gd name="T20" fmla="*/ 591797 w 883"/>
                <a:gd name="T21" fmla="*/ 1021426 h 1335"/>
                <a:gd name="T22" fmla="*/ 1021554 w 883"/>
                <a:gd name="T23" fmla="*/ 591723 h 1335"/>
                <a:gd name="T24" fmla="*/ 927618 w 883"/>
                <a:gd name="T25" fmla="*/ 356912 h 1335"/>
                <a:gd name="T26" fmla="*/ 1185942 w 883"/>
                <a:gd name="T27" fmla="*/ 208981 h 1335"/>
                <a:gd name="T28" fmla="*/ 1340936 w 883"/>
                <a:gd name="T29" fmla="*/ 406222 h 1335"/>
                <a:gd name="T30" fmla="*/ 1928036 w 883"/>
                <a:gd name="T31" fmla="*/ 248899 h 1335"/>
                <a:gd name="T32" fmla="*/ 1963262 w 883"/>
                <a:gd name="T33" fmla="*/ 0 h 1335"/>
                <a:gd name="T34" fmla="*/ 2073637 w 883"/>
                <a:gd name="T35" fmla="*/ 0 h 1335"/>
                <a:gd name="T36" fmla="*/ 2073637 w 883"/>
                <a:gd name="T37" fmla="*/ 1859700 h 1335"/>
                <a:gd name="T38" fmla="*/ 2064243 w 883"/>
                <a:gd name="T39" fmla="*/ 1859700 h 1335"/>
                <a:gd name="T40" fmla="*/ 1855236 w 883"/>
                <a:gd name="T41" fmla="*/ 2113295 h 1335"/>
                <a:gd name="T42" fmla="*/ 1871675 w 883"/>
                <a:gd name="T43" fmla="*/ 2197827 h 1335"/>
                <a:gd name="T44" fmla="*/ 1874023 w 883"/>
                <a:gd name="T45" fmla="*/ 2204871 h 1335"/>
                <a:gd name="T46" fmla="*/ 1866978 w 883"/>
                <a:gd name="T47" fmla="*/ 2209567 h 1335"/>
                <a:gd name="T48" fmla="*/ 263021 w 883"/>
                <a:gd name="T49" fmla="*/ 3134721 h 13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83" h="1335">
                  <a:moveTo>
                    <a:pt x="112" y="1335"/>
                  </a:moveTo>
                  <a:cubicBezTo>
                    <a:pt x="89" y="1295"/>
                    <a:pt x="89" y="1295"/>
                    <a:pt x="89" y="1295"/>
                  </a:cubicBezTo>
                  <a:cubicBezTo>
                    <a:pt x="173" y="1229"/>
                    <a:pt x="173" y="1229"/>
                    <a:pt x="173" y="1229"/>
                  </a:cubicBezTo>
                  <a:cubicBezTo>
                    <a:pt x="137" y="1149"/>
                    <a:pt x="115" y="1065"/>
                    <a:pt x="106" y="979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106" y="821"/>
                    <a:pt x="106" y="821"/>
                    <a:pt x="106" y="821"/>
                  </a:cubicBezTo>
                  <a:cubicBezTo>
                    <a:pt x="115" y="734"/>
                    <a:pt x="137" y="650"/>
                    <a:pt x="173" y="571"/>
                  </a:cubicBezTo>
                  <a:cubicBezTo>
                    <a:pt x="89" y="505"/>
                    <a:pt x="89" y="505"/>
                    <a:pt x="89" y="505"/>
                  </a:cubicBezTo>
                  <a:cubicBezTo>
                    <a:pt x="152" y="395"/>
                    <a:pt x="152" y="395"/>
                    <a:pt x="152" y="395"/>
                  </a:cubicBezTo>
                  <a:cubicBezTo>
                    <a:pt x="252" y="435"/>
                    <a:pt x="252" y="435"/>
                    <a:pt x="252" y="435"/>
                  </a:cubicBezTo>
                  <a:cubicBezTo>
                    <a:pt x="303" y="364"/>
                    <a:pt x="364" y="303"/>
                    <a:pt x="435" y="252"/>
                  </a:cubicBezTo>
                  <a:cubicBezTo>
                    <a:pt x="395" y="152"/>
                    <a:pt x="395" y="152"/>
                    <a:pt x="395" y="152"/>
                  </a:cubicBezTo>
                  <a:cubicBezTo>
                    <a:pt x="505" y="89"/>
                    <a:pt x="505" y="89"/>
                    <a:pt x="505" y="89"/>
                  </a:cubicBezTo>
                  <a:cubicBezTo>
                    <a:pt x="571" y="173"/>
                    <a:pt x="571" y="173"/>
                    <a:pt x="571" y="173"/>
                  </a:cubicBezTo>
                  <a:cubicBezTo>
                    <a:pt x="650" y="137"/>
                    <a:pt x="734" y="115"/>
                    <a:pt x="821" y="106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83" y="0"/>
                    <a:pt x="883" y="0"/>
                    <a:pt x="883" y="0"/>
                  </a:cubicBezTo>
                  <a:cubicBezTo>
                    <a:pt x="883" y="792"/>
                    <a:pt x="883" y="792"/>
                    <a:pt x="883" y="792"/>
                  </a:cubicBezTo>
                  <a:cubicBezTo>
                    <a:pt x="879" y="792"/>
                    <a:pt x="879" y="792"/>
                    <a:pt x="879" y="792"/>
                  </a:cubicBezTo>
                  <a:cubicBezTo>
                    <a:pt x="828" y="802"/>
                    <a:pt x="790" y="847"/>
                    <a:pt x="790" y="900"/>
                  </a:cubicBezTo>
                  <a:cubicBezTo>
                    <a:pt x="790" y="912"/>
                    <a:pt x="793" y="924"/>
                    <a:pt x="797" y="936"/>
                  </a:cubicBezTo>
                  <a:cubicBezTo>
                    <a:pt x="798" y="939"/>
                    <a:pt x="798" y="939"/>
                    <a:pt x="798" y="939"/>
                  </a:cubicBezTo>
                  <a:cubicBezTo>
                    <a:pt x="795" y="941"/>
                    <a:pt x="795" y="941"/>
                    <a:pt x="795" y="941"/>
                  </a:cubicBezTo>
                  <a:lnTo>
                    <a:pt x="112" y="1335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6" name="Freeform 43"/>
            <p:cNvSpPr>
              <a:spLocks noEditPoints="1"/>
            </p:cNvSpPr>
            <p:nvPr/>
          </p:nvSpPr>
          <p:spPr bwMode="auto">
            <a:xfrm>
              <a:off x="2039120" y="2912400"/>
              <a:ext cx="518886" cy="583244"/>
            </a:xfrm>
            <a:custGeom>
              <a:avLst/>
              <a:gdLst>
                <a:gd name="T0" fmla="*/ 265828 w 894"/>
                <a:gd name="T1" fmla="*/ 94596 h 1005"/>
                <a:gd name="T2" fmla="*/ 242031 w 894"/>
                <a:gd name="T3" fmla="*/ 70802 h 1005"/>
                <a:gd name="T4" fmla="*/ 265828 w 894"/>
                <a:gd name="T5" fmla="*/ 47008 h 1005"/>
                <a:gd name="T6" fmla="*/ 289624 w 894"/>
                <a:gd name="T7" fmla="*/ 70802 h 1005"/>
                <a:gd name="T8" fmla="*/ 265828 w 894"/>
                <a:gd name="T9" fmla="*/ 94596 h 1005"/>
                <a:gd name="T10" fmla="*/ 516564 w 894"/>
                <a:gd name="T11" fmla="*/ 439899 h 1005"/>
                <a:gd name="T12" fmla="*/ 466069 w 894"/>
                <a:gd name="T13" fmla="*/ 369678 h 1005"/>
                <a:gd name="T14" fmla="*/ 415573 w 894"/>
                <a:gd name="T15" fmla="*/ 226333 h 1005"/>
                <a:gd name="T16" fmla="*/ 414412 w 894"/>
                <a:gd name="T17" fmla="*/ 222851 h 1005"/>
                <a:gd name="T18" fmla="*/ 315743 w 894"/>
                <a:gd name="T19" fmla="*/ 120711 h 1005"/>
                <a:gd name="T20" fmla="*/ 336637 w 894"/>
                <a:gd name="T21" fmla="*/ 70802 h 1005"/>
                <a:gd name="T22" fmla="*/ 265828 w 894"/>
                <a:gd name="T23" fmla="*/ 0 h 1005"/>
                <a:gd name="T24" fmla="*/ 195018 w 894"/>
                <a:gd name="T25" fmla="*/ 70802 h 1005"/>
                <a:gd name="T26" fmla="*/ 214171 w 894"/>
                <a:gd name="T27" fmla="*/ 118970 h 1005"/>
                <a:gd name="T28" fmla="*/ 107376 w 894"/>
                <a:gd name="T29" fmla="*/ 220530 h 1005"/>
                <a:gd name="T30" fmla="*/ 106795 w 894"/>
                <a:gd name="T31" fmla="*/ 224012 h 1005"/>
                <a:gd name="T32" fmla="*/ 54558 w 894"/>
                <a:gd name="T33" fmla="*/ 366776 h 1005"/>
                <a:gd name="T34" fmla="*/ 2322 w 894"/>
                <a:gd name="T35" fmla="*/ 435837 h 1005"/>
                <a:gd name="T36" fmla="*/ 22636 w 894"/>
                <a:gd name="T37" fmla="*/ 475300 h 1005"/>
                <a:gd name="T38" fmla="*/ 214171 w 894"/>
                <a:gd name="T39" fmla="*/ 511862 h 1005"/>
                <a:gd name="T40" fmla="*/ 210689 w 894"/>
                <a:gd name="T41" fmla="*/ 529272 h 1005"/>
                <a:gd name="T42" fmla="*/ 263506 w 894"/>
                <a:gd name="T43" fmla="*/ 582664 h 1005"/>
                <a:gd name="T44" fmla="*/ 316904 w 894"/>
                <a:gd name="T45" fmla="*/ 530433 h 1005"/>
                <a:gd name="T46" fmla="*/ 314001 w 894"/>
                <a:gd name="T47" fmla="*/ 511862 h 1005"/>
                <a:gd name="T48" fmla="*/ 496830 w 894"/>
                <a:gd name="T49" fmla="*/ 478202 h 1005"/>
                <a:gd name="T50" fmla="*/ 516564 w 894"/>
                <a:gd name="T51" fmla="*/ 439899 h 10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4" h="1005">
                  <a:moveTo>
                    <a:pt x="458" y="163"/>
                  </a:moveTo>
                  <a:cubicBezTo>
                    <a:pt x="436" y="163"/>
                    <a:pt x="417" y="144"/>
                    <a:pt x="417" y="122"/>
                  </a:cubicBezTo>
                  <a:cubicBezTo>
                    <a:pt x="417" y="100"/>
                    <a:pt x="436" y="81"/>
                    <a:pt x="458" y="81"/>
                  </a:cubicBezTo>
                  <a:cubicBezTo>
                    <a:pt x="480" y="81"/>
                    <a:pt x="499" y="100"/>
                    <a:pt x="499" y="122"/>
                  </a:cubicBezTo>
                  <a:cubicBezTo>
                    <a:pt x="499" y="144"/>
                    <a:pt x="480" y="163"/>
                    <a:pt x="458" y="163"/>
                  </a:cubicBezTo>
                  <a:close/>
                  <a:moveTo>
                    <a:pt x="890" y="758"/>
                  </a:moveTo>
                  <a:cubicBezTo>
                    <a:pt x="888" y="746"/>
                    <a:pt x="876" y="686"/>
                    <a:pt x="803" y="637"/>
                  </a:cubicBezTo>
                  <a:cubicBezTo>
                    <a:pt x="797" y="632"/>
                    <a:pt x="765" y="593"/>
                    <a:pt x="716" y="390"/>
                  </a:cubicBezTo>
                  <a:lnTo>
                    <a:pt x="714" y="384"/>
                  </a:lnTo>
                  <a:cubicBezTo>
                    <a:pt x="696" y="306"/>
                    <a:pt x="660" y="233"/>
                    <a:pt x="544" y="208"/>
                  </a:cubicBezTo>
                  <a:cubicBezTo>
                    <a:pt x="566" y="186"/>
                    <a:pt x="580" y="156"/>
                    <a:pt x="580" y="122"/>
                  </a:cubicBezTo>
                  <a:cubicBezTo>
                    <a:pt x="580" y="55"/>
                    <a:pt x="525" y="0"/>
                    <a:pt x="458" y="0"/>
                  </a:cubicBezTo>
                  <a:cubicBezTo>
                    <a:pt x="391" y="0"/>
                    <a:pt x="336" y="55"/>
                    <a:pt x="336" y="122"/>
                  </a:cubicBezTo>
                  <a:cubicBezTo>
                    <a:pt x="336" y="154"/>
                    <a:pt x="349" y="183"/>
                    <a:pt x="369" y="205"/>
                  </a:cubicBezTo>
                  <a:cubicBezTo>
                    <a:pt x="243" y="227"/>
                    <a:pt x="205" y="304"/>
                    <a:pt x="185" y="380"/>
                  </a:cubicBezTo>
                  <a:lnTo>
                    <a:pt x="184" y="386"/>
                  </a:lnTo>
                  <a:cubicBezTo>
                    <a:pt x="132" y="588"/>
                    <a:pt x="99" y="627"/>
                    <a:pt x="94" y="632"/>
                  </a:cubicBezTo>
                  <a:cubicBezTo>
                    <a:pt x="19" y="680"/>
                    <a:pt x="6" y="740"/>
                    <a:pt x="4" y="751"/>
                  </a:cubicBezTo>
                  <a:cubicBezTo>
                    <a:pt x="0" y="779"/>
                    <a:pt x="14" y="806"/>
                    <a:pt x="39" y="819"/>
                  </a:cubicBezTo>
                  <a:cubicBezTo>
                    <a:pt x="44" y="821"/>
                    <a:pt x="149" y="870"/>
                    <a:pt x="369" y="882"/>
                  </a:cubicBezTo>
                  <a:cubicBezTo>
                    <a:pt x="365" y="891"/>
                    <a:pt x="363" y="901"/>
                    <a:pt x="363" y="912"/>
                  </a:cubicBezTo>
                  <a:cubicBezTo>
                    <a:pt x="363" y="963"/>
                    <a:pt x="403" y="1004"/>
                    <a:pt x="454" y="1004"/>
                  </a:cubicBezTo>
                  <a:cubicBezTo>
                    <a:pt x="504" y="1005"/>
                    <a:pt x="546" y="964"/>
                    <a:pt x="546" y="914"/>
                  </a:cubicBezTo>
                  <a:cubicBezTo>
                    <a:pt x="546" y="903"/>
                    <a:pt x="544" y="892"/>
                    <a:pt x="541" y="882"/>
                  </a:cubicBezTo>
                  <a:cubicBezTo>
                    <a:pt x="752" y="873"/>
                    <a:pt x="845" y="829"/>
                    <a:pt x="856" y="824"/>
                  </a:cubicBezTo>
                  <a:cubicBezTo>
                    <a:pt x="880" y="811"/>
                    <a:pt x="894" y="785"/>
                    <a:pt x="890" y="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98478" y="1866651"/>
            <a:ext cx="1719244" cy="2598985"/>
            <a:chOff x="3354889" y="1601386"/>
            <a:chExt cx="2073637" cy="3134721"/>
          </a:xfrm>
          <a:solidFill>
            <a:srgbClr val="FBA41F"/>
          </a:solidFill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354889" y="1601386"/>
              <a:ext cx="2073637" cy="3134721"/>
            </a:xfrm>
            <a:custGeom>
              <a:avLst/>
              <a:gdLst>
                <a:gd name="T0" fmla="*/ 771 w 883"/>
                <a:gd name="T1" fmla="*/ 1335 h 1335"/>
                <a:gd name="T2" fmla="*/ 85 w 883"/>
                <a:gd name="T3" fmla="*/ 939 h 1335"/>
                <a:gd name="T4" fmla="*/ 86 w 883"/>
                <a:gd name="T5" fmla="*/ 936 h 1335"/>
                <a:gd name="T6" fmla="*/ 92 w 883"/>
                <a:gd name="T7" fmla="*/ 900 h 1335"/>
                <a:gd name="T8" fmla="*/ 3 w 883"/>
                <a:gd name="T9" fmla="*/ 792 h 1335"/>
                <a:gd name="T10" fmla="*/ 0 w 883"/>
                <a:gd name="T11" fmla="*/ 792 h 1335"/>
                <a:gd name="T12" fmla="*/ 0 w 883"/>
                <a:gd name="T13" fmla="*/ 0 h 1335"/>
                <a:gd name="T14" fmla="*/ 46 w 883"/>
                <a:gd name="T15" fmla="*/ 0 h 1335"/>
                <a:gd name="T16" fmla="*/ 62 w 883"/>
                <a:gd name="T17" fmla="*/ 106 h 1335"/>
                <a:gd name="T18" fmla="*/ 312 w 883"/>
                <a:gd name="T19" fmla="*/ 173 h 1335"/>
                <a:gd name="T20" fmla="*/ 378 w 883"/>
                <a:gd name="T21" fmla="*/ 89 h 1335"/>
                <a:gd name="T22" fmla="*/ 488 w 883"/>
                <a:gd name="T23" fmla="*/ 152 h 1335"/>
                <a:gd name="T24" fmla="*/ 448 w 883"/>
                <a:gd name="T25" fmla="*/ 252 h 1335"/>
                <a:gd name="T26" fmla="*/ 631 w 883"/>
                <a:gd name="T27" fmla="*/ 435 h 1335"/>
                <a:gd name="T28" fmla="*/ 730 w 883"/>
                <a:gd name="T29" fmla="*/ 395 h 1335"/>
                <a:gd name="T30" fmla="*/ 794 w 883"/>
                <a:gd name="T31" fmla="*/ 505 h 1335"/>
                <a:gd name="T32" fmla="*/ 710 w 883"/>
                <a:gd name="T33" fmla="*/ 571 h 1335"/>
                <a:gd name="T34" fmla="*/ 777 w 883"/>
                <a:gd name="T35" fmla="*/ 821 h 1335"/>
                <a:gd name="T36" fmla="*/ 883 w 883"/>
                <a:gd name="T37" fmla="*/ 836 h 1335"/>
                <a:gd name="T38" fmla="*/ 883 w 883"/>
                <a:gd name="T39" fmla="*/ 963 h 1335"/>
                <a:gd name="T40" fmla="*/ 777 w 883"/>
                <a:gd name="T41" fmla="*/ 979 h 1335"/>
                <a:gd name="T42" fmla="*/ 710 w 883"/>
                <a:gd name="T43" fmla="*/ 1229 h 1335"/>
                <a:gd name="T44" fmla="*/ 794 w 883"/>
                <a:gd name="T45" fmla="*/ 1295 h 1335"/>
                <a:gd name="T46" fmla="*/ 771 w 883"/>
                <a:gd name="T47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3" h="1335">
                  <a:moveTo>
                    <a:pt x="771" y="1335"/>
                  </a:moveTo>
                  <a:cubicBezTo>
                    <a:pt x="85" y="939"/>
                    <a:pt x="85" y="939"/>
                    <a:pt x="85" y="939"/>
                  </a:cubicBezTo>
                  <a:cubicBezTo>
                    <a:pt x="86" y="936"/>
                    <a:pt x="86" y="936"/>
                    <a:pt x="86" y="936"/>
                  </a:cubicBezTo>
                  <a:cubicBezTo>
                    <a:pt x="90" y="924"/>
                    <a:pt x="92" y="912"/>
                    <a:pt x="92" y="900"/>
                  </a:cubicBezTo>
                  <a:cubicBezTo>
                    <a:pt x="92" y="847"/>
                    <a:pt x="55" y="802"/>
                    <a:pt x="3" y="792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148" y="115"/>
                    <a:pt x="232" y="137"/>
                    <a:pt x="312" y="173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488" y="152"/>
                    <a:pt x="488" y="152"/>
                    <a:pt x="488" y="152"/>
                  </a:cubicBezTo>
                  <a:cubicBezTo>
                    <a:pt x="448" y="252"/>
                    <a:pt x="448" y="252"/>
                    <a:pt x="448" y="252"/>
                  </a:cubicBezTo>
                  <a:cubicBezTo>
                    <a:pt x="519" y="303"/>
                    <a:pt x="580" y="364"/>
                    <a:pt x="631" y="435"/>
                  </a:cubicBezTo>
                  <a:cubicBezTo>
                    <a:pt x="730" y="395"/>
                    <a:pt x="730" y="395"/>
                    <a:pt x="730" y="395"/>
                  </a:cubicBezTo>
                  <a:cubicBezTo>
                    <a:pt x="794" y="505"/>
                    <a:pt x="794" y="505"/>
                    <a:pt x="794" y="505"/>
                  </a:cubicBezTo>
                  <a:cubicBezTo>
                    <a:pt x="710" y="571"/>
                    <a:pt x="710" y="571"/>
                    <a:pt x="710" y="571"/>
                  </a:cubicBezTo>
                  <a:cubicBezTo>
                    <a:pt x="746" y="650"/>
                    <a:pt x="768" y="734"/>
                    <a:pt x="777" y="821"/>
                  </a:cubicBezTo>
                  <a:cubicBezTo>
                    <a:pt x="883" y="836"/>
                    <a:pt x="883" y="836"/>
                    <a:pt x="883" y="836"/>
                  </a:cubicBezTo>
                  <a:cubicBezTo>
                    <a:pt x="883" y="963"/>
                    <a:pt x="883" y="963"/>
                    <a:pt x="883" y="963"/>
                  </a:cubicBezTo>
                  <a:cubicBezTo>
                    <a:pt x="777" y="979"/>
                    <a:pt x="777" y="979"/>
                    <a:pt x="777" y="979"/>
                  </a:cubicBezTo>
                  <a:cubicBezTo>
                    <a:pt x="768" y="1065"/>
                    <a:pt x="746" y="1149"/>
                    <a:pt x="710" y="1229"/>
                  </a:cubicBezTo>
                  <a:cubicBezTo>
                    <a:pt x="794" y="1295"/>
                    <a:pt x="794" y="1295"/>
                    <a:pt x="794" y="1295"/>
                  </a:cubicBezTo>
                  <a:lnTo>
                    <a:pt x="771" y="1335"/>
                  </a:lnTo>
                  <a:close/>
                </a:path>
              </a:pathLst>
            </a:custGeom>
            <a:solidFill>
              <a:srgbClr val="3C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1477" y="2916474"/>
              <a:ext cx="792549" cy="579170"/>
            </a:xfrm>
            <a:prstGeom prst="rect">
              <a:avLst/>
            </a:prstGeom>
            <a:noFill/>
          </p:spPr>
        </p:pic>
      </p:grpSp>
      <p:sp>
        <p:nvSpPr>
          <p:cNvPr id="14" name="矩形 13"/>
          <p:cNvSpPr/>
          <p:nvPr/>
        </p:nvSpPr>
        <p:spPr>
          <a:xfrm>
            <a:off x="5457827" y="2263775"/>
            <a:ext cx="647700" cy="647700"/>
          </a:xfrm>
          <a:prstGeom prst="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7" name="文本框 14"/>
          <p:cNvSpPr txBox="1">
            <a:spLocks noChangeArrowheads="1"/>
          </p:cNvSpPr>
          <p:nvPr/>
        </p:nvSpPr>
        <p:spPr bwMode="auto">
          <a:xfrm>
            <a:off x="5405440" y="2306640"/>
            <a:ext cx="70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200" b="1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57915" y="2259013"/>
            <a:ext cx="5422900" cy="652462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405439" y="3313113"/>
            <a:ext cx="647700" cy="647700"/>
          </a:xfrm>
          <a:prstGeom prst="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20" name="文本框 17"/>
          <p:cNvSpPr txBox="1">
            <a:spLocks noChangeArrowheads="1"/>
          </p:cNvSpPr>
          <p:nvPr/>
        </p:nvSpPr>
        <p:spPr bwMode="auto">
          <a:xfrm>
            <a:off x="5353051" y="3355976"/>
            <a:ext cx="706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200" b="1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05527" y="3308354"/>
            <a:ext cx="5422900" cy="652463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457827" y="4356100"/>
            <a:ext cx="647700" cy="649288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23" name="文本框 20"/>
          <p:cNvSpPr txBox="1">
            <a:spLocks noChangeArrowheads="1"/>
          </p:cNvSpPr>
          <p:nvPr/>
        </p:nvSpPr>
        <p:spPr bwMode="auto">
          <a:xfrm>
            <a:off x="5405440" y="4400551"/>
            <a:ext cx="70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200" b="1" i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57915" y="4351338"/>
            <a:ext cx="5422900" cy="654050"/>
          </a:xfrm>
          <a:prstGeom prst="rect">
            <a:avLst/>
          </a:prstGeom>
        </p:spPr>
        <p:txBody>
          <a:bodyPr lIns="121682" tIns="60841" rIns="121682" bIns="6084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5059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2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61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PART 04</a:t>
            </a: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展望规划</a:t>
            </a:r>
            <a:endParaRPr lang="en-US" altLang="zh-CN" sz="44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文本框 12"/>
          <p:cNvSpPr txBox="1">
            <a:spLocks noChangeArrowheads="1"/>
          </p:cNvSpPr>
          <p:nvPr/>
        </p:nvSpPr>
        <p:spPr bwMode="auto">
          <a:xfrm>
            <a:off x="8853491" y="2965452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市场开拓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64" name="文本框 13"/>
          <p:cNvSpPr txBox="1">
            <a:spLocks noChangeArrowheads="1"/>
          </p:cNvSpPr>
          <p:nvPr/>
        </p:nvSpPr>
        <p:spPr bwMode="auto">
          <a:xfrm>
            <a:off x="8853487" y="364012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团队文化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市场开拓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"/>
          <p:cNvSpPr/>
          <p:nvPr/>
        </p:nvSpPr>
        <p:spPr>
          <a:xfrm rot="20247196">
            <a:off x="-365124" y="3756025"/>
            <a:ext cx="13479463" cy="2095500"/>
          </a:xfrm>
          <a:custGeom>
            <a:avLst/>
            <a:gdLst>
              <a:gd name="connsiteX0" fmla="*/ 0 w 11445379"/>
              <a:gd name="connsiteY0" fmla="*/ 0 h 1288473"/>
              <a:gd name="connsiteX1" fmla="*/ 11445379 w 11445379"/>
              <a:gd name="connsiteY1" fmla="*/ 0 h 1288473"/>
              <a:gd name="connsiteX2" fmla="*/ 11445379 w 11445379"/>
              <a:gd name="connsiteY2" fmla="*/ 1288473 h 1288473"/>
              <a:gd name="connsiteX3" fmla="*/ 0 w 11445379"/>
              <a:gd name="connsiteY3" fmla="*/ 1288473 h 1288473"/>
              <a:gd name="connsiteX4" fmla="*/ 0 w 11445379"/>
              <a:gd name="connsiteY4" fmla="*/ 0 h 1288473"/>
              <a:gd name="connsiteX0" fmla="*/ 0 w 13071723"/>
              <a:gd name="connsiteY0" fmla="*/ 809903 h 1288473"/>
              <a:gd name="connsiteX1" fmla="*/ 13071723 w 13071723"/>
              <a:gd name="connsiteY1" fmla="*/ 0 h 1288473"/>
              <a:gd name="connsiteX2" fmla="*/ 13071723 w 13071723"/>
              <a:gd name="connsiteY2" fmla="*/ 1288473 h 1288473"/>
              <a:gd name="connsiteX3" fmla="*/ 1626344 w 13071723"/>
              <a:gd name="connsiteY3" fmla="*/ 1288473 h 1288473"/>
              <a:gd name="connsiteX4" fmla="*/ 0 w 13071723"/>
              <a:gd name="connsiteY4" fmla="*/ 809903 h 1288473"/>
              <a:gd name="connsiteX0" fmla="*/ 0 w 13071723"/>
              <a:gd name="connsiteY0" fmla="*/ 809903 h 1765103"/>
              <a:gd name="connsiteX1" fmla="*/ 13071723 w 13071723"/>
              <a:gd name="connsiteY1" fmla="*/ 0 h 1765103"/>
              <a:gd name="connsiteX2" fmla="*/ 13071723 w 13071723"/>
              <a:gd name="connsiteY2" fmla="*/ 1288473 h 1765103"/>
              <a:gd name="connsiteX3" fmla="*/ 2268525 w 13071723"/>
              <a:gd name="connsiteY3" fmla="*/ 1765103 h 1765103"/>
              <a:gd name="connsiteX4" fmla="*/ 0 w 13071723"/>
              <a:gd name="connsiteY4" fmla="*/ 809903 h 1765103"/>
              <a:gd name="connsiteX0" fmla="*/ 0 w 13322375"/>
              <a:gd name="connsiteY0" fmla="*/ 809903 h 1765103"/>
              <a:gd name="connsiteX1" fmla="*/ 13071723 w 13322375"/>
              <a:gd name="connsiteY1" fmla="*/ 0 h 1765103"/>
              <a:gd name="connsiteX2" fmla="*/ 13322375 w 13322375"/>
              <a:gd name="connsiteY2" fmla="*/ 612477 h 1765103"/>
              <a:gd name="connsiteX3" fmla="*/ 2268525 w 13322375"/>
              <a:gd name="connsiteY3" fmla="*/ 1765103 h 1765103"/>
              <a:gd name="connsiteX4" fmla="*/ 0 w 13322375"/>
              <a:gd name="connsiteY4" fmla="*/ 809903 h 1765103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22375 w 13479242"/>
              <a:gd name="connsiteY2" fmla="*/ 293276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85153 w 13479242"/>
              <a:gd name="connsiteY2" fmla="*/ 214331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85153 w 13479242"/>
              <a:gd name="connsiteY2" fmla="*/ 214331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85153 w 13479242"/>
              <a:gd name="connsiteY2" fmla="*/ 214331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85153 w 13479242"/>
              <a:gd name="connsiteY2" fmla="*/ 214331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1445902"/>
              <a:gd name="connsiteX1" fmla="*/ 13479242 w 13479242"/>
              <a:gd name="connsiteY1" fmla="*/ 0 h 1445902"/>
              <a:gd name="connsiteX2" fmla="*/ 13385153 w 13479242"/>
              <a:gd name="connsiteY2" fmla="*/ 214331 h 1445902"/>
              <a:gd name="connsiteX3" fmla="*/ 2268525 w 13479242"/>
              <a:gd name="connsiteY3" fmla="*/ 1445902 h 1445902"/>
              <a:gd name="connsiteX4" fmla="*/ 0 w 13479242"/>
              <a:gd name="connsiteY4" fmla="*/ 490702 h 1445902"/>
              <a:gd name="connsiteX0" fmla="*/ 0 w 13479242"/>
              <a:gd name="connsiteY0" fmla="*/ 490702 h 2096179"/>
              <a:gd name="connsiteX1" fmla="*/ 13479242 w 13479242"/>
              <a:gd name="connsiteY1" fmla="*/ 0 h 2096179"/>
              <a:gd name="connsiteX2" fmla="*/ 13385153 w 13479242"/>
              <a:gd name="connsiteY2" fmla="*/ 214331 h 2096179"/>
              <a:gd name="connsiteX3" fmla="*/ 3798686 w 13479242"/>
              <a:gd name="connsiteY3" fmla="*/ 2096179 h 2096179"/>
              <a:gd name="connsiteX4" fmla="*/ 0 w 13479242"/>
              <a:gd name="connsiteY4" fmla="*/ 490702 h 209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9242" h="2096179">
                <a:moveTo>
                  <a:pt x="0" y="490702"/>
                </a:moveTo>
                <a:cubicBezTo>
                  <a:pt x="4530268" y="237566"/>
                  <a:pt x="9030830" y="92106"/>
                  <a:pt x="13479242" y="0"/>
                </a:cubicBezTo>
                <a:lnTo>
                  <a:pt x="13385153" y="214331"/>
                </a:lnTo>
                <a:cubicBezTo>
                  <a:pt x="9644594" y="745328"/>
                  <a:pt x="7531021" y="1801786"/>
                  <a:pt x="3798686" y="2096179"/>
                </a:cubicBezTo>
                <a:lnTo>
                  <a:pt x="0" y="490702"/>
                </a:lnTo>
                <a:close/>
              </a:path>
            </a:pathLst>
          </a:cu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911349" y="1385888"/>
            <a:ext cx="10280651" cy="547211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032002" y="4121150"/>
            <a:ext cx="1398588" cy="596900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56289" y="2538413"/>
            <a:ext cx="1398587" cy="596900"/>
          </a:xfrm>
          <a:prstGeom prst="round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819269" y="3771165"/>
            <a:ext cx="1400175" cy="596900"/>
          </a:xfrm>
          <a:prstGeom prst="round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46090" name="文本框 11"/>
          <p:cNvSpPr txBox="1">
            <a:spLocks noChangeArrowheads="1"/>
          </p:cNvSpPr>
          <p:nvPr/>
        </p:nvSpPr>
        <p:spPr bwMode="auto">
          <a:xfrm>
            <a:off x="2312988" y="4240215"/>
            <a:ext cx="111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TEXT 1</a:t>
            </a:r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1" name="文本框 12"/>
          <p:cNvSpPr txBox="1">
            <a:spLocks noChangeArrowheads="1"/>
          </p:cNvSpPr>
          <p:nvPr/>
        </p:nvSpPr>
        <p:spPr bwMode="auto">
          <a:xfrm>
            <a:off x="6137275" y="2652715"/>
            <a:ext cx="111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TEXT 2</a:t>
            </a:r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2" name="文本框 13"/>
          <p:cNvSpPr txBox="1">
            <a:spLocks noChangeArrowheads="1"/>
          </p:cNvSpPr>
          <p:nvPr/>
        </p:nvSpPr>
        <p:spPr bwMode="auto">
          <a:xfrm>
            <a:off x="9677400" y="1130302"/>
            <a:ext cx="111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XT 3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3" name="文本框 14"/>
          <p:cNvSpPr txBox="1">
            <a:spLocks noChangeArrowheads="1"/>
          </p:cNvSpPr>
          <p:nvPr/>
        </p:nvSpPr>
        <p:spPr bwMode="auto">
          <a:xfrm>
            <a:off x="9101842" y="3890229"/>
            <a:ext cx="111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TEXT 3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094" name="组合 15"/>
          <p:cNvGrpSpPr>
            <a:grpSpLocks/>
          </p:cNvGrpSpPr>
          <p:nvPr/>
        </p:nvGrpSpPr>
        <p:grpSpPr bwMode="auto">
          <a:xfrm>
            <a:off x="114302" y="4328547"/>
            <a:ext cx="2133600" cy="1615533"/>
            <a:chOff x="1482160" y="2586533"/>
            <a:chExt cx="2133966" cy="1613673"/>
          </a:xfrm>
        </p:grpSpPr>
        <p:sp>
          <p:nvSpPr>
            <p:cNvPr id="17" name="文本框 16"/>
            <p:cNvSpPr txBox="1"/>
            <p:nvPr/>
          </p:nvSpPr>
          <p:spPr>
            <a:xfrm>
              <a:off x="1714853" y="2816805"/>
              <a:ext cx="1752499" cy="13834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我们应该会在不久的将来，要出去寻找项目，而在寻找项目之前，我们应当先努力完成自己的团队网站</a:t>
              </a:r>
            </a:p>
          </p:txBody>
        </p:sp>
        <p:sp>
          <p:nvSpPr>
            <p:cNvPr id="46105" name="文本框 17"/>
            <p:cNvSpPr txBox="1">
              <a:spLocks noChangeArrowheads="1"/>
            </p:cNvSpPr>
            <p:nvPr/>
          </p:nvSpPr>
          <p:spPr bwMode="auto">
            <a:xfrm>
              <a:off x="1482160" y="2586533"/>
              <a:ext cx="2133966" cy="3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         目标明确 </a:t>
              </a:r>
            </a:p>
          </p:txBody>
        </p:sp>
      </p:grpSp>
      <p:grpSp>
        <p:nvGrpSpPr>
          <p:cNvPr id="46095" name="组合 18"/>
          <p:cNvGrpSpPr>
            <a:grpSpLocks/>
          </p:cNvGrpSpPr>
          <p:nvPr/>
        </p:nvGrpSpPr>
        <p:grpSpPr bwMode="auto">
          <a:xfrm>
            <a:off x="10025767" y="2882170"/>
            <a:ext cx="2135187" cy="890915"/>
            <a:chOff x="1440876" y="3008891"/>
            <a:chExt cx="2133966" cy="891476"/>
          </a:xfrm>
        </p:grpSpPr>
        <p:sp>
          <p:nvSpPr>
            <p:cNvPr id="20" name="文本框 19"/>
            <p:cNvSpPr txBox="1"/>
            <p:nvPr/>
          </p:nvSpPr>
          <p:spPr>
            <a:xfrm>
              <a:off x="1746143" y="3376817"/>
              <a:ext cx="1752499" cy="523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我们工作室致力专业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模板的发布。</a:t>
              </a:r>
            </a:p>
          </p:txBody>
        </p:sp>
        <p:sp>
          <p:nvSpPr>
            <p:cNvPr id="46103" name="文本框 20"/>
            <p:cNvSpPr txBox="1">
              <a:spLocks noChangeArrowheads="1"/>
            </p:cNvSpPr>
            <p:nvPr/>
          </p:nvSpPr>
          <p:spPr bwMode="auto">
            <a:xfrm>
              <a:off x="1440876" y="3008891"/>
              <a:ext cx="2133966" cy="30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            团队沟通</a:t>
              </a:r>
            </a:p>
          </p:txBody>
        </p:sp>
      </p:grpSp>
      <p:grpSp>
        <p:nvGrpSpPr>
          <p:cNvPr id="46096" name="组合 21"/>
          <p:cNvGrpSpPr>
            <a:grpSpLocks/>
          </p:cNvGrpSpPr>
          <p:nvPr/>
        </p:nvGrpSpPr>
        <p:grpSpPr bwMode="auto">
          <a:xfrm>
            <a:off x="3979863" y="3121025"/>
            <a:ext cx="2133600" cy="1107016"/>
            <a:chOff x="1440876" y="3008889"/>
            <a:chExt cx="2133966" cy="1105742"/>
          </a:xfrm>
        </p:grpSpPr>
        <p:sp>
          <p:nvSpPr>
            <p:cNvPr id="23" name="文本框 22"/>
            <p:cNvSpPr txBox="1"/>
            <p:nvPr/>
          </p:nvSpPr>
          <p:spPr>
            <a:xfrm>
              <a:off x="1746143" y="3376817"/>
              <a:ext cx="1752499" cy="737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在寻找项目之前，自身的能力还要继续进行提升</a:t>
              </a:r>
              <a:r>
                <a:rPr lang="en-US" altLang="zh-CN" sz="1400" dirty="0">
                  <a:solidFill>
                    <a:prstClr val="black">
                      <a:alpha val="38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400" dirty="0">
                <a:solidFill>
                  <a:prstClr val="black">
                    <a:alpha val="38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01" name="文本框 23"/>
            <p:cNvSpPr txBox="1">
              <a:spLocks noChangeArrowheads="1"/>
            </p:cNvSpPr>
            <p:nvPr/>
          </p:nvSpPr>
          <p:spPr bwMode="auto">
            <a:xfrm>
              <a:off x="1440876" y="3008889"/>
              <a:ext cx="2133966" cy="3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努力进步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团队文化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Rectangle 39"/>
          <p:cNvSpPr/>
          <p:nvPr/>
        </p:nvSpPr>
        <p:spPr>
          <a:xfrm>
            <a:off x="785815" y="1849438"/>
            <a:ext cx="11382375" cy="1581150"/>
          </a:xfrm>
          <a:prstGeom prst="rect">
            <a:avLst/>
          </a:prstGeom>
          <a:solidFill>
            <a:srgbClr val="3CBDDC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088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>
              <a:solidFill>
                <a:srgbClr val="FFFFFF"/>
              </a:solidFill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1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15" y="928688"/>
            <a:ext cx="89947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1946276" y="2325688"/>
            <a:ext cx="195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ea typeface="微软雅黑" pitchFamily="34" charset="-122"/>
                <a:sym typeface="Arial" pitchFamily="34" charset="0"/>
              </a:rPr>
              <a:t>团队文化</a:t>
            </a:r>
            <a:endParaRPr lang="en-US" altLang="zh-CN" sz="1600" b="1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792954" y="2608246"/>
            <a:ext cx="42608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文化是指团队成员在相互合作的过程中，为实现各自的人生价值，并为完成团队共同目标而形成的一种潜意识文化。团队文化是社会文化与团队长期形成的传统文化观念的产物，包含价值观、最高目标、行为准则、管理制度、道德风尚等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47113" name="TextBox 13"/>
          <p:cNvSpPr txBox="1">
            <a:spLocks noChangeArrowheads="1"/>
          </p:cNvSpPr>
          <p:nvPr/>
        </p:nvSpPr>
        <p:spPr bwMode="auto">
          <a:xfrm>
            <a:off x="1138240" y="3895727"/>
            <a:ext cx="2752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团队名称：艺气用事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0B754C-7CEE-430F-80F3-4BE94A68071F}"/>
              </a:ext>
            </a:extLst>
          </p:cNvPr>
          <p:cNvSpPr/>
          <p:nvPr/>
        </p:nvSpPr>
        <p:spPr>
          <a:xfrm>
            <a:off x="1058733" y="4400718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团队文化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认真与负责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D79F96F-8CAB-4794-9481-94ADD7B8C081}"/>
              </a:ext>
            </a:extLst>
          </p:cNvPr>
          <p:cNvSpPr/>
          <p:nvPr/>
        </p:nvSpPr>
        <p:spPr>
          <a:xfrm>
            <a:off x="1085651" y="4956453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团队口号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绝对不义气用事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3365" y="1655763"/>
            <a:ext cx="2633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763" y="1655763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1" y="1655763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5" y="1655763"/>
            <a:ext cx="261461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81"/>
          <p:cNvSpPr txBox="1">
            <a:spLocks noChangeArrowheads="1"/>
          </p:cNvSpPr>
          <p:nvPr/>
        </p:nvSpPr>
        <p:spPr bwMode="auto">
          <a:xfrm>
            <a:off x="4900613" y="715963"/>
            <a:ext cx="391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3" name="文本框 83"/>
          <p:cNvSpPr txBox="1">
            <a:spLocks noChangeArrowheads="1"/>
          </p:cNvSpPr>
          <p:nvPr/>
        </p:nvSpPr>
        <p:spPr bwMode="auto">
          <a:xfrm>
            <a:off x="1266825" y="4183066"/>
            <a:ext cx="180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、工作回顾</a:t>
            </a:r>
            <a:endParaRPr lang="en-US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4" name="文本框 84"/>
          <p:cNvSpPr txBox="1">
            <a:spLocks noChangeArrowheads="1"/>
          </p:cNvSpPr>
          <p:nvPr/>
        </p:nvSpPr>
        <p:spPr bwMode="auto">
          <a:xfrm>
            <a:off x="4060825" y="4183066"/>
            <a:ext cx="180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、自我评价</a:t>
            </a:r>
            <a:endParaRPr lang="en-US" altLang="zh-CN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5" name="文本框 86"/>
          <p:cNvSpPr txBox="1">
            <a:spLocks noChangeArrowheads="1"/>
          </p:cNvSpPr>
          <p:nvPr/>
        </p:nvSpPr>
        <p:spPr bwMode="auto">
          <a:xfrm>
            <a:off x="6826253" y="4183066"/>
            <a:ext cx="197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、反思与经验</a:t>
            </a:r>
            <a:endParaRPr lang="en-US" altLang="zh-CN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6" name="文本框 87"/>
          <p:cNvSpPr txBox="1">
            <a:spLocks noChangeArrowheads="1"/>
          </p:cNvSpPr>
          <p:nvPr/>
        </p:nvSpPr>
        <p:spPr bwMode="auto">
          <a:xfrm>
            <a:off x="9402766" y="4183066"/>
            <a:ext cx="197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、展望和规划</a:t>
            </a:r>
            <a:endParaRPr lang="en-US" altLang="zh-CN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7" name="文本框 88"/>
          <p:cNvSpPr txBox="1">
            <a:spLocks noChangeArrowheads="1"/>
          </p:cNvSpPr>
          <p:nvPr/>
        </p:nvSpPr>
        <p:spPr bwMode="auto">
          <a:xfrm>
            <a:off x="1584327" y="466407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预期目标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8" name="文本框 89"/>
          <p:cNvSpPr txBox="1">
            <a:spLocks noChangeArrowheads="1"/>
          </p:cNvSpPr>
          <p:nvPr/>
        </p:nvSpPr>
        <p:spPr bwMode="auto">
          <a:xfrm>
            <a:off x="1584327" y="501174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实际完成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9" name="文本框 90"/>
          <p:cNvSpPr txBox="1">
            <a:spLocks noChangeArrowheads="1"/>
          </p:cNvSpPr>
          <p:nvPr/>
        </p:nvSpPr>
        <p:spPr bwMode="auto">
          <a:xfrm>
            <a:off x="1584327" y="5357815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项目展示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0" name="文本框 91"/>
          <p:cNvSpPr txBox="1">
            <a:spLocks noChangeArrowheads="1"/>
          </p:cNvSpPr>
          <p:nvPr/>
        </p:nvSpPr>
        <p:spPr bwMode="auto">
          <a:xfrm>
            <a:off x="4327527" y="466407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综合评价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1" name="文本框 92"/>
          <p:cNvSpPr txBox="1">
            <a:spLocks noChangeArrowheads="1"/>
          </p:cNvSpPr>
          <p:nvPr/>
        </p:nvSpPr>
        <p:spPr bwMode="auto">
          <a:xfrm>
            <a:off x="4327527" y="501174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积极面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2" name="文本框 93"/>
          <p:cNvSpPr txBox="1">
            <a:spLocks noChangeArrowheads="1"/>
          </p:cNvSpPr>
          <p:nvPr/>
        </p:nvSpPr>
        <p:spPr bwMode="auto">
          <a:xfrm>
            <a:off x="4327527" y="5357815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待改进面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3" name="文本框 94"/>
          <p:cNvSpPr txBox="1">
            <a:spLocks noChangeArrowheads="1"/>
          </p:cNvSpPr>
          <p:nvPr/>
        </p:nvSpPr>
        <p:spPr bwMode="auto">
          <a:xfrm>
            <a:off x="7210427" y="466407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市场层面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4" name="文本框 95"/>
          <p:cNvSpPr txBox="1">
            <a:spLocks noChangeArrowheads="1"/>
          </p:cNvSpPr>
          <p:nvPr/>
        </p:nvSpPr>
        <p:spPr bwMode="auto">
          <a:xfrm>
            <a:off x="7210427" y="501174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团队层面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5" name="文本框 96"/>
          <p:cNvSpPr txBox="1">
            <a:spLocks noChangeArrowheads="1"/>
          </p:cNvSpPr>
          <p:nvPr/>
        </p:nvSpPr>
        <p:spPr bwMode="auto">
          <a:xfrm>
            <a:off x="7210427" y="5357815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成长层面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6" name="文本框 100"/>
          <p:cNvSpPr txBox="1">
            <a:spLocks noChangeArrowheads="1"/>
          </p:cNvSpPr>
          <p:nvPr/>
        </p:nvSpPr>
        <p:spPr bwMode="auto">
          <a:xfrm>
            <a:off x="9801227" y="4664077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市场开拓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7" name="文本框 101"/>
          <p:cNvSpPr txBox="1">
            <a:spLocks noChangeArrowheads="1"/>
          </p:cNvSpPr>
          <p:nvPr/>
        </p:nvSpPr>
        <p:spPr bwMode="auto">
          <a:xfrm>
            <a:off x="9801227" y="501174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企业文化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8" name="文本框 102"/>
          <p:cNvSpPr txBox="1">
            <a:spLocks noChangeArrowheads="1"/>
          </p:cNvSpPr>
          <p:nvPr/>
        </p:nvSpPr>
        <p:spPr bwMode="auto">
          <a:xfrm>
            <a:off x="9801227" y="5357815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营销计划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总结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8132" name="组合 5"/>
          <p:cNvGrpSpPr>
            <a:grpSpLocks/>
          </p:cNvGrpSpPr>
          <p:nvPr/>
        </p:nvGrpSpPr>
        <p:grpSpPr bwMode="auto">
          <a:xfrm>
            <a:off x="1101724" y="2619087"/>
            <a:ext cx="3359151" cy="1619826"/>
            <a:chOff x="1022107" y="1268327"/>
            <a:chExt cx="3360058" cy="1620191"/>
          </a:xfrm>
        </p:grpSpPr>
        <p:grpSp>
          <p:nvGrpSpPr>
            <p:cNvPr id="48178" name="组合 6"/>
            <p:cNvGrpSpPr>
              <a:grpSpLocks/>
            </p:cNvGrpSpPr>
            <p:nvPr/>
          </p:nvGrpSpPr>
          <p:grpSpPr bwMode="auto">
            <a:xfrm>
              <a:off x="1022107" y="2289205"/>
              <a:ext cx="3360058" cy="599313"/>
              <a:chOff x="1172899" y="2568214"/>
              <a:chExt cx="3360058" cy="599313"/>
            </a:xfrm>
          </p:grpSpPr>
          <p:sp>
            <p:nvSpPr>
              <p:cNvPr id="48182" name="文本框 10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307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因为艺气用事，所以我们聚在一起。</a:t>
                </a:r>
              </a:p>
            </p:txBody>
          </p:sp>
          <p:sp>
            <p:nvSpPr>
              <p:cNvPr id="48183" name="文本框 11"/>
              <p:cNvSpPr txBox="1">
                <a:spLocks noChangeArrowheads="1"/>
              </p:cNvSpPr>
              <p:nvPr/>
            </p:nvSpPr>
            <p:spPr bwMode="auto">
              <a:xfrm>
                <a:off x="1339767" y="2568214"/>
                <a:ext cx="3074219" cy="33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在过去的半年内，我们成长很大</a:t>
                </a:r>
              </a:p>
            </p:txBody>
          </p:sp>
        </p:grpSp>
        <p:grpSp>
          <p:nvGrpSpPr>
            <p:cNvPr id="48179" name="组合 7"/>
            <p:cNvGrpSpPr>
              <a:grpSpLocks/>
            </p:cNvGrpSpPr>
            <p:nvPr/>
          </p:nvGrpSpPr>
          <p:grpSpPr bwMode="auto">
            <a:xfrm>
              <a:off x="2294129" y="1268327"/>
              <a:ext cx="856342" cy="856342"/>
              <a:chOff x="2294129" y="1268327"/>
              <a:chExt cx="856342" cy="85634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294039" y="1268327"/>
                <a:ext cx="855893" cy="855855"/>
              </a:xfrm>
              <a:prstGeom prst="ellipse">
                <a:avLst/>
              </a:prstGeom>
              <a:solidFill>
                <a:srgbClr val="3CB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81" name="Freeform 171"/>
              <p:cNvSpPr>
                <a:spLocks/>
              </p:cNvSpPr>
              <p:nvPr/>
            </p:nvSpPr>
            <p:spPr bwMode="auto">
              <a:xfrm>
                <a:off x="2487098" y="1457012"/>
                <a:ext cx="441076" cy="423432"/>
              </a:xfrm>
              <a:custGeom>
                <a:avLst/>
                <a:gdLst>
                  <a:gd name="T0" fmla="*/ 326511 w 308"/>
                  <a:gd name="T1" fmla="*/ 311852 h 296"/>
                  <a:gd name="T2" fmla="*/ 320783 w 308"/>
                  <a:gd name="T3" fmla="*/ 307560 h 296"/>
                  <a:gd name="T4" fmla="*/ 326511 w 308"/>
                  <a:gd name="T5" fmla="*/ 303269 h 296"/>
                  <a:gd name="T6" fmla="*/ 329375 w 308"/>
                  <a:gd name="T7" fmla="*/ 303269 h 296"/>
                  <a:gd name="T8" fmla="*/ 398114 w 308"/>
                  <a:gd name="T9" fmla="*/ 298977 h 296"/>
                  <a:gd name="T10" fmla="*/ 412435 w 308"/>
                  <a:gd name="T11" fmla="*/ 251770 h 296"/>
                  <a:gd name="T12" fmla="*/ 406706 w 308"/>
                  <a:gd name="T13" fmla="*/ 251770 h 296"/>
                  <a:gd name="T14" fmla="*/ 405274 w 308"/>
                  <a:gd name="T15" fmla="*/ 251770 h 296"/>
                  <a:gd name="T16" fmla="*/ 405274 w 308"/>
                  <a:gd name="T17" fmla="*/ 251770 h 296"/>
                  <a:gd name="T18" fmla="*/ 327943 w 308"/>
                  <a:gd name="T19" fmla="*/ 248909 h 296"/>
                  <a:gd name="T20" fmla="*/ 323647 w 308"/>
                  <a:gd name="T21" fmla="*/ 248909 h 296"/>
                  <a:gd name="T22" fmla="*/ 317918 w 308"/>
                  <a:gd name="T23" fmla="*/ 244618 h 296"/>
                  <a:gd name="T24" fmla="*/ 323647 w 308"/>
                  <a:gd name="T25" fmla="*/ 240326 h 296"/>
                  <a:gd name="T26" fmla="*/ 326511 w 308"/>
                  <a:gd name="T27" fmla="*/ 240326 h 296"/>
                  <a:gd name="T28" fmla="*/ 406706 w 308"/>
                  <a:gd name="T29" fmla="*/ 234604 h 296"/>
                  <a:gd name="T30" fmla="*/ 418163 w 308"/>
                  <a:gd name="T31" fmla="*/ 234604 h 296"/>
                  <a:gd name="T32" fmla="*/ 418163 w 308"/>
                  <a:gd name="T33" fmla="*/ 234604 h 296"/>
                  <a:gd name="T34" fmla="*/ 423891 w 308"/>
                  <a:gd name="T35" fmla="*/ 190258 h 296"/>
                  <a:gd name="T36" fmla="*/ 306462 w 308"/>
                  <a:gd name="T37" fmla="*/ 177384 h 296"/>
                  <a:gd name="T38" fmla="*/ 305030 w 308"/>
                  <a:gd name="T39" fmla="*/ 177384 h 296"/>
                  <a:gd name="T40" fmla="*/ 303598 w 308"/>
                  <a:gd name="T41" fmla="*/ 177384 h 296"/>
                  <a:gd name="T42" fmla="*/ 310758 w 308"/>
                  <a:gd name="T43" fmla="*/ 177384 h 296"/>
                  <a:gd name="T44" fmla="*/ 295005 w 308"/>
                  <a:gd name="T45" fmla="*/ 177384 h 296"/>
                  <a:gd name="T46" fmla="*/ 236291 w 308"/>
                  <a:gd name="T47" fmla="*/ 175953 h 296"/>
                  <a:gd name="T48" fmla="*/ 236291 w 308"/>
                  <a:gd name="T49" fmla="*/ 175953 h 296"/>
                  <a:gd name="T50" fmla="*/ 229130 w 308"/>
                  <a:gd name="T51" fmla="*/ 173092 h 296"/>
                  <a:gd name="T52" fmla="*/ 236291 w 308"/>
                  <a:gd name="T53" fmla="*/ 171662 h 296"/>
                  <a:gd name="T54" fmla="*/ 236291 w 308"/>
                  <a:gd name="T55" fmla="*/ 171662 h 296"/>
                  <a:gd name="T56" fmla="*/ 256340 w 308"/>
                  <a:gd name="T57" fmla="*/ 170231 h 296"/>
                  <a:gd name="T58" fmla="*/ 274956 w 308"/>
                  <a:gd name="T59" fmla="*/ 82970 h 296"/>
                  <a:gd name="T60" fmla="*/ 254908 w 308"/>
                  <a:gd name="T61" fmla="*/ 0 h 296"/>
                  <a:gd name="T62" fmla="*/ 144639 w 308"/>
                  <a:gd name="T63" fmla="*/ 180245 h 296"/>
                  <a:gd name="T64" fmla="*/ 83060 w 308"/>
                  <a:gd name="T65" fmla="*/ 208855 h 296"/>
                  <a:gd name="T66" fmla="*/ 75899 w 308"/>
                  <a:gd name="T67" fmla="*/ 393391 h 296"/>
                  <a:gd name="T68" fmla="*/ 141774 w 308"/>
                  <a:gd name="T69" fmla="*/ 393391 h 296"/>
                  <a:gd name="T70" fmla="*/ 332239 w 308"/>
                  <a:gd name="T71" fmla="*/ 409127 h 296"/>
                  <a:gd name="T72" fmla="*/ 365177 w 308"/>
                  <a:gd name="T73" fmla="*/ 366211 h 296"/>
                  <a:gd name="T74" fmla="*/ 325079 w 308"/>
                  <a:gd name="T75" fmla="*/ 364781 h 296"/>
                  <a:gd name="T76" fmla="*/ 322215 w 308"/>
                  <a:gd name="T77" fmla="*/ 364781 h 296"/>
                  <a:gd name="T78" fmla="*/ 316486 w 308"/>
                  <a:gd name="T79" fmla="*/ 360489 h 296"/>
                  <a:gd name="T80" fmla="*/ 322215 w 308"/>
                  <a:gd name="T81" fmla="*/ 356198 h 296"/>
                  <a:gd name="T82" fmla="*/ 325079 w 308"/>
                  <a:gd name="T83" fmla="*/ 356198 h 296"/>
                  <a:gd name="T84" fmla="*/ 375201 w 308"/>
                  <a:gd name="T85" fmla="*/ 353337 h 296"/>
                  <a:gd name="T86" fmla="*/ 385225 w 308"/>
                  <a:gd name="T87" fmla="*/ 314713 h 296"/>
                  <a:gd name="T88" fmla="*/ 329375 w 308"/>
                  <a:gd name="T89" fmla="*/ 311852 h 296"/>
                  <a:gd name="T90" fmla="*/ 326511 w 308"/>
                  <a:gd name="T91" fmla="*/ 311852 h 2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8" h="296">
                    <a:moveTo>
                      <a:pt x="228" y="218"/>
                    </a:moveTo>
                    <a:cubicBezTo>
                      <a:pt x="224" y="215"/>
                      <a:pt x="224" y="215"/>
                      <a:pt x="224" y="215"/>
                    </a:cubicBezTo>
                    <a:cubicBezTo>
                      <a:pt x="228" y="212"/>
                      <a:pt x="228" y="212"/>
                      <a:pt x="228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2" y="212"/>
                      <a:pt x="263" y="210"/>
                      <a:pt x="278" y="209"/>
                    </a:cubicBezTo>
                    <a:cubicBezTo>
                      <a:pt x="295" y="197"/>
                      <a:pt x="292" y="183"/>
                      <a:pt x="288" y="176"/>
                    </a:cubicBezTo>
                    <a:cubicBezTo>
                      <a:pt x="287" y="176"/>
                      <a:pt x="285" y="176"/>
                      <a:pt x="284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78" y="176"/>
                      <a:pt x="231" y="174"/>
                      <a:pt x="229" y="174"/>
                    </a:cubicBezTo>
                    <a:cubicBezTo>
                      <a:pt x="226" y="174"/>
                      <a:pt x="226" y="174"/>
                      <a:pt x="226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31" y="168"/>
                      <a:pt x="280" y="164"/>
                      <a:pt x="284" y="164"/>
                    </a:cubicBezTo>
                    <a:cubicBezTo>
                      <a:pt x="290" y="164"/>
                      <a:pt x="292" y="164"/>
                      <a:pt x="292" y="164"/>
                    </a:cubicBezTo>
                    <a:cubicBezTo>
                      <a:pt x="292" y="164"/>
                      <a:pt x="292" y="164"/>
                      <a:pt x="292" y="164"/>
                    </a:cubicBezTo>
                    <a:cubicBezTo>
                      <a:pt x="302" y="155"/>
                      <a:pt x="308" y="144"/>
                      <a:pt x="296" y="133"/>
                    </a:cubicBezTo>
                    <a:cubicBezTo>
                      <a:pt x="285" y="123"/>
                      <a:pt x="243" y="125"/>
                      <a:pt x="214" y="124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4"/>
                      <a:pt x="219" y="124"/>
                      <a:pt x="217" y="124"/>
                    </a:cubicBezTo>
                    <a:cubicBezTo>
                      <a:pt x="213" y="124"/>
                      <a:pt x="209" y="124"/>
                      <a:pt x="206" y="124"/>
                    </a:cubicBezTo>
                    <a:cubicBezTo>
                      <a:pt x="192" y="123"/>
                      <a:pt x="167" y="123"/>
                      <a:pt x="165" y="123"/>
                    </a:cubicBezTo>
                    <a:cubicBezTo>
                      <a:pt x="165" y="123"/>
                      <a:pt x="165" y="123"/>
                      <a:pt x="165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6" y="120"/>
                      <a:pt x="169" y="120"/>
                      <a:pt x="179" y="119"/>
                    </a:cubicBezTo>
                    <a:cubicBezTo>
                      <a:pt x="165" y="90"/>
                      <a:pt x="188" y="73"/>
                      <a:pt x="192" y="58"/>
                    </a:cubicBezTo>
                    <a:cubicBezTo>
                      <a:pt x="206" y="5"/>
                      <a:pt x="178" y="0"/>
                      <a:pt x="178" y="0"/>
                    </a:cubicBezTo>
                    <a:cubicBezTo>
                      <a:pt x="178" y="0"/>
                      <a:pt x="108" y="96"/>
                      <a:pt x="101" y="126"/>
                    </a:cubicBezTo>
                    <a:cubicBezTo>
                      <a:pt x="96" y="148"/>
                      <a:pt x="67" y="146"/>
                      <a:pt x="58" y="146"/>
                    </a:cubicBezTo>
                    <a:cubicBezTo>
                      <a:pt x="10" y="144"/>
                      <a:pt x="0" y="264"/>
                      <a:pt x="53" y="275"/>
                    </a:cubicBezTo>
                    <a:cubicBezTo>
                      <a:pt x="64" y="277"/>
                      <a:pt x="76" y="265"/>
                      <a:pt x="99" y="275"/>
                    </a:cubicBezTo>
                    <a:cubicBezTo>
                      <a:pt x="149" y="296"/>
                      <a:pt x="192" y="287"/>
                      <a:pt x="232" y="286"/>
                    </a:cubicBezTo>
                    <a:cubicBezTo>
                      <a:pt x="259" y="285"/>
                      <a:pt x="257" y="266"/>
                      <a:pt x="255" y="256"/>
                    </a:cubicBezTo>
                    <a:cubicBezTo>
                      <a:pt x="242" y="256"/>
                      <a:pt x="229" y="255"/>
                      <a:pt x="227" y="255"/>
                    </a:cubicBezTo>
                    <a:cubicBezTo>
                      <a:pt x="225" y="255"/>
                      <a:pt x="225" y="255"/>
                      <a:pt x="225" y="255"/>
                    </a:cubicBezTo>
                    <a:cubicBezTo>
                      <a:pt x="221" y="252"/>
                      <a:pt x="221" y="252"/>
                      <a:pt x="221" y="252"/>
                    </a:cubicBezTo>
                    <a:cubicBezTo>
                      <a:pt x="225" y="249"/>
                      <a:pt x="225" y="249"/>
                      <a:pt x="225" y="249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49"/>
                      <a:pt x="247" y="248"/>
                      <a:pt x="262" y="247"/>
                    </a:cubicBezTo>
                    <a:cubicBezTo>
                      <a:pt x="275" y="237"/>
                      <a:pt x="272" y="227"/>
                      <a:pt x="269" y="220"/>
                    </a:cubicBezTo>
                    <a:cubicBezTo>
                      <a:pt x="253" y="219"/>
                      <a:pt x="232" y="218"/>
                      <a:pt x="230" y="218"/>
                    </a:cubicBezTo>
                    <a:lnTo>
                      <a:pt x="228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133" name="组合 12"/>
          <p:cNvGrpSpPr>
            <a:grpSpLocks/>
          </p:cNvGrpSpPr>
          <p:nvPr/>
        </p:nvGrpSpPr>
        <p:grpSpPr bwMode="auto">
          <a:xfrm>
            <a:off x="4034704" y="2619087"/>
            <a:ext cx="4381357" cy="1619826"/>
            <a:chOff x="3956201" y="1268327"/>
            <a:chExt cx="4380472" cy="1620191"/>
          </a:xfrm>
        </p:grpSpPr>
        <p:grpSp>
          <p:nvGrpSpPr>
            <p:cNvPr id="48172" name="组合 13"/>
            <p:cNvGrpSpPr>
              <a:grpSpLocks/>
            </p:cNvGrpSpPr>
            <p:nvPr/>
          </p:nvGrpSpPr>
          <p:grpSpPr bwMode="auto">
            <a:xfrm>
              <a:off x="5704987" y="1268327"/>
              <a:ext cx="856342" cy="856342"/>
              <a:chOff x="5704987" y="1268327"/>
              <a:chExt cx="856342" cy="85634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704409" y="1268327"/>
                <a:ext cx="857077" cy="855855"/>
              </a:xfrm>
              <a:prstGeom prst="ellipse">
                <a:avLst/>
              </a:prstGeom>
              <a:solidFill>
                <a:srgbClr val="FBA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77" name="Freeform 112"/>
              <p:cNvSpPr>
                <a:spLocks noEditPoints="1"/>
              </p:cNvSpPr>
              <p:nvPr/>
            </p:nvSpPr>
            <p:spPr bwMode="auto">
              <a:xfrm>
                <a:off x="5919809" y="1472542"/>
                <a:ext cx="410830" cy="413348"/>
              </a:xfrm>
              <a:custGeom>
                <a:avLst/>
                <a:gdLst>
                  <a:gd name="T0" fmla="*/ 255342 w 288"/>
                  <a:gd name="T1" fmla="*/ 172228 h 288"/>
                  <a:gd name="T2" fmla="*/ 261048 w 288"/>
                  <a:gd name="T3" fmla="*/ 132042 h 288"/>
                  <a:gd name="T4" fmla="*/ 131237 w 288"/>
                  <a:gd name="T5" fmla="*/ 0 h 288"/>
                  <a:gd name="T6" fmla="*/ 0 w 288"/>
                  <a:gd name="T7" fmla="*/ 132042 h 288"/>
                  <a:gd name="T8" fmla="*/ 131237 w 288"/>
                  <a:gd name="T9" fmla="*/ 262648 h 288"/>
                  <a:gd name="T10" fmla="*/ 172606 w 288"/>
                  <a:gd name="T11" fmla="*/ 255472 h 288"/>
                  <a:gd name="T12" fmla="*/ 202562 w 288"/>
                  <a:gd name="T13" fmla="*/ 285612 h 288"/>
                  <a:gd name="T14" fmla="*/ 265328 w 288"/>
                  <a:gd name="T15" fmla="*/ 285612 h 288"/>
                  <a:gd name="T16" fmla="*/ 265328 w 288"/>
                  <a:gd name="T17" fmla="*/ 350198 h 288"/>
                  <a:gd name="T18" fmla="*/ 265328 w 288"/>
                  <a:gd name="T19" fmla="*/ 350198 h 288"/>
                  <a:gd name="T20" fmla="*/ 328093 w 288"/>
                  <a:gd name="T21" fmla="*/ 350198 h 288"/>
                  <a:gd name="T22" fmla="*/ 328093 w 288"/>
                  <a:gd name="T23" fmla="*/ 413348 h 288"/>
                  <a:gd name="T24" fmla="*/ 328093 w 288"/>
                  <a:gd name="T25" fmla="*/ 413348 h 288"/>
                  <a:gd name="T26" fmla="*/ 410830 w 288"/>
                  <a:gd name="T27" fmla="*/ 413348 h 288"/>
                  <a:gd name="T28" fmla="*/ 410830 w 288"/>
                  <a:gd name="T29" fmla="*/ 413348 h 288"/>
                  <a:gd name="T30" fmla="*/ 410830 w 288"/>
                  <a:gd name="T31" fmla="*/ 413348 h 288"/>
                  <a:gd name="T32" fmla="*/ 410830 w 288"/>
                  <a:gd name="T33" fmla="*/ 330104 h 288"/>
                  <a:gd name="T34" fmla="*/ 255342 w 288"/>
                  <a:gd name="T35" fmla="*/ 172228 h 288"/>
                  <a:gd name="T36" fmla="*/ 104134 w 288"/>
                  <a:gd name="T37" fmla="*/ 147829 h 288"/>
                  <a:gd name="T38" fmla="*/ 59913 w 288"/>
                  <a:gd name="T39" fmla="*/ 103337 h 288"/>
                  <a:gd name="T40" fmla="*/ 104134 w 288"/>
                  <a:gd name="T41" fmla="*/ 58845 h 288"/>
                  <a:gd name="T42" fmla="*/ 148355 w 288"/>
                  <a:gd name="T43" fmla="*/ 103337 h 288"/>
                  <a:gd name="T44" fmla="*/ 104134 w 288"/>
                  <a:gd name="T45" fmla="*/ 147829 h 2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73" name="组合 14"/>
            <p:cNvGrpSpPr>
              <a:grpSpLocks/>
            </p:cNvGrpSpPr>
            <p:nvPr/>
          </p:nvGrpSpPr>
          <p:grpSpPr bwMode="auto">
            <a:xfrm>
              <a:off x="3956201" y="2289206"/>
              <a:ext cx="4380472" cy="599312"/>
              <a:chOff x="662691" y="2568215"/>
              <a:chExt cx="4380472" cy="599312"/>
            </a:xfrm>
          </p:grpSpPr>
          <p:sp>
            <p:nvSpPr>
              <p:cNvPr id="48174" name="文本框 15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307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这是我们之前不敢想像的。</a:t>
                </a:r>
              </a:p>
            </p:txBody>
          </p:sp>
          <p:sp>
            <p:nvSpPr>
              <p:cNvPr id="48175" name="文本框 16"/>
              <p:cNvSpPr txBox="1">
                <a:spLocks noChangeArrowheads="1"/>
              </p:cNvSpPr>
              <p:nvPr/>
            </p:nvSpPr>
            <p:spPr bwMode="auto">
              <a:xfrm>
                <a:off x="662691" y="2568215"/>
                <a:ext cx="4380472" cy="3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从不会敲代码，到做出了我们自己的团队网站</a:t>
                </a:r>
              </a:p>
            </p:txBody>
          </p:sp>
        </p:grpSp>
      </p:grpSp>
      <p:grpSp>
        <p:nvGrpSpPr>
          <p:cNvPr id="48134" name="组合 19"/>
          <p:cNvGrpSpPr>
            <a:grpSpLocks/>
          </p:cNvGrpSpPr>
          <p:nvPr/>
        </p:nvGrpSpPr>
        <p:grpSpPr bwMode="auto">
          <a:xfrm>
            <a:off x="7989889" y="2619087"/>
            <a:ext cx="3360737" cy="1619825"/>
            <a:chOff x="7910711" y="1268327"/>
            <a:chExt cx="3360058" cy="1620190"/>
          </a:xfrm>
        </p:grpSpPr>
        <p:grpSp>
          <p:nvGrpSpPr>
            <p:cNvPr id="48166" name="组合 20"/>
            <p:cNvGrpSpPr>
              <a:grpSpLocks/>
            </p:cNvGrpSpPr>
            <p:nvPr/>
          </p:nvGrpSpPr>
          <p:grpSpPr bwMode="auto">
            <a:xfrm>
              <a:off x="9115844" y="1268327"/>
              <a:ext cx="856342" cy="856342"/>
              <a:chOff x="9115844" y="1268327"/>
              <a:chExt cx="856342" cy="85634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9115379" y="1268327"/>
                <a:ext cx="857077" cy="855855"/>
              </a:xfrm>
              <a:prstGeom prst="ellipse">
                <a:avLst/>
              </a:prstGeom>
              <a:solidFill>
                <a:srgbClr val="1CBB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171" name="Freeform 354"/>
              <p:cNvSpPr>
                <a:spLocks noEditPoints="1"/>
              </p:cNvSpPr>
              <p:nvPr/>
            </p:nvSpPr>
            <p:spPr bwMode="auto">
              <a:xfrm>
                <a:off x="9348681" y="1458879"/>
                <a:ext cx="390668" cy="413348"/>
              </a:xfrm>
              <a:custGeom>
                <a:avLst/>
                <a:gdLst>
                  <a:gd name="T0" fmla="*/ 336488 w 274"/>
                  <a:gd name="T1" fmla="*/ 172228 h 288"/>
                  <a:gd name="T2" fmla="*/ 390668 w 274"/>
                  <a:gd name="T3" fmla="*/ 133477 h 288"/>
                  <a:gd name="T4" fmla="*/ 356449 w 274"/>
                  <a:gd name="T5" fmla="*/ 73197 h 288"/>
                  <a:gd name="T6" fmla="*/ 293714 w 274"/>
                  <a:gd name="T7" fmla="*/ 100467 h 288"/>
                  <a:gd name="T8" fmla="*/ 236682 w 274"/>
                  <a:gd name="T9" fmla="*/ 67456 h 288"/>
                  <a:gd name="T10" fmla="*/ 229553 w 274"/>
                  <a:gd name="T11" fmla="*/ 0 h 288"/>
                  <a:gd name="T12" fmla="*/ 161115 w 274"/>
                  <a:gd name="T13" fmla="*/ 0 h 288"/>
                  <a:gd name="T14" fmla="*/ 153986 w 274"/>
                  <a:gd name="T15" fmla="*/ 67456 h 288"/>
                  <a:gd name="T16" fmla="*/ 95528 w 274"/>
                  <a:gd name="T17" fmla="*/ 100467 h 288"/>
                  <a:gd name="T18" fmla="*/ 34219 w 274"/>
                  <a:gd name="T19" fmla="*/ 73197 h 288"/>
                  <a:gd name="T20" fmla="*/ 0 w 274"/>
                  <a:gd name="T21" fmla="*/ 133477 h 288"/>
                  <a:gd name="T22" fmla="*/ 54180 w 274"/>
                  <a:gd name="T23" fmla="*/ 172228 h 288"/>
                  <a:gd name="T24" fmla="*/ 54180 w 274"/>
                  <a:gd name="T25" fmla="*/ 241120 h 288"/>
                  <a:gd name="T26" fmla="*/ 0 w 274"/>
                  <a:gd name="T27" fmla="*/ 279871 h 288"/>
                  <a:gd name="T28" fmla="*/ 34219 w 274"/>
                  <a:gd name="T29" fmla="*/ 340151 h 288"/>
                  <a:gd name="T30" fmla="*/ 96954 w 274"/>
                  <a:gd name="T31" fmla="*/ 312881 h 288"/>
                  <a:gd name="T32" fmla="*/ 153986 w 274"/>
                  <a:gd name="T33" fmla="*/ 345892 h 288"/>
                  <a:gd name="T34" fmla="*/ 161115 w 274"/>
                  <a:gd name="T35" fmla="*/ 413348 h 288"/>
                  <a:gd name="T36" fmla="*/ 229553 w 274"/>
                  <a:gd name="T37" fmla="*/ 413348 h 288"/>
                  <a:gd name="T38" fmla="*/ 236682 w 274"/>
                  <a:gd name="T39" fmla="*/ 345892 h 288"/>
                  <a:gd name="T40" fmla="*/ 293714 w 274"/>
                  <a:gd name="T41" fmla="*/ 312881 h 288"/>
                  <a:gd name="T42" fmla="*/ 356449 w 274"/>
                  <a:gd name="T43" fmla="*/ 340151 h 288"/>
                  <a:gd name="T44" fmla="*/ 390668 w 274"/>
                  <a:gd name="T45" fmla="*/ 279871 h 288"/>
                  <a:gd name="T46" fmla="*/ 336488 w 274"/>
                  <a:gd name="T47" fmla="*/ 241120 h 288"/>
                  <a:gd name="T48" fmla="*/ 336488 w 274"/>
                  <a:gd name="T49" fmla="*/ 172228 h 288"/>
                  <a:gd name="T50" fmla="*/ 225276 w 274"/>
                  <a:gd name="T51" fmla="*/ 258343 h 288"/>
                  <a:gd name="T52" fmla="*/ 165392 w 274"/>
                  <a:gd name="T53" fmla="*/ 258343 h 288"/>
                  <a:gd name="T54" fmla="*/ 136876 w 274"/>
                  <a:gd name="T55" fmla="*/ 206674 h 288"/>
                  <a:gd name="T56" fmla="*/ 165392 w 274"/>
                  <a:gd name="T57" fmla="*/ 155006 h 288"/>
                  <a:gd name="T58" fmla="*/ 225276 w 274"/>
                  <a:gd name="T59" fmla="*/ 155006 h 288"/>
                  <a:gd name="T60" fmla="*/ 255217 w 274"/>
                  <a:gd name="T61" fmla="*/ 206674 h 288"/>
                  <a:gd name="T62" fmla="*/ 225276 w 274"/>
                  <a:gd name="T63" fmla="*/ 258343 h 2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4" h="288">
                    <a:moveTo>
                      <a:pt x="236" y="120"/>
                    </a:moveTo>
                    <a:cubicBezTo>
                      <a:pt x="274" y="93"/>
                      <a:pt x="274" y="93"/>
                      <a:pt x="274" y="93"/>
                    </a:cubicBezTo>
                    <a:cubicBezTo>
                      <a:pt x="250" y="51"/>
                      <a:pt x="250" y="51"/>
                      <a:pt x="250" y="51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8" y="120"/>
                      <a:pt x="38" y="120"/>
                      <a:pt x="38" y="120"/>
                    </a:cubicBezTo>
                    <a:cubicBezTo>
                      <a:pt x="38" y="168"/>
                      <a:pt x="38" y="168"/>
                      <a:pt x="38" y="168"/>
                    </a:cubicBezTo>
                    <a:cubicBezTo>
                      <a:pt x="18" y="182"/>
                      <a:pt x="0" y="195"/>
                      <a:pt x="0" y="195"/>
                    </a:cubicBezTo>
                    <a:cubicBezTo>
                      <a:pt x="24" y="237"/>
                      <a:pt x="24" y="237"/>
                      <a:pt x="24" y="237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108" y="241"/>
                      <a:pt x="108" y="241"/>
                      <a:pt x="108" y="241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61" y="288"/>
                      <a:pt x="161" y="288"/>
                      <a:pt x="161" y="288"/>
                    </a:cubicBezTo>
                    <a:cubicBezTo>
                      <a:pt x="161" y="288"/>
                      <a:pt x="163" y="266"/>
                      <a:pt x="166" y="241"/>
                    </a:cubicBezTo>
                    <a:cubicBezTo>
                      <a:pt x="206" y="218"/>
                      <a:pt x="206" y="218"/>
                      <a:pt x="206" y="218"/>
                    </a:cubicBezTo>
                    <a:cubicBezTo>
                      <a:pt x="250" y="237"/>
                      <a:pt x="250" y="237"/>
                      <a:pt x="250" y="237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56" y="182"/>
                      <a:pt x="236" y="168"/>
                    </a:cubicBezTo>
                    <a:lnTo>
                      <a:pt x="236" y="120"/>
                    </a:lnTo>
                    <a:close/>
                    <a:moveTo>
                      <a:pt x="158" y="180"/>
                    </a:moveTo>
                    <a:cubicBezTo>
                      <a:pt x="116" y="180"/>
                      <a:pt x="116" y="180"/>
                      <a:pt x="116" y="180"/>
                    </a:cubicBezTo>
                    <a:cubicBezTo>
                      <a:pt x="96" y="144"/>
                      <a:pt x="96" y="144"/>
                      <a:pt x="96" y="144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79" y="144"/>
                      <a:pt x="179" y="144"/>
                      <a:pt x="179" y="144"/>
                    </a:cubicBezTo>
                    <a:lnTo>
                      <a:pt x="158" y="1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167" name="组合 21"/>
            <p:cNvGrpSpPr>
              <a:grpSpLocks/>
            </p:cNvGrpSpPr>
            <p:nvPr/>
          </p:nvGrpSpPr>
          <p:grpSpPr bwMode="auto">
            <a:xfrm>
              <a:off x="7910711" y="2272828"/>
              <a:ext cx="3360058" cy="615689"/>
              <a:chOff x="1172899" y="2551837"/>
              <a:chExt cx="3360058" cy="615689"/>
            </a:xfrm>
          </p:grpSpPr>
          <p:sp>
            <p:nvSpPr>
              <p:cNvPr id="48168" name="文本框 22"/>
              <p:cNvSpPr txBox="1">
                <a:spLocks noChangeArrowheads="1"/>
              </p:cNvSpPr>
              <p:nvPr/>
            </p:nvSpPr>
            <p:spPr bwMode="auto">
              <a:xfrm>
                <a:off x="1172899" y="2859680"/>
                <a:ext cx="3360058" cy="3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169" name="文本框 23"/>
              <p:cNvSpPr txBox="1">
                <a:spLocks noChangeArrowheads="1"/>
              </p:cNvSpPr>
              <p:nvPr/>
            </p:nvSpPr>
            <p:spPr bwMode="auto">
              <a:xfrm>
                <a:off x="1441272" y="2551837"/>
                <a:ext cx="282331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每一次开会都是一种成长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6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组合 933"/>
          <p:cNvGrpSpPr>
            <a:grpSpLocks/>
          </p:cNvGrpSpPr>
          <p:nvPr/>
        </p:nvGrpSpPr>
        <p:grpSpPr bwMode="auto">
          <a:xfrm>
            <a:off x="1905000" y="4906963"/>
            <a:ext cx="1979613" cy="1771650"/>
            <a:chOff x="5383213" y="3433763"/>
            <a:chExt cx="3008313" cy="2692400"/>
          </a:xfrm>
        </p:grpSpPr>
        <p:grpSp>
          <p:nvGrpSpPr>
            <p:cNvPr id="51312" name="Group 205"/>
            <p:cNvGrpSpPr>
              <a:grpSpLocks/>
            </p:cNvGrpSpPr>
            <p:nvPr/>
          </p:nvGrpSpPr>
          <p:grpSpPr bwMode="auto">
            <a:xfrm>
              <a:off x="5694363" y="3752851"/>
              <a:ext cx="2630488" cy="2105025"/>
              <a:chOff x="3587" y="2364"/>
              <a:chExt cx="1657" cy="1326"/>
            </a:xfrm>
          </p:grpSpPr>
          <p:sp>
            <p:nvSpPr>
              <p:cNvPr id="51514" name="Oval 5"/>
              <p:cNvSpPr>
                <a:spLocks noChangeArrowheads="1"/>
              </p:cNvSpPr>
              <p:nvPr/>
            </p:nvSpPr>
            <p:spPr bwMode="auto">
              <a:xfrm>
                <a:off x="3804" y="2416"/>
                <a:ext cx="1136" cy="1135"/>
              </a:xfrm>
              <a:prstGeom prst="ellipse">
                <a:avLst/>
              </a:prstGeom>
              <a:solidFill>
                <a:srgbClr val="5BD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5" name="Freeform 6"/>
              <p:cNvSpPr>
                <a:spLocks/>
              </p:cNvSpPr>
              <p:nvPr/>
            </p:nvSpPr>
            <p:spPr bwMode="auto">
              <a:xfrm>
                <a:off x="4771" y="2693"/>
                <a:ext cx="23" cy="3"/>
              </a:xfrm>
              <a:custGeom>
                <a:avLst/>
                <a:gdLst>
                  <a:gd name="T0" fmla="*/ 18 w 14"/>
                  <a:gd name="T1" fmla="*/ 0 h 2"/>
                  <a:gd name="T2" fmla="*/ 0 w 14"/>
                  <a:gd name="T3" fmla="*/ 2 h 2"/>
                  <a:gd name="T4" fmla="*/ 0 w 14"/>
                  <a:gd name="T5" fmla="*/ 2 h 2"/>
                  <a:gd name="T6" fmla="*/ 15 w 14"/>
                  <a:gd name="T7" fmla="*/ 2 h 2"/>
                  <a:gd name="T8" fmla="*/ 18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2" y="0"/>
                      <a:pt x="14" y="0"/>
                      <a:pt x="11" y="0"/>
                    </a:cubicBezTo>
                  </a:path>
                </a:pathLst>
              </a:custGeom>
              <a:solidFill>
                <a:srgbClr val="FDC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6" name="Freeform 7"/>
              <p:cNvSpPr>
                <a:spLocks/>
              </p:cNvSpPr>
              <p:nvPr/>
            </p:nvSpPr>
            <p:spPr bwMode="auto">
              <a:xfrm>
                <a:off x="3878" y="2529"/>
                <a:ext cx="1052" cy="701"/>
              </a:xfrm>
              <a:custGeom>
                <a:avLst/>
                <a:gdLst>
                  <a:gd name="T0" fmla="*/ 995 w 649"/>
                  <a:gd name="T1" fmla="*/ 189 h 433"/>
                  <a:gd name="T2" fmla="*/ 947 w 649"/>
                  <a:gd name="T3" fmla="*/ 183 h 433"/>
                  <a:gd name="T4" fmla="*/ 901 w 649"/>
                  <a:gd name="T5" fmla="*/ 168 h 433"/>
                  <a:gd name="T6" fmla="*/ 893 w 649"/>
                  <a:gd name="T7" fmla="*/ 165 h 433"/>
                  <a:gd name="T8" fmla="*/ 893 w 649"/>
                  <a:gd name="T9" fmla="*/ 165 h 433"/>
                  <a:gd name="T10" fmla="*/ 799 w 649"/>
                  <a:gd name="T11" fmla="*/ 164 h 433"/>
                  <a:gd name="T12" fmla="*/ 682 w 649"/>
                  <a:gd name="T13" fmla="*/ 100 h 433"/>
                  <a:gd name="T14" fmla="*/ 656 w 649"/>
                  <a:gd name="T15" fmla="*/ 63 h 433"/>
                  <a:gd name="T16" fmla="*/ 553 w 649"/>
                  <a:gd name="T17" fmla="*/ 62 h 433"/>
                  <a:gd name="T18" fmla="*/ 556 w 649"/>
                  <a:gd name="T19" fmla="*/ 40 h 433"/>
                  <a:gd name="T20" fmla="*/ 559 w 649"/>
                  <a:gd name="T21" fmla="*/ 18 h 433"/>
                  <a:gd name="T22" fmla="*/ 546 w 649"/>
                  <a:gd name="T23" fmla="*/ 10 h 433"/>
                  <a:gd name="T24" fmla="*/ 532 w 649"/>
                  <a:gd name="T25" fmla="*/ 0 h 433"/>
                  <a:gd name="T26" fmla="*/ 464 w 649"/>
                  <a:gd name="T27" fmla="*/ 21 h 433"/>
                  <a:gd name="T28" fmla="*/ 332 w 649"/>
                  <a:gd name="T29" fmla="*/ 60 h 433"/>
                  <a:gd name="T30" fmla="*/ 250 w 649"/>
                  <a:gd name="T31" fmla="*/ 105 h 433"/>
                  <a:gd name="T32" fmla="*/ 170 w 649"/>
                  <a:gd name="T33" fmla="*/ 176 h 433"/>
                  <a:gd name="T34" fmla="*/ 58 w 649"/>
                  <a:gd name="T35" fmla="*/ 253 h 433"/>
                  <a:gd name="T36" fmla="*/ 15 w 649"/>
                  <a:gd name="T37" fmla="*/ 319 h 433"/>
                  <a:gd name="T38" fmla="*/ 58 w 649"/>
                  <a:gd name="T39" fmla="*/ 379 h 433"/>
                  <a:gd name="T40" fmla="*/ 78 w 649"/>
                  <a:gd name="T41" fmla="*/ 440 h 433"/>
                  <a:gd name="T42" fmla="*/ 79 w 649"/>
                  <a:gd name="T43" fmla="*/ 468 h 433"/>
                  <a:gd name="T44" fmla="*/ 79 w 649"/>
                  <a:gd name="T45" fmla="*/ 474 h 433"/>
                  <a:gd name="T46" fmla="*/ 84 w 649"/>
                  <a:gd name="T47" fmla="*/ 489 h 433"/>
                  <a:gd name="T48" fmla="*/ 84 w 649"/>
                  <a:gd name="T49" fmla="*/ 492 h 433"/>
                  <a:gd name="T50" fmla="*/ 97 w 649"/>
                  <a:gd name="T51" fmla="*/ 513 h 433"/>
                  <a:gd name="T52" fmla="*/ 128 w 649"/>
                  <a:gd name="T53" fmla="*/ 550 h 433"/>
                  <a:gd name="T54" fmla="*/ 198 w 649"/>
                  <a:gd name="T55" fmla="*/ 635 h 433"/>
                  <a:gd name="T56" fmla="*/ 232 w 649"/>
                  <a:gd name="T57" fmla="*/ 675 h 433"/>
                  <a:gd name="T58" fmla="*/ 246 w 649"/>
                  <a:gd name="T59" fmla="*/ 690 h 433"/>
                  <a:gd name="T60" fmla="*/ 248 w 649"/>
                  <a:gd name="T61" fmla="*/ 691 h 433"/>
                  <a:gd name="T62" fmla="*/ 258 w 649"/>
                  <a:gd name="T63" fmla="*/ 695 h 433"/>
                  <a:gd name="T64" fmla="*/ 261 w 649"/>
                  <a:gd name="T65" fmla="*/ 696 h 433"/>
                  <a:gd name="T66" fmla="*/ 285 w 649"/>
                  <a:gd name="T67" fmla="*/ 695 h 433"/>
                  <a:gd name="T68" fmla="*/ 295 w 649"/>
                  <a:gd name="T69" fmla="*/ 693 h 433"/>
                  <a:gd name="T70" fmla="*/ 298 w 649"/>
                  <a:gd name="T71" fmla="*/ 693 h 433"/>
                  <a:gd name="T72" fmla="*/ 355 w 649"/>
                  <a:gd name="T73" fmla="*/ 685 h 433"/>
                  <a:gd name="T74" fmla="*/ 528 w 649"/>
                  <a:gd name="T75" fmla="*/ 701 h 433"/>
                  <a:gd name="T76" fmla="*/ 528 w 649"/>
                  <a:gd name="T77" fmla="*/ 701 h 433"/>
                  <a:gd name="T78" fmla="*/ 528 w 649"/>
                  <a:gd name="T79" fmla="*/ 701 h 433"/>
                  <a:gd name="T80" fmla="*/ 587 w 649"/>
                  <a:gd name="T81" fmla="*/ 654 h 433"/>
                  <a:gd name="T82" fmla="*/ 755 w 649"/>
                  <a:gd name="T83" fmla="*/ 627 h 433"/>
                  <a:gd name="T84" fmla="*/ 796 w 649"/>
                  <a:gd name="T85" fmla="*/ 627 h 433"/>
                  <a:gd name="T86" fmla="*/ 820 w 649"/>
                  <a:gd name="T87" fmla="*/ 627 h 433"/>
                  <a:gd name="T88" fmla="*/ 830 w 649"/>
                  <a:gd name="T89" fmla="*/ 623 h 433"/>
                  <a:gd name="T90" fmla="*/ 833 w 649"/>
                  <a:gd name="T91" fmla="*/ 622 h 433"/>
                  <a:gd name="T92" fmla="*/ 838 w 649"/>
                  <a:gd name="T93" fmla="*/ 618 h 433"/>
                  <a:gd name="T94" fmla="*/ 840 w 649"/>
                  <a:gd name="T95" fmla="*/ 618 h 433"/>
                  <a:gd name="T96" fmla="*/ 841 w 649"/>
                  <a:gd name="T97" fmla="*/ 617 h 433"/>
                  <a:gd name="T98" fmla="*/ 851 w 649"/>
                  <a:gd name="T99" fmla="*/ 605 h 433"/>
                  <a:gd name="T100" fmla="*/ 853 w 649"/>
                  <a:gd name="T101" fmla="*/ 604 h 433"/>
                  <a:gd name="T102" fmla="*/ 862 w 649"/>
                  <a:gd name="T103" fmla="*/ 588 h 433"/>
                  <a:gd name="T104" fmla="*/ 866 w 649"/>
                  <a:gd name="T105" fmla="*/ 581 h 433"/>
                  <a:gd name="T106" fmla="*/ 872 w 649"/>
                  <a:gd name="T107" fmla="*/ 565 h 433"/>
                  <a:gd name="T108" fmla="*/ 882 w 649"/>
                  <a:gd name="T109" fmla="*/ 533 h 433"/>
                  <a:gd name="T110" fmla="*/ 916 w 649"/>
                  <a:gd name="T111" fmla="*/ 448 h 433"/>
                  <a:gd name="T112" fmla="*/ 1052 w 649"/>
                  <a:gd name="T113" fmla="*/ 346 h 433"/>
                  <a:gd name="T114" fmla="*/ 995 w 649"/>
                  <a:gd name="T115" fmla="*/ 189 h 4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9" h="433">
                    <a:moveTo>
                      <a:pt x="614" y="117"/>
                    </a:moveTo>
                    <a:cubicBezTo>
                      <a:pt x="604" y="116"/>
                      <a:pt x="594" y="115"/>
                      <a:pt x="584" y="113"/>
                    </a:cubicBezTo>
                    <a:cubicBezTo>
                      <a:pt x="575" y="111"/>
                      <a:pt x="566" y="108"/>
                      <a:pt x="556" y="104"/>
                    </a:cubicBezTo>
                    <a:cubicBezTo>
                      <a:pt x="556" y="104"/>
                      <a:pt x="554" y="103"/>
                      <a:pt x="551" y="102"/>
                    </a:cubicBezTo>
                    <a:cubicBezTo>
                      <a:pt x="551" y="102"/>
                      <a:pt x="551" y="102"/>
                      <a:pt x="551" y="102"/>
                    </a:cubicBezTo>
                    <a:cubicBezTo>
                      <a:pt x="531" y="105"/>
                      <a:pt x="514" y="106"/>
                      <a:pt x="493" y="101"/>
                    </a:cubicBezTo>
                    <a:cubicBezTo>
                      <a:pt x="466" y="93"/>
                      <a:pt x="443" y="80"/>
                      <a:pt x="421" y="62"/>
                    </a:cubicBezTo>
                    <a:cubicBezTo>
                      <a:pt x="413" y="56"/>
                      <a:pt x="408" y="48"/>
                      <a:pt x="405" y="39"/>
                    </a:cubicBezTo>
                    <a:cubicBezTo>
                      <a:pt x="383" y="37"/>
                      <a:pt x="362" y="37"/>
                      <a:pt x="341" y="38"/>
                    </a:cubicBezTo>
                    <a:cubicBezTo>
                      <a:pt x="334" y="38"/>
                      <a:pt x="339" y="31"/>
                      <a:pt x="343" y="25"/>
                    </a:cubicBezTo>
                    <a:cubicBezTo>
                      <a:pt x="347" y="18"/>
                      <a:pt x="352" y="11"/>
                      <a:pt x="345" y="11"/>
                    </a:cubicBezTo>
                    <a:cubicBezTo>
                      <a:pt x="343" y="12"/>
                      <a:pt x="340" y="9"/>
                      <a:pt x="337" y="6"/>
                    </a:cubicBezTo>
                    <a:cubicBezTo>
                      <a:pt x="334" y="3"/>
                      <a:pt x="331" y="0"/>
                      <a:pt x="328" y="0"/>
                    </a:cubicBezTo>
                    <a:cubicBezTo>
                      <a:pt x="329" y="0"/>
                      <a:pt x="289" y="12"/>
                      <a:pt x="286" y="13"/>
                    </a:cubicBezTo>
                    <a:cubicBezTo>
                      <a:pt x="261" y="18"/>
                      <a:pt x="229" y="28"/>
                      <a:pt x="205" y="37"/>
                    </a:cubicBezTo>
                    <a:cubicBezTo>
                      <a:pt x="203" y="39"/>
                      <a:pt x="156" y="63"/>
                      <a:pt x="154" y="65"/>
                    </a:cubicBezTo>
                    <a:cubicBezTo>
                      <a:pt x="135" y="81"/>
                      <a:pt x="123" y="93"/>
                      <a:pt x="105" y="109"/>
                    </a:cubicBezTo>
                    <a:cubicBezTo>
                      <a:pt x="83" y="127"/>
                      <a:pt x="57" y="137"/>
                      <a:pt x="36" y="156"/>
                    </a:cubicBezTo>
                    <a:cubicBezTo>
                      <a:pt x="31" y="161"/>
                      <a:pt x="15" y="193"/>
                      <a:pt x="9" y="197"/>
                    </a:cubicBezTo>
                    <a:cubicBezTo>
                      <a:pt x="0" y="211"/>
                      <a:pt x="48" y="222"/>
                      <a:pt x="36" y="234"/>
                    </a:cubicBezTo>
                    <a:cubicBezTo>
                      <a:pt x="44" y="245"/>
                      <a:pt x="48" y="258"/>
                      <a:pt x="48" y="272"/>
                    </a:cubicBezTo>
                    <a:cubicBezTo>
                      <a:pt x="48" y="277"/>
                      <a:pt x="48" y="283"/>
                      <a:pt x="49" y="289"/>
                    </a:cubicBezTo>
                    <a:cubicBezTo>
                      <a:pt x="49" y="290"/>
                      <a:pt x="49" y="292"/>
                      <a:pt x="49" y="293"/>
                    </a:cubicBezTo>
                    <a:cubicBezTo>
                      <a:pt x="50" y="296"/>
                      <a:pt x="51" y="299"/>
                      <a:pt x="52" y="302"/>
                    </a:cubicBezTo>
                    <a:cubicBezTo>
                      <a:pt x="52" y="303"/>
                      <a:pt x="52" y="303"/>
                      <a:pt x="52" y="304"/>
                    </a:cubicBezTo>
                    <a:cubicBezTo>
                      <a:pt x="55" y="309"/>
                      <a:pt x="60" y="317"/>
                      <a:pt x="60" y="317"/>
                    </a:cubicBezTo>
                    <a:cubicBezTo>
                      <a:pt x="66" y="325"/>
                      <a:pt x="73" y="332"/>
                      <a:pt x="79" y="340"/>
                    </a:cubicBezTo>
                    <a:cubicBezTo>
                      <a:pt x="93" y="357"/>
                      <a:pt x="107" y="375"/>
                      <a:pt x="122" y="392"/>
                    </a:cubicBezTo>
                    <a:cubicBezTo>
                      <a:pt x="129" y="401"/>
                      <a:pt x="136" y="409"/>
                      <a:pt x="143" y="417"/>
                    </a:cubicBezTo>
                    <a:cubicBezTo>
                      <a:pt x="146" y="420"/>
                      <a:pt x="149" y="423"/>
                      <a:pt x="152" y="426"/>
                    </a:cubicBezTo>
                    <a:cubicBezTo>
                      <a:pt x="152" y="426"/>
                      <a:pt x="152" y="427"/>
                      <a:pt x="153" y="427"/>
                    </a:cubicBezTo>
                    <a:cubicBezTo>
                      <a:pt x="154" y="428"/>
                      <a:pt x="157" y="429"/>
                      <a:pt x="159" y="429"/>
                    </a:cubicBezTo>
                    <a:cubicBezTo>
                      <a:pt x="160" y="430"/>
                      <a:pt x="160" y="430"/>
                      <a:pt x="161" y="430"/>
                    </a:cubicBezTo>
                    <a:cubicBezTo>
                      <a:pt x="166" y="430"/>
                      <a:pt x="174" y="429"/>
                      <a:pt x="176" y="429"/>
                    </a:cubicBezTo>
                    <a:cubicBezTo>
                      <a:pt x="178" y="429"/>
                      <a:pt x="180" y="429"/>
                      <a:pt x="182" y="428"/>
                    </a:cubicBezTo>
                    <a:cubicBezTo>
                      <a:pt x="183" y="428"/>
                      <a:pt x="184" y="428"/>
                      <a:pt x="184" y="428"/>
                    </a:cubicBezTo>
                    <a:cubicBezTo>
                      <a:pt x="196" y="426"/>
                      <a:pt x="207" y="425"/>
                      <a:pt x="219" y="423"/>
                    </a:cubicBezTo>
                    <a:cubicBezTo>
                      <a:pt x="255" y="419"/>
                      <a:pt x="291" y="424"/>
                      <a:pt x="326" y="433"/>
                    </a:cubicBezTo>
                    <a:cubicBezTo>
                      <a:pt x="326" y="433"/>
                      <a:pt x="326" y="433"/>
                      <a:pt x="326" y="433"/>
                    </a:cubicBezTo>
                    <a:cubicBezTo>
                      <a:pt x="325" y="432"/>
                      <a:pt x="324" y="432"/>
                      <a:pt x="326" y="433"/>
                    </a:cubicBezTo>
                    <a:cubicBezTo>
                      <a:pt x="336" y="422"/>
                      <a:pt x="352" y="410"/>
                      <a:pt x="362" y="404"/>
                    </a:cubicBezTo>
                    <a:cubicBezTo>
                      <a:pt x="393" y="385"/>
                      <a:pt x="430" y="386"/>
                      <a:pt x="466" y="387"/>
                    </a:cubicBezTo>
                    <a:cubicBezTo>
                      <a:pt x="474" y="387"/>
                      <a:pt x="483" y="387"/>
                      <a:pt x="491" y="387"/>
                    </a:cubicBezTo>
                    <a:cubicBezTo>
                      <a:pt x="496" y="387"/>
                      <a:pt x="501" y="387"/>
                      <a:pt x="506" y="387"/>
                    </a:cubicBezTo>
                    <a:cubicBezTo>
                      <a:pt x="507" y="386"/>
                      <a:pt x="509" y="386"/>
                      <a:pt x="512" y="385"/>
                    </a:cubicBezTo>
                    <a:cubicBezTo>
                      <a:pt x="513" y="385"/>
                      <a:pt x="514" y="384"/>
                      <a:pt x="514" y="384"/>
                    </a:cubicBezTo>
                    <a:cubicBezTo>
                      <a:pt x="516" y="383"/>
                      <a:pt x="517" y="382"/>
                      <a:pt x="517" y="382"/>
                    </a:cubicBezTo>
                    <a:cubicBezTo>
                      <a:pt x="518" y="382"/>
                      <a:pt x="518" y="382"/>
                      <a:pt x="518" y="382"/>
                    </a:cubicBezTo>
                    <a:cubicBezTo>
                      <a:pt x="519" y="381"/>
                      <a:pt x="519" y="381"/>
                      <a:pt x="519" y="381"/>
                    </a:cubicBezTo>
                    <a:cubicBezTo>
                      <a:pt x="521" y="379"/>
                      <a:pt x="523" y="376"/>
                      <a:pt x="525" y="374"/>
                    </a:cubicBezTo>
                    <a:cubicBezTo>
                      <a:pt x="525" y="374"/>
                      <a:pt x="526" y="373"/>
                      <a:pt x="526" y="373"/>
                    </a:cubicBezTo>
                    <a:cubicBezTo>
                      <a:pt x="528" y="369"/>
                      <a:pt x="530" y="366"/>
                      <a:pt x="532" y="363"/>
                    </a:cubicBezTo>
                    <a:cubicBezTo>
                      <a:pt x="534" y="360"/>
                      <a:pt x="539" y="344"/>
                      <a:pt x="534" y="359"/>
                    </a:cubicBezTo>
                    <a:cubicBezTo>
                      <a:pt x="535" y="356"/>
                      <a:pt x="537" y="352"/>
                      <a:pt x="538" y="349"/>
                    </a:cubicBezTo>
                    <a:cubicBezTo>
                      <a:pt x="540" y="342"/>
                      <a:pt x="542" y="335"/>
                      <a:pt x="544" y="329"/>
                    </a:cubicBezTo>
                    <a:cubicBezTo>
                      <a:pt x="549" y="311"/>
                      <a:pt x="555" y="293"/>
                      <a:pt x="565" y="277"/>
                    </a:cubicBezTo>
                    <a:cubicBezTo>
                      <a:pt x="585" y="245"/>
                      <a:pt x="615" y="228"/>
                      <a:pt x="649" y="214"/>
                    </a:cubicBezTo>
                    <a:cubicBezTo>
                      <a:pt x="642" y="179"/>
                      <a:pt x="630" y="147"/>
                      <a:pt x="614" y="117"/>
                    </a:cubicBezTo>
                  </a:path>
                </a:pathLst>
              </a:custGeom>
              <a:solidFill>
                <a:srgbClr val="A0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7" name="Freeform 8"/>
              <p:cNvSpPr>
                <a:spLocks noEditPoints="1"/>
              </p:cNvSpPr>
              <p:nvPr/>
            </p:nvSpPr>
            <p:spPr bwMode="auto">
              <a:xfrm>
                <a:off x="3797" y="2409"/>
                <a:ext cx="1149" cy="1148"/>
              </a:xfrm>
              <a:custGeom>
                <a:avLst/>
                <a:gdLst>
                  <a:gd name="T0" fmla="*/ 0 w 709"/>
                  <a:gd name="T1" fmla="*/ 573 h 709"/>
                  <a:gd name="T2" fmla="*/ 1149 w 709"/>
                  <a:gd name="T3" fmla="*/ 573 h 709"/>
                  <a:gd name="T4" fmla="*/ 274 w 709"/>
                  <a:gd name="T5" fmla="*/ 489 h 709"/>
                  <a:gd name="T6" fmla="*/ 204 w 709"/>
                  <a:gd name="T7" fmla="*/ 471 h 709"/>
                  <a:gd name="T8" fmla="*/ 160 w 709"/>
                  <a:gd name="T9" fmla="*/ 340 h 709"/>
                  <a:gd name="T10" fmla="*/ 162 w 709"/>
                  <a:gd name="T11" fmla="*/ 209 h 709"/>
                  <a:gd name="T12" fmla="*/ 668 w 709"/>
                  <a:gd name="T13" fmla="*/ 32 h 709"/>
                  <a:gd name="T14" fmla="*/ 626 w 709"/>
                  <a:gd name="T15" fmla="*/ 78 h 709"/>
                  <a:gd name="T16" fmla="*/ 561 w 709"/>
                  <a:gd name="T17" fmla="*/ 104 h 709"/>
                  <a:gd name="T18" fmla="*/ 532 w 709"/>
                  <a:gd name="T19" fmla="*/ 254 h 709"/>
                  <a:gd name="T20" fmla="*/ 421 w 709"/>
                  <a:gd name="T21" fmla="*/ 382 h 709"/>
                  <a:gd name="T22" fmla="*/ 319 w 709"/>
                  <a:gd name="T23" fmla="*/ 397 h 709"/>
                  <a:gd name="T24" fmla="*/ 402 w 709"/>
                  <a:gd name="T25" fmla="*/ 471 h 709"/>
                  <a:gd name="T26" fmla="*/ 410 w 709"/>
                  <a:gd name="T27" fmla="*/ 546 h 709"/>
                  <a:gd name="T28" fmla="*/ 366 w 709"/>
                  <a:gd name="T29" fmla="*/ 534 h 709"/>
                  <a:gd name="T30" fmla="*/ 585 w 709"/>
                  <a:gd name="T31" fmla="*/ 460 h 709"/>
                  <a:gd name="T32" fmla="*/ 606 w 709"/>
                  <a:gd name="T33" fmla="*/ 453 h 709"/>
                  <a:gd name="T34" fmla="*/ 498 w 709"/>
                  <a:gd name="T35" fmla="*/ 445 h 709"/>
                  <a:gd name="T36" fmla="*/ 451 w 709"/>
                  <a:gd name="T37" fmla="*/ 445 h 709"/>
                  <a:gd name="T38" fmla="*/ 509 w 709"/>
                  <a:gd name="T39" fmla="*/ 426 h 709"/>
                  <a:gd name="T40" fmla="*/ 883 w 709"/>
                  <a:gd name="T41" fmla="*/ 687 h 709"/>
                  <a:gd name="T42" fmla="*/ 805 w 709"/>
                  <a:gd name="T43" fmla="*/ 860 h 709"/>
                  <a:gd name="T44" fmla="*/ 677 w 709"/>
                  <a:gd name="T45" fmla="*/ 952 h 709"/>
                  <a:gd name="T46" fmla="*/ 566 w 709"/>
                  <a:gd name="T47" fmla="*/ 1054 h 709"/>
                  <a:gd name="T48" fmla="*/ 483 w 709"/>
                  <a:gd name="T49" fmla="*/ 1002 h 709"/>
                  <a:gd name="T50" fmla="*/ 494 w 709"/>
                  <a:gd name="T51" fmla="*/ 821 h 709"/>
                  <a:gd name="T52" fmla="*/ 421 w 709"/>
                  <a:gd name="T53" fmla="*/ 630 h 709"/>
                  <a:gd name="T54" fmla="*/ 478 w 709"/>
                  <a:gd name="T55" fmla="*/ 508 h 709"/>
                  <a:gd name="T56" fmla="*/ 583 w 709"/>
                  <a:gd name="T57" fmla="*/ 504 h 709"/>
                  <a:gd name="T58" fmla="*/ 762 w 709"/>
                  <a:gd name="T59" fmla="*/ 580 h 709"/>
                  <a:gd name="T60" fmla="*/ 883 w 709"/>
                  <a:gd name="T61" fmla="*/ 687 h 709"/>
                  <a:gd name="T62" fmla="*/ 1052 w 709"/>
                  <a:gd name="T63" fmla="*/ 562 h 709"/>
                  <a:gd name="T64" fmla="*/ 972 w 709"/>
                  <a:gd name="T65" fmla="*/ 424 h 709"/>
                  <a:gd name="T66" fmla="*/ 922 w 709"/>
                  <a:gd name="T67" fmla="*/ 275 h 709"/>
                  <a:gd name="T68" fmla="*/ 930 w 709"/>
                  <a:gd name="T69" fmla="*/ 154 h 709"/>
                  <a:gd name="T70" fmla="*/ 1110 w 709"/>
                  <a:gd name="T71" fmla="*/ 703 h 7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9" h="709">
                    <a:moveTo>
                      <a:pt x="354" y="0"/>
                    </a:moveTo>
                    <a:cubicBezTo>
                      <a:pt x="159" y="0"/>
                      <a:pt x="0" y="159"/>
                      <a:pt x="0" y="354"/>
                    </a:cubicBezTo>
                    <a:cubicBezTo>
                      <a:pt x="0" y="550"/>
                      <a:pt x="159" y="709"/>
                      <a:pt x="354" y="709"/>
                    </a:cubicBezTo>
                    <a:cubicBezTo>
                      <a:pt x="550" y="709"/>
                      <a:pt x="709" y="550"/>
                      <a:pt x="709" y="354"/>
                    </a:cubicBezTo>
                    <a:cubicBezTo>
                      <a:pt x="709" y="159"/>
                      <a:pt x="550" y="0"/>
                      <a:pt x="354" y="0"/>
                    </a:cubicBezTo>
                    <a:moveTo>
                      <a:pt x="169" y="302"/>
                    </a:moveTo>
                    <a:cubicBezTo>
                      <a:pt x="150" y="291"/>
                      <a:pt x="135" y="292"/>
                      <a:pt x="131" y="290"/>
                    </a:cubicBezTo>
                    <a:cubicBezTo>
                      <a:pt x="130" y="290"/>
                      <a:pt x="128" y="291"/>
                      <a:pt x="126" y="291"/>
                    </a:cubicBezTo>
                    <a:cubicBezTo>
                      <a:pt x="121" y="294"/>
                      <a:pt x="113" y="296"/>
                      <a:pt x="113" y="268"/>
                    </a:cubicBezTo>
                    <a:cubicBezTo>
                      <a:pt x="112" y="231"/>
                      <a:pt x="115" y="232"/>
                      <a:pt x="99" y="210"/>
                    </a:cubicBezTo>
                    <a:cubicBezTo>
                      <a:pt x="83" y="188"/>
                      <a:pt x="69" y="203"/>
                      <a:pt x="81" y="176"/>
                    </a:cubicBezTo>
                    <a:cubicBezTo>
                      <a:pt x="88" y="160"/>
                      <a:pt x="95" y="143"/>
                      <a:pt x="100" y="129"/>
                    </a:cubicBezTo>
                    <a:cubicBezTo>
                      <a:pt x="162" y="59"/>
                      <a:pt x="253" y="15"/>
                      <a:pt x="354" y="15"/>
                    </a:cubicBezTo>
                    <a:cubicBezTo>
                      <a:pt x="374" y="15"/>
                      <a:pt x="394" y="17"/>
                      <a:pt x="412" y="20"/>
                    </a:cubicBezTo>
                    <a:cubicBezTo>
                      <a:pt x="413" y="26"/>
                      <a:pt x="412" y="32"/>
                      <a:pt x="409" y="35"/>
                    </a:cubicBezTo>
                    <a:cubicBezTo>
                      <a:pt x="404" y="41"/>
                      <a:pt x="401" y="63"/>
                      <a:pt x="386" y="48"/>
                    </a:cubicBezTo>
                    <a:cubicBezTo>
                      <a:pt x="372" y="33"/>
                      <a:pt x="354" y="22"/>
                      <a:pt x="347" y="30"/>
                    </a:cubicBezTo>
                    <a:cubicBezTo>
                      <a:pt x="340" y="38"/>
                      <a:pt x="342" y="48"/>
                      <a:pt x="346" y="64"/>
                    </a:cubicBezTo>
                    <a:cubicBezTo>
                      <a:pt x="350" y="80"/>
                      <a:pt x="384" y="95"/>
                      <a:pt x="377" y="113"/>
                    </a:cubicBezTo>
                    <a:cubicBezTo>
                      <a:pt x="370" y="131"/>
                      <a:pt x="346" y="134"/>
                      <a:pt x="328" y="157"/>
                    </a:cubicBezTo>
                    <a:cubicBezTo>
                      <a:pt x="309" y="180"/>
                      <a:pt x="282" y="202"/>
                      <a:pt x="280" y="219"/>
                    </a:cubicBezTo>
                    <a:cubicBezTo>
                      <a:pt x="279" y="235"/>
                      <a:pt x="273" y="240"/>
                      <a:pt x="260" y="236"/>
                    </a:cubicBezTo>
                    <a:cubicBezTo>
                      <a:pt x="247" y="232"/>
                      <a:pt x="232" y="221"/>
                      <a:pt x="221" y="228"/>
                    </a:cubicBezTo>
                    <a:cubicBezTo>
                      <a:pt x="209" y="235"/>
                      <a:pt x="200" y="233"/>
                      <a:pt x="197" y="245"/>
                    </a:cubicBezTo>
                    <a:cubicBezTo>
                      <a:pt x="193" y="256"/>
                      <a:pt x="191" y="247"/>
                      <a:pt x="213" y="260"/>
                    </a:cubicBezTo>
                    <a:cubicBezTo>
                      <a:pt x="235" y="274"/>
                      <a:pt x="238" y="276"/>
                      <a:pt x="248" y="291"/>
                    </a:cubicBezTo>
                    <a:cubicBezTo>
                      <a:pt x="259" y="306"/>
                      <a:pt x="268" y="302"/>
                      <a:pt x="265" y="314"/>
                    </a:cubicBezTo>
                    <a:cubicBezTo>
                      <a:pt x="262" y="327"/>
                      <a:pt x="257" y="337"/>
                      <a:pt x="253" y="337"/>
                    </a:cubicBezTo>
                    <a:cubicBezTo>
                      <a:pt x="252" y="337"/>
                      <a:pt x="252" y="337"/>
                      <a:pt x="252" y="338"/>
                    </a:cubicBezTo>
                    <a:cubicBezTo>
                      <a:pt x="252" y="340"/>
                      <a:pt x="251" y="341"/>
                      <a:pt x="226" y="330"/>
                    </a:cubicBezTo>
                    <a:cubicBezTo>
                      <a:pt x="191" y="315"/>
                      <a:pt x="188" y="313"/>
                      <a:pt x="169" y="302"/>
                    </a:cubicBezTo>
                    <a:moveTo>
                      <a:pt x="361" y="284"/>
                    </a:moveTo>
                    <a:cubicBezTo>
                      <a:pt x="353" y="283"/>
                      <a:pt x="343" y="277"/>
                      <a:pt x="345" y="271"/>
                    </a:cubicBezTo>
                    <a:cubicBezTo>
                      <a:pt x="348" y="260"/>
                      <a:pt x="371" y="273"/>
                      <a:pt x="374" y="280"/>
                    </a:cubicBezTo>
                    <a:cubicBezTo>
                      <a:pt x="377" y="286"/>
                      <a:pt x="368" y="285"/>
                      <a:pt x="361" y="284"/>
                    </a:cubicBezTo>
                    <a:moveTo>
                      <a:pt x="307" y="275"/>
                    </a:moveTo>
                    <a:cubicBezTo>
                      <a:pt x="303" y="275"/>
                      <a:pt x="300" y="276"/>
                      <a:pt x="297" y="276"/>
                    </a:cubicBezTo>
                    <a:cubicBezTo>
                      <a:pt x="292" y="277"/>
                      <a:pt x="286" y="277"/>
                      <a:pt x="278" y="275"/>
                    </a:cubicBezTo>
                    <a:cubicBezTo>
                      <a:pt x="264" y="272"/>
                      <a:pt x="261" y="248"/>
                      <a:pt x="271" y="257"/>
                    </a:cubicBezTo>
                    <a:cubicBezTo>
                      <a:pt x="273" y="260"/>
                      <a:pt x="292" y="262"/>
                      <a:pt x="314" y="263"/>
                    </a:cubicBezTo>
                    <a:cubicBezTo>
                      <a:pt x="337" y="264"/>
                      <a:pt x="314" y="276"/>
                      <a:pt x="307" y="275"/>
                    </a:cubicBezTo>
                    <a:moveTo>
                      <a:pt x="545" y="424"/>
                    </a:moveTo>
                    <a:cubicBezTo>
                      <a:pt x="545" y="430"/>
                      <a:pt x="526" y="464"/>
                      <a:pt x="518" y="480"/>
                    </a:cubicBezTo>
                    <a:cubicBezTo>
                      <a:pt x="511" y="495"/>
                      <a:pt x="508" y="522"/>
                      <a:pt x="497" y="531"/>
                    </a:cubicBezTo>
                    <a:cubicBezTo>
                      <a:pt x="486" y="540"/>
                      <a:pt x="488" y="539"/>
                      <a:pt x="471" y="544"/>
                    </a:cubicBezTo>
                    <a:cubicBezTo>
                      <a:pt x="454" y="549"/>
                      <a:pt x="440" y="564"/>
                      <a:pt x="418" y="588"/>
                    </a:cubicBezTo>
                    <a:cubicBezTo>
                      <a:pt x="396" y="612"/>
                      <a:pt x="394" y="606"/>
                      <a:pt x="383" y="610"/>
                    </a:cubicBezTo>
                    <a:cubicBezTo>
                      <a:pt x="372" y="613"/>
                      <a:pt x="364" y="638"/>
                      <a:pt x="349" y="651"/>
                    </a:cubicBezTo>
                    <a:cubicBezTo>
                      <a:pt x="334" y="664"/>
                      <a:pt x="335" y="674"/>
                      <a:pt x="324" y="671"/>
                    </a:cubicBezTo>
                    <a:cubicBezTo>
                      <a:pt x="314" y="668"/>
                      <a:pt x="296" y="654"/>
                      <a:pt x="298" y="619"/>
                    </a:cubicBezTo>
                    <a:cubicBezTo>
                      <a:pt x="299" y="585"/>
                      <a:pt x="316" y="570"/>
                      <a:pt x="315" y="549"/>
                    </a:cubicBezTo>
                    <a:cubicBezTo>
                      <a:pt x="313" y="528"/>
                      <a:pt x="316" y="522"/>
                      <a:pt x="305" y="507"/>
                    </a:cubicBezTo>
                    <a:cubicBezTo>
                      <a:pt x="294" y="491"/>
                      <a:pt x="255" y="460"/>
                      <a:pt x="244" y="443"/>
                    </a:cubicBezTo>
                    <a:cubicBezTo>
                      <a:pt x="234" y="425"/>
                      <a:pt x="250" y="407"/>
                      <a:pt x="260" y="389"/>
                    </a:cubicBezTo>
                    <a:cubicBezTo>
                      <a:pt x="270" y="370"/>
                      <a:pt x="260" y="357"/>
                      <a:pt x="275" y="338"/>
                    </a:cubicBezTo>
                    <a:cubicBezTo>
                      <a:pt x="290" y="319"/>
                      <a:pt x="282" y="326"/>
                      <a:pt x="295" y="314"/>
                    </a:cubicBezTo>
                    <a:cubicBezTo>
                      <a:pt x="307" y="303"/>
                      <a:pt x="315" y="312"/>
                      <a:pt x="328" y="314"/>
                    </a:cubicBezTo>
                    <a:cubicBezTo>
                      <a:pt x="328" y="314"/>
                      <a:pt x="356" y="303"/>
                      <a:pt x="360" y="311"/>
                    </a:cubicBezTo>
                    <a:cubicBezTo>
                      <a:pt x="363" y="319"/>
                      <a:pt x="391" y="327"/>
                      <a:pt x="409" y="327"/>
                    </a:cubicBezTo>
                    <a:cubicBezTo>
                      <a:pt x="426" y="327"/>
                      <a:pt x="443" y="328"/>
                      <a:pt x="470" y="358"/>
                    </a:cubicBezTo>
                    <a:cubicBezTo>
                      <a:pt x="497" y="387"/>
                      <a:pt x="503" y="379"/>
                      <a:pt x="526" y="392"/>
                    </a:cubicBezTo>
                    <a:cubicBezTo>
                      <a:pt x="549" y="405"/>
                      <a:pt x="545" y="418"/>
                      <a:pt x="545" y="424"/>
                    </a:cubicBezTo>
                    <a:moveTo>
                      <a:pt x="673" y="397"/>
                    </a:moveTo>
                    <a:cubicBezTo>
                      <a:pt x="665" y="370"/>
                      <a:pt x="664" y="373"/>
                      <a:pt x="649" y="347"/>
                    </a:cubicBezTo>
                    <a:cubicBezTo>
                      <a:pt x="635" y="321"/>
                      <a:pt x="624" y="328"/>
                      <a:pt x="617" y="308"/>
                    </a:cubicBezTo>
                    <a:cubicBezTo>
                      <a:pt x="610" y="289"/>
                      <a:pt x="600" y="286"/>
                      <a:pt x="600" y="262"/>
                    </a:cubicBezTo>
                    <a:cubicBezTo>
                      <a:pt x="600" y="238"/>
                      <a:pt x="597" y="235"/>
                      <a:pt x="598" y="214"/>
                    </a:cubicBezTo>
                    <a:cubicBezTo>
                      <a:pt x="599" y="193"/>
                      <a:pt x="589" y="193"/>
                      <a:pt x="569" y="170"/>
                    </a:cubicBezTo>
                    <a:cubicBezTo>
                      <a:pt x="550" y="146"/>
                      <a:pt x="567" y="149"/>
                      <a:pt x="570" y="136"/>
                    </a:cubicBezTo>
                    <a:cubicBezTo>
                      <a:pt x="572" y="124"/>
                      <a:pt x="570" y="113"/>
                      <a:pt x="574" y="95"/>
                    </a:cubicBezTo>
                    <a:cubicBezTo>
                      <a:pt x="647" y="158"/>
                      <a:pt x="694" y="251"/>
                      <a:pt x="694" y="354"/>
                    </a:cubicBezTo>
                    <a:cubicBezTo>
                      <a:pt x="694" y="382"/>
                      <a:pt x="691" y="408"/>
                      <a:pt x="685" y="434"/>
                    </a:cubicBezTo>
                    <a:cubicBezTo>
                      <a:pt x="680" y="427"/>
                      <a:pt x="677" y="415"/>
                      <a:pt x="673" y="397"/>
                    </a:cubicBezTo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8" name="Freeform 9"/>
              <p:cNvSpPr>
                <a:spLocks noEditPoints="1"/>
              </p:cNvSpPr>
              <p:nvPr/>
            </p:nvSpPr>
            <p:spPr bwMode="auto">
              <a:xfrm>
                <a:off x="4373" y="2433"/>
                <a:ext cx="280" cy="1022"/>
              </a:xfrm>
              <a:custGeom>
                <a:avLst/>
                <a:gdLst>
                  <a:gd name="T0" fmla="*/ 227 w 173"/>
                  <a:gd name="T1" fmla="*/ 722 h 631"/>
                  <a:gd name="T2" fmla="*/ 92 w 173"/>
                  <a:gd name="T3" fmla="*/ 750 h 631"/>
                  <a:gd name="T4" fmla="*/ 78 w 173"/>
                  <a:gd name="T5" fmla="*/ 760 h 631"/>
                  <a:gd name="T6" fmla="*/ 34 w 173"/>
                  <a:gd name="T7" fmla="*/ 797 h 631"/>
                  <a:gd name="T8" fmla="*/ 32 w 173"/>
                  <a:gd name="T9" fmla="*/ 797 h 631"/>
                  <a:gd name="T10" fmla="*/ 32 w 173"/>
                  <a:gd name="T11" fmla="*/ 797 h 631"/>
                  <a:gd name="T12" fmla="*/ 34 w 173"/>
                  <a:gd name="T13" fmla="*/ 797 h 631"/>
                  <a:gd name="T14" fmla="*/ 34 w 173"/>
                  <a:gd name="T15" fmla="*/ 797 h 631"/>
                  <a:gd name="T16" fmla="*/ 34 w 173"/>
                  <a:gd name="T17" fmla="*/ 797 h 631"/>
                  <a:gd name="T18" fmla="*/ 34 w 173"/>
                  <a:gd name="T19" fmla="*/ 797 h 631"/>
                  <a:gd name="T20" fmla="*/ 34 w 173"/>
                  <a:gd name="T21" fmla="*/ 797 h 631"/>
                  <a:gd name="T22" fmla="*/ 0 w 173"/>
                  <a:gd name="T23" fmla="*/ 789 h 631"/>
                  <a:gd name="T24" fmla="*/ 0 w 173"/>
                  <a:gd name="T25" fmla="*/ 789 h 631"/>
                  <a:gd name="T26" fmla="*/ 0 w 173"/>
                  <a:gd name="T27" fmla="*/ 789 h 631"/>
                  <a:gd name="T28" fmla="*/ 0 w 173"/>
                  <a:gd name="T29" fmla="*/ 1022 h 631"/>
                  <a:gd name="T30" fmla="*/ 0 w 173"/>
                  <a:gd name="T31" fmla="*/ 1022 h 631"/>
                  <a:gd name="T32" fmla="*/ 0 w 173"/>
                  <a:gd name="T33" fmla="*/ 1020 h 631"/>
                  <a:gd name="T34" fmla="*/ 45 w 173"/>
                  <a:gd name="T35" fmla="*/ 964 h 631"/>
                  <a:gd name="T36" fmla="*/ 91 w 173"/>
                  <a:gd name="T37" fmla="*/ 939 h 631"/>
                  <a:gd name="T38" fmla="*/ 92 w 173"/>
                  <a:gd name="T39" fmla="*/ 939 h 631"/>
                  <a:gd name="T40" fmla="*/ 92 w 173"/>
                  <a:gd name="T41" fmla="*/ 938 h 631"/>
                  <a:gd name="T42" fmla="*/ 94 w 173"/>
                  <a:gd name="T43" fmla="*/ 938 h 631"/>
                  <a:gd name="T44" fmla="*/ 95 w 173"/>
                  <a:gd name="T45" fmla="*/ 936 h 631"/>
                  <a:gd name="T46" fmla="*/ 95 w 173"/>
                  <a:gd name="T47" fmla="*/ 936 h 631"/>
                  <a:gd name="T48" fmla="*/ 95 w 173"/>
                  <a:gd name="T49" fmla="*/ 936 h 631"/>
                  <a:gd name="T50" fmla="*/ 95 w 173"/>
                  <a:gd name="T51" fmla="*/ 935 h 631"/>
                  <a:gd name="T52" fmla="*/ 95 w 173"/>
                  <a:gd name="T53" fmla="*/ 935 h 631"/>
                  <a:gd name="T54" fmla="*/ 99 w 173"/>
                  <a:gd name="T55" fmla="*/ 931 h 631"/>
                  <a:gd name="T56" fmla="*/ 102 w 173"/>
                  <a:gd name="T57" fmla="*/ 928 h 631"/>
                  <a:gd name="T58" fmla="*/ 102 w 173"/>
                  <a:gd name="T59" fmla="*/ 928 h 631"/>
                  <a:gd name="T60" fmla="*/ 188 w 173"/>
                  <a:gd name="T61" fmla="*/ 858 h 631"/>
                  <a:gd name="T62" fmla="*/ 188 w 173"/>
                  <a:gd name="T63" fmla="*/ 857 h 631"/>
                  <a:gd name="T64" fmla="*/ 189 w 173"/>
                  <a:gd name="T65" fmla="*/ 857 h 631"/>
                  <a:gd name="T66" fmla="*/ 220 w 173"/>
                  <a:gd name="T67" fmla="*/ 844 h 631"/>
                  <a:gd name="T68" fmla="*/ 230 w 173"/>
                  <a:gd name="T69" fmla="*/ 836 h 631"/>
                  <a:gd name="T70" fmla="*/ 241 w 173"/>
                  <a:gd name="T71" fmla="*/ 820 h 631"/>
                  <a:gd name="T72" fmla="*/ 264 w 173"/>
                  <a:gd name="T73" fmla="*/ 753 h 631"/>
                  <a:gd name="T74" fmla="*/ 264 w 173"/>
                  <a:gd name="T75" fmla="*/ 753 h 631"/>
                  <a:gd name="T76" fmla="*/ 280 w 173"/>
                  <a:gd name="T77" fmla="*/ 722 h 631"/>
                  <a:gd name="T78" fmla="*/ 261 w 173"/>
                  <a:gd name="T79" fmla="*/ 722 h 631"/>
                  <a:gd name="T80" fmla="*/ 231 w 173"/>
                  <a:gd name="T81" fmla="*/ 722 h 631"/>
                  <a:gd name="T82" fmla="*/ 227 w 173"/>
                  <a:gd name="T83" fmla="*/ 722 h 631"/>
                  <a:gd name="T84" fmla="*/ 0 w 173"/>
                  <a:gd name="T85" fmla="*/ 100 h 631"/>
                  <a:gd name="T86" fmla="*/ 0 w 173"/>
                  <a:gd name="T87" fmla="*/ 107 h 631"/>
                  <a:gd name="T88" fmla="*/ 5 w 173"/>
                  <a:gd name="T89" fmla="*/ 105 h 631"/>
                  <a:gd name="T90" fmla="*/ 0 w 173"/>
                  <a:gd name="T91" fmla="*/ 100 h 631"/>
                  <a:gd name="T92" fmla="*/ 0 w 173"/>
                  <a:gd name="T93" fmla="*/ 0 h 631"/>
                  <a:gd name="T94" fmla="*/ 0 w 173"/>
                  <a:gd name="T95" fmla="*/ 21 h 631"/>
                  <a:gd name="T96" fmla="*/ 47 w 173"/>
                  <a:gd name="T97" fmla="*/ 50 h 631"/>
                  <a:gd name="T98" fmla="*/ 50 w 173"/>
                  <a:gd name="T99" fmla="*/ 53 h 631"/>
                  <a:gd name="T100" fmla="*/ 65 w 173"/>
                  <a:gd name="T101" fmla="*/ 62 h 631"/>
                  <a:gd name="T102" fmla="*/ 86 w 173"/>
                  <a:gd name="T103" fmla="*/ 36 h 631"/>
                  <a:gd name="T104" fmla="*/ 87 w 173"/>
                  <a:gd name="T105" fmla="*/ 32 h 631"/>
                  <a:gd name="T106" fmla="*/ 92 w 173"/>
                  <a:gd name="T107" fmla="*/ 8 h 631"/>
                  <a:gd name="T108" fmla="*/ 0 w 173"/>
                  <a:gd name="T109" fmla="*/ 0 h 631"/>
                  <a:gd name="T110" fmla="*/ 0 w 173"/>
                  <a:gd name="T111" fmla="*/ 0 h 631"/>
                  <a:gd name="T112" fmla="*/ 0 w 173"/>
                  <a:gd name="T113" fmla="*/ 0 h 6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3" h="631">
                    <a:moveTo>
                      <a:pt x="140" y="446"/>
                    </a:moveTo>
                    <a:cubicBezTo>
                      <a:pt x="111" y="446"/>
                      <a:pt x="82" y="448"/>
                      <a:pt x="57" y="463"/>
                    </a:cubicBezTo>
                    <a:cubicBezTo>
                      <a:pt x="54" y="465"/>
                      <a:pt x="51" y="466"/>
                      <a:pt x="48" y="469"/>
                    </a:cubicBezTo>
                    <a:cubicBezTo>
                      <a:pt x="39" y="475"/>
                      <a:pt x="28" y="484"/>
                      <a:pt x="21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0" y="492"/>
                      <a:pt x="20" y="492"/>
                    </a:cubicBezTo>
                    <a:cubicBezTo>
                      <a:pt x="20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21" y="492"/>
                      <a:pt x="21" y="492"/>
                      <a:pt x="21" y="492"/>
                    </a:cubicBezTo>
                    <a:cubicBezTo>
                      <a:pt x="14" y="491"/>
                      <a:pt x="7" y="489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30"/>
                      <a:pt x="0" y="630"/>
                      <a:pt x="0" y="630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cubicBezTo>
                      <a:pt x="57" y="580"/>
                      <a:pt x="57" y="580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cubicBezTo>
                      <a:pt x="57" y="579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cubicBezTo>
                      <a:pt x="60" y="577"/>
                      <a:pt x="61" y="576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cubicBezTo>
                      <a:pt x="85" y="550"/>
                      <a:pt x="99" y="535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cubicBezTo>
                      <a:pt x="129" y="526"/>
                      <a:pt x="131" y="525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cubicBezTo>
                      <a:pt x="155" y="494"/>
                      <a:pt x="157" y="477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69" y="446"/>
                      <a:pt x="165" y="446"/>
                      <a:pt x="161" y="446"/>
                    </a:cubicBezTo>
                    <a:cubicBezTo>
                      <a:pt x="155" y="446"/>
                      <a:pt x="149" y="446"/>
                      <a:pt x="143" y="446"/>
                    </a:cubicBezTo>
                    <a:cubicBezTo>
                      <a:pt x="142" y="446"/>
                      <a:pt x="141" y="446"/>
                      <a:pt x="140" y="446"/>
                    </a:cubicBezTo>
                    <a:moveTo>
                      <a:pt x="0" y="62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" y="66"/>
                      <a:pt x="2" y="66"/>
                      <a:pt x="3" y="65"/>
                    </a:cubicBezTo>
                    <a:cubicBezTo>
                      <a:pt x="2" y="64"/>
                      <a:pt x="1" y="63"/>
                      <a:pt x="0" y="62"/>
                    </a:cubicBezTo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8" y="13"/>
                      <a:pt x="19" y="21"/>
                      <a:pt x="29" y="31"/>
                    </a:cubicBez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7" y="38"/>
                      <a:pt x="50" y="27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9" name="Freeform 1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80" cy="691"/>
              </a:xfrm>
              <a:custGeom>
                <a:avLst/>
                <a:gdLst>
                  <a:gd name="T0" fmla="*/ 34 w 173"/>
                  <a:gd name="T1" fmla="*/ 691 h 427"/>
                  <a:gd name="T2" fmla="*/ 34 w 173"/>
                  <a:gd name="T3" fmla="*/ 691 h 427"/>
                  <a:gd name="T4" fmla="*/ 34 w 173"/>
                  <a:gd name="T5" fmla="*/ 691 h 427"/>
                  <a:gd name="T6" fmla="*/ 34 w 173"/>
                  <a:gd name="T7" fmla="*/ 691 h 427"/>
                  <a:gd name="T8" fmla="*/ 34 w 173"/>
                  <a:gd name="T9" fmla="*/ 691 h 427"/>
                  <a:gd name="T10" fmla="*/ 34 w 173"/>
                  <a:gd name="T11" fmla="*/ 691 h 427"/>
                  <a:gd name="T12" fmla="*/ 78 w 173"/>
                  <a:gd name="T13" fmla="*/ 654 h 427"/>
                  <a:gd name="T14" fmla="*/ 34 w 173"/>
                  <a:gd name="T15" fmla="*/ 691 h 427"/>
                  <a:gd name="T16" fmla="*/ 32 w 173"/>
                  <a:gd name="T17" fmla="*/ 691 h 427"/>
                  <a:gd name="T18" fmla="*/ 32 w 173"/>
                  <a:gd name="T19" fmla="*/ 691 h 427"/>
                  <a:gd name="T20" fmla="*/ 32 w 173"/>
                  <a:gd name="T21" fmla="*/ 691 h 427"/>
                  <a:gd name="T22" fmla="*/ 34 w 173"/>
                  <a:gd name="T23" fmla="*/ 691 h 427"/>
                  <a:gd name="T24" fmla="*/ 78 w 173"/>
                  <a:gd name="T25" fmla="*/ 654 h 427"/>
                  <a:gd name="T26" fmla="*/ 231 w 173"/>
                  <a:gd name="T27" fmla="*/ 617 h 427"/>
                  <a:gd name="T28" fmla="*/ 261 w 173"/>
                  <a:gd name="T29" fmla="*/ 617 h 427"/>
                  <a:gd name="T30" fmla="*/ 280 w 173"/>
                  <a:gd name="T31" fmla="*/ 617 h 427"/>
                  <a:gd name="T32" fmla="*/ 280 w 173"/>
                  <a:gd name="T33" fmla="*/ 617 h 427"/>
                  <a:gd name="T34" fmla="*/ 261 w 173"/>
                  <a:gd name="T35" fmla="*/ 617 h 427"/>
                  <a:gd name="T36" fmla="*/ 231 w 173"/>
                  <a:gd name="T37" fmla="*/ 617 h 427"/>
                  <a:gd name="T38" fmla="*/ 5 w 173"/>
                  <a:gd name="T39" fmla="*/ 0 h 427"/>
                  <a:gd name="T40" fmla="*/ 0 w 173"/>
                  <a:gd name="T41" fmla="*/ 2 h 427"/>
                  <a:gd name="T42" fmla="*/ 0 w 173"/>
                  <a:gd name="T43" fmla="*/ 87 h 427"/>
                  <a:gd name="T44" fmla="*/ 0 w 173"/>
                  <a:gd name="T45" fmla="*/ 87 h 427"/>
                  <a:gd name="T46" fmla="*/ 0 w 173"/>
                  <a:gd name="T47" fmla="*/ 2 h 427"/>
                  <a:gd name="T48" fmla="*/ 5 w 173"/>
                  <a:gd name="T49" fmla="*/ 0 h 427"/>
                  <a:gd name="T50" fmla="*/ 5 w 173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3" h="427">
                    <a:moveTo>
                      <a:pt x="21" y="427"/>
                    </a:move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moveTo>
                      <a:pt x="48" y="404"/>
                    </a:moveTo>
                    <a:cubicBezTo>
                      <a:pt x="39" y="410"/>
                      <a:pt x="28" y="419"/>
                      <a:pt x="21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moveTo>
                      <a:pt x="143" y="381"/>
                    </a:move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73" y="381"/>
                      <a:pt x="173" y="381"/>
                      <a:pt x="173" y="381"/>
                    </a:cubicBezTo>
                    <a:cubicBezTo>
                      <a:pt x="169" y="381"/>
                      <a:pt x="165" y="381"/>
                      <a:pt x="161" y="381"/>
                    </a:cubicBezTo>
                    <a:cubicBezTo>
                      <a:pt x="155" y="381"/>
                      <a:pt x="149" y="381"/>
                      <a:pt x="143" y="381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0" name="Freeform 11"/>
              <p:cNvSpPr>
                <a:spLocks noEditPoints="1"/>
              </p:cNvSpPr>
              <p:nvPr/>
            </p:nvSpPr>
            <p:spPr bwMode="auto">
              <a:xfrm>
                <a:off x="4373" y="2416"/>
                <a:ext cx="264" cy="957"/>
              </a:xfrm>
              <a:custGeom>
                <a:avLst/>
                <a:gdLst>
                  <a:gd name="T0" fmla="*/ 92 w 163"/>
                  <a:gd name="T1" fmla="*/ 957 h 591"/>
                  <a:gd name="T2" fmla="*/ 91 w 163"/>
                  <a:gd name="T3" fmla="*/ 957 h 591"/>
                  <a:gd name="T4" fmla="*/ 92 w 163"/>
                  <a:gd name="T5" fmla="*/ 957 h 591"/>
                  <a:gd name="T6" fmla="*/ 94 w 163"/>
                  <a:gd name="T7" fmla="*/ 955 h 591"/>
                  <a:gd name="T8" fmla="*/ 92 w 163"/>
                  <a:gd name="T9" fmla="*/ 955 h 591"/>
                  <a:gd name="T10" fmla="*/ 94 w 163"/>
                  <a:gd name="T11" fmla="*/ 955 h 591"/>
                  <a:gd name="T12" fmla="*/ 96 w 163"/>
                  <a:gd name="T13" fmla="*/ 954 h 591"/>
                  <a:gd name="T14" fmla="*/ 96 w 163"/>
                  <a:gd name="T15" fmla="*/ 954 h 591"/>
                  <a:gd name="T16" fmla="*/ 96 w 163"/>
                  <a:gd name="T17" fmla="*/ 954 h 591"/>
                  <a:gd name="T18" fmla="*/ 96 w 163"/>
                  <a:gd name="T19" fmla="*/ 952 h 591"/>
                  <a:gd name="T20" fmla="*/ 96 w 163"/>
                  <a:gd name="T21" fmla="*/ 954 h 591"/>
                  <a:gd name="T22" fmla="*/ 96 w 163"/>
                  <a:gd name="T23" fmla="*/ 952 h 591"/>
                  <a:gd name="T24" fmla="*/ 99 w 163"/>
                  <a:gd name="T25" fmla="*/ 949 h 591"/>
                  <a:gd name="T26" fmla="*/ 96 w 163"/>
                  <a:gd name="T27" fmla="*/ 952 h 591"/>
                  <a:gd name="T28" fmla="*/ 99 w 163"/>
                  <a:gd name="T29" fmla="*/ 949 h 591"/>
                  <a:gd name="T30" fmla="*/ 188 w 163"/>
                  <a:gd name="T31" fmla="*/ 876 h 591"/>
                  <a:gd name="T32" fmla="*/ 102 w 163"/>
                  <a:gd name="T33" fmla="*/ 946 h 591"/>
                  <a:gd name="T34" fmla="*/ 188 w 163"/>
                  <a:gd name="T35" fmla="*/ 876 h 591"/>
                  <a:gd name="T36" fmla="*/ 220 w 163"/>
                  <a:gd name="T37" fmla="*/ 861 h 591"/>
                  <a:gd name="T38" fmla="*/ 189 w 163"/>
                  <a:gd name="T39" fmla="*/ 874 h 591"/>
                  <a:gd name="T40" fmla="*/ 220 w 163"/>
                  <a:gd name="T41" fmla="*/ 861 h 591"/>
                  <a:gd name="T42" fmla="*/ 264 w 163"/>
                  <a:gd name="T43" fmla="*/ 771 h 591"/>
                  <a:gd name="T44" fmla="*/ 241 w 163"/>
                  <a:gd name="T45" fmla="*/ 837 h 591"/>
                  <a:gd name="T46" fmla="*/ 264 w 163"/>
                  <a:gd name="T47" fmla="*/ 771 h 591"/>
                  <a:gd name="T48" fmla="*/ 86 w 163"/>
                  <a:gd name="T49" fmla="*/ 53 h 591"/>
                  <a:gd name="T50" fmla="*/ 65 w 163"/>
                  <a:gd name="T51" fmla="*/ 79 h 591"/>
                  <a:gd name="T52" fmla="*/ 65 w 163"/>
                  <a:gd name="T53" fmla="*/ 79 h 591"/>
                  <a:gd name="T54" fmla="*/ 86 w 163"/>
                  <a:gd name="T55" fmla="*/ 53 h 591"/>
                  <a:gd name="T56" fmla="*/ 0 w 163"/>
                  <a:gd name="T57" fmla="*/ 39 h 591"/>
                  <a:gd name="T58" fmla="*/ 0 w 163"/>
                  <a:gd name="T59" fmla="*/ 118 h 591"/>
                  <a:gd name="T60" fmla="*/ 5 w 163"/>
                  <a:gd name="T61" fmla="*/ 123 h 591"/>
                  <a:gd name="T62" fmla="*/ 5 w 163"/>
                  <a:gd name="T63" fmla="*/ 123 h 591"/>
                  <a:gd name="T64" fmla="*/ 5 w 163"/>
                  <a:gd name="T65" fmla="*/ 123 h 591"/>
                  <a:gd name="T66" fmla="*/ 0 w 163"/>
                  <a:gd name="T67" fmla="*/ 118 h 591"/>
                  <a:gd name="T68" fmla="*/ 0 w 163"/>
                  <a:gd name="T69" fmla="*/ 39 h 591"/>
                  <a:gd name="T70" fmla="*/ 47 w 163"/>
                  <a:gd name="T71" fmla="*/ 68 h 591"/>
                  <a:gd name="T72" fmla="*/ 0 w 163"/>
                  <a:gd name="T73" fmla="*/ 39 h 591"/>
                  <a:gd name="T74" fmla="*/ 0 w 163"/>
                  <a:gd name="T75" fmla="*/ 0 h 591"/>
                  <a:gd name="T76" fmla="*/ 0 w 163"/>
                  <a:gd name="T77" fmla="*/ 18 h 591"/>
                  <a:gd name="T78" fmla="*/ 0 w 163"/>
                  <a:gd name="T79" fmla="*/ 18 h 591"/>
                  <a:gd name="T80" fmla="*/ 0 w 163"/>
                  <a:gd name="T81" fmla="*/ 0 h 591"/>
                  <a:gd name="T82" fmla="*/ 0 w 163"/>
                  <a:gd name="T83" fmla="*/ 0 h 5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3" h="591">
                    <a:moveTo>
                      <a:pt x="57" y="591"/>
                    </a:moveTo>
                    <a:cubicBezTo>
                      <a:pt x="57" y="591"/>
                      <a:pt x="57" y="591"/>
                      <a:pt x="56" y="591"/>
                    </a:cubicBezTo>
                    <a:cubicBezTo>
                      <a:pt x="57" y="591"/>
                      <a:pt x="57" y="591"/>
                      <a:pt x="57" y="591"/>
                    </a:cubicBezTo>
                    <a:moveTo>
                      <a:pt x="58" y="590"/>
                    </a:moveTo>
                    <a:cubicBezTo>
                      <a:pt x="58" y="590"/>
                      <a:pt x="57" y="590"/>
                      <a:pt x="57" y="590"/>
                    </a:cubicBezTo>
                    <a:cubicBezTo>
                      <a:pt x="57" y="590"/>
                      <a:pt x="58" y="590"/>
                      <a:pt x="58" y="590"/>
                    </a:cubicBezTo>
                    <a:moveTo>
                      <a:pt x="59" y="589"/>
                    </a:moveTo>
                    <a:cubicBezTo>
                      <a:pt x="59" y="589"/>
                      <a:pt x="59" y="589"/>
                      <a:pt x="59" y="589"/>
                    </a:cubicBezTo>
                    <a:cubicBezTo>
                      <a:pt x="59" y="589"/>
                      <a:pt x="59" y="589"/>
                      <a:pt x="59" y="589"/>
                    </a:cubicBezTo>
                    <a:moveTo>
                      <a:pt x="59" y="588"/>
                    </a:moveTo>
                    <a:cubicBezTo>
                      <a:pt x="59" y="588"/>
                      <a:pt x="59" y="589"/>
                      <a:pt x="59" y="589"/>
                    </a:cubicBezTo>
                    <a:cubicBezTo>
                      <a:pt x="59" y="589"/>
                      <a:pt x="59" y="588"/>
                      <a:pt x="59" y="588"/>
                    </a:cubicBezTo>
                    <a:moveTo>
                      <a:pt x="61" y="586"/>
                    </a:moveTo>
                    <a:cubicBezTo>
                      <a:pt x="61" y="587"/>
                      <a:pt x="60" y="588"/>
                      <a:pt x="59" y="588"/>
                    </a:cubicBezTo>
                    <a:cubicBezTo>
                      <a:pt x="60" y="588"/>
                      <a:pt x="61" y="587"/>
                      <a:pt x="61" y="586"/>
                    </a:cubicBezTo>
                    <a:moveTo>
                      <a:pt x="116" y="541"/>
                    </a:moveTo>
                    <a:cubicBezTo>
                      <a:pt x="99" y="546"/>
                      <a:pt x="85" y="561"/>
                      <a:pt x="63" y="584"/>
                    </a:cubicBezTo>
                    <a:cubicBezTo>
                      <a:pt x="85" y="561"/>
                      <a:pt x="99" y="546"/>
                      <a:pt x="116" y="541"/>
                    </a:cubicBezTo>
                    <a:moveTo>
                      <a:pt x="136" y="532"/>
                    </a:moveTo>
                    <a:cubicBezTo>
                      <a:pt x="131" y="536"/>
                      <a:pt x="129" y="537"/>
                      <a:pt x="117" y="540"/>
                    </a:cubicBezTo>
                    <a:cubicBezTo>
                      <a:pt x="129" y="537"/>
                      <a:pt x="131" y="536"/>
                      <a:pt x="136" y="532"/>
                    </a:cubicBezTo>
                    <a:moveTo>
                      <a:pt x="163" y="476"/>
                    </a:moveTo>
                    <a:cubicBezTo>
                      <a:pt x="157" y="488"/>
                      <a:pt x="155" y="505"/>
                      <a:pt x="149" y="517"/>
                    </a:cubicBezTo>
                    <a:cubicBezTo>
                      <a:pt x="155" y="505"/>
                      <a:pt x="157" y="488"/>
                      <a:pt x="163" y="476"/>
                    </a:cubicBezTo>
                    <a:moveTo>
                      <a:pt x="53" y="33"/>
                    </a:moveTo>
                    <a:cubicBezTo>
                      <a:pt x="50" y="38"/>
                      <a:pt x="47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7" y="49"/>
                      <a:pt x="50" y="38"/>
                      <a:pt x="53" y="33"/>
                    </a:cubicBezTo>
                    <a:moveTo>
                      <a:pt x="0" y="24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1" y="74"/>
                      <a:pt x="2" y="75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5"/>
                      <a:pt x="1" y="74"/>
                      <a:pt x="0" y="7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19" y="32"/>
                      <a:pt x="29" y="42"/>
                    </a:cubicBezTo>
                    <a:cubicBezTo>
                      <a:pt x="19" y="32"/>
                      <a:pt x="8" y="24"/>
                      <a:pt x="0" y="24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1" name="Freeform 12"/>
              <p:cNvSpPr>
                <a:spLocks/>
              </p:cNvSpPr>
              <p:nvPr/>
            </p:nvSpPr>
            <p:spPr bwMode="auto">
              <a:xfrm>
                <a:off x="4705" y="2563"/>
                <a:ext cx="147" cy="152"/>
              </a:xfrm>
              <a:custGeom>
                <a:avLst/>
                <a:gdLst>
                  <a:gd name="T0" fmla="*/ 23 w 91"/>
                  <a:gd name="T1" fmla="*/ 0 h 94"/>
                  <a:gd name="T2" fmla="*/ 21 w 91"/>
                  <a:gd name="T3" fmla="*/ 5 h 94"/>
                  <a:gd name="T4" fmla="*/ 16 w 91"/>
                  <a:gd name="T5" fmla="*/ 66 h 94"/>
                  <a:gd name="T6" fmla="*/ 2 w 91"/>
                  <a:gd name="T7" fmla="*/ 87 h 94"/>
                  <a:gd name="T8" fmla="*/ 2 w 91"/>
                  <a:gd name="T9" fmla="*/ 100 h 94"/>
                  <a:gd name="T10" fmla="*/ 15 w 91"/>
                  <a:gd name="T11" fmla="*/ 121 h 94"/>
                  <a:gd name="T12" fmla="*/ 27 w 91"/>
                  <a:gd name="T13" fmla="*/ 134 h 94"/>
                  <a:gd name="T14" fmla="*/ 66 w 91"/>
                  <a:gd name="T15" fmla="*/ 131 h 94"/>
                  <a:gd name="T16" fmla="*/ 66 w 91"/>
                  <a:gd name="T17" fmla="*/ 131 h 94"/>
                  <a:gd name="T18" fmla="*/ 66 w 91"/>
                  <a:gd name="T19" fmla="*/ 131 h 94"/>
                  <a:gd name="T20" fmla="*/ 66 w 91"/>
                  <a:gd name="T21" fmla="*/ 131 h 94"/>
                  <a:gd name="T22" fmla="*/ 66 w 91"/>
                  <a:gd name="T23" fmla="*/ 131 h 94"/>
                  <a:gd name="T24" fmla="*/ 84 w 91"/>
                  <a:gd name="T25" fmla="*/ 129 h 94"/>
                  <a:gd name="T26" fmla="*/ 87 w 91"/>
                  <a:gd name="T27" fmla="*/ 129 h 94"/>
                  <a:gd name="T28" fmla="*/ 87 w 91"/>
                  <a:gd name="T29" fmla="*/ 129 h 94"/>
                  <a:gd name="T30" fmla="*/ 81 w 91"/>
                  <a:gd name="T31" fmla="*/ 131 h 94"/>
                  <a:gd name="T32" fmla="*/ 68 w 91"/>
                  <a:gd name="T33" fmla="*/ 131 h 94"/>
                  <a:gd name="T34" fmla="*/ 66 w 91"/>
                  <a:gd name="T35" fmla="*/ 131 h 94"/>
                  <a:gd name="T36" fmla="*/ 68 w 91"/>
                  <a:gd name="T37" fmla="*/ 133 h 94"/>
                  <a:gd name="T38" fmla="*/ 74 w 91"/>
                  <a:gd name="T39" fmla="*/ 134 h 94"/>
                  <a:gd name="T40" fmla="*/ 74 w 91"/>
                  <a:gd name="T41" fmla="*/ 134 h 94"/>
                  <a:gd name="T42" fmla="*/ 74 w 91"/>
                  <a:gd name="T43" fmla="*/ 134 h 94"/>
                  <a:gd name="T44" fmla="*/ 76 w 91"/>
                  <a:gd name="T45" fmla="*/ 134 h 94"/>
                  <a:gd name="T46" fmla="*/ 120 w 91"/>
                  <a:gd name="T47" fmla="*/ 149 h 94"/>
                  <a:gd name="T48" fmla="*/ 120 w 91"/>
                  <a:gd name="T49" fmla="*/ 149 h 94"/>
                  <a:gd name="T50" fmla="*/ 120 w 91"/>
                  <a:gd name="T51" fmla="*/ 149 h 94"/>
                  <a:gd name="T52" fmla="*/ 147 w 91"/>
                  <a:gd name="T53" fmla="*/ 152 h 94"/>
                  <a:gd name="T54" fmla="*/ 92 w 91"/>
                  <a:gd name="T55" fmla="*/ 71 h 94"/>
                  <a:gd name="T56" fmla="*/ 23 w 91"/>
                  <a:gd name="T57" fmla="*/ 0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1" h="94"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1" y="19"/>
                      <a:pt x="12" y="30"/>
                      <a:pt x="10" y="41"/>
                    </a:cubicBezTo>
                    <a:cubicBezTo>
                      <a:pt x="9" y="48"/>
                      <a:pt x="3" y="50"/>
                      <a:pt x="1" y="54"/>
                    </a:cubicBezTo>
                    <a:cubicBezTo>
                      <a:pt x="0" y="56"/>
                      <a:pt x="0" y="59"/>
                      <a:pt x="1" y="62"/>
                    </a:cubicBezTo>
                    <a:cubicBezTo>
                      <a:pt x="2" y="65"/>
                      <a:pt x="5" y="69"/>
                      <a:pt x="9" y="75"/>
                    </a:cubicBezTo>
                    <a:cubicBezTo>
                      <a:pt x="12" y="78"/>
                      <a:pt x="15" y="81"/>
                      <a:pt x="17" y="83"/>
                    </a:cubicBezTo>
                    <a:cubicBezTo>
                      <a:pt x="25" y="83"/>
                      <a:pt x="32" y="82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5" y="81"/>
                      <a:pt x="48" y="80"/>
                      <a:pt x="52" y="80"/>
                    </a:cubicBezTo>
                    <a:cubicBezTo>
                      <a:pt x="53" y="80"/>
                      <a:pt x="53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2" y="80"/>
                      <a:pt x="50" y="81"/>
                    </a:cubicBezTo>
                    <a:cubicBezTo>
                      <a:pt x="47" y="81"/>
                      <a:pt x="44" y="81"/>
                      <a:pt x="42" y="81"/>
                    </a:cubicBezTo>
                    <a:cubicBezTo>
                      <a:pt x="42" y="81"/>
                      <a:pt x="41" y="81"/>
                      <a:pt x="41" y="81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5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7" y="83"/>
                      <a:pt x="47" y="83"/>
                    </a:cubicBezTo>
                    <a:cubicBezTo>
                      <a:pt x="56" y="87"/>
                      <a:pt x="65" y="90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80" y="93"/>
                      <a:pt x="86" y="94"/>
                      <a:pt x="91" y="94"/>
                    </a:cubicBezTo>
                    <a:cubicBezTo>
                      <a:pt x="81" y="77"/>
                      <a:pt x="70" y="60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2" name="Freeform 13"/>
              <p:cNvSpPr>
                <a:spLocks noEditPoints="1"/>
              </p:cNvSpPr>
              <p:nvPr/>
            </p:nvSpPr>
            <p:spPr bwMode="auto">
              <a:xfrm>
                <a:off x="4771" y="2694"/>
                <a:ext cx="81" cy="21"/>
              </a:xfrm>
              <a:custGeom>
                <a:avLst/>
                <a:gdLst>
                  <a:gd name="T0" fmla="*/ 53 w 50"/>
                  <a:gd name="T1" fmla="*/ 18 h 13"/>
                  <a:gd name="T2" fmla="*/ 81 w 50"/>
                  <a:gd name="T3" fmla="*/ 21 h 13"/>
                  <a:gd name="T4" fmla="*/ 81 w 50"/>
                  <a:gd name="T5" fmla="*/ 21 h 13"/>
                  <a:gd name="T6" fmla="*/ 53 w 50"/>
                  <a:gd name="T7" fmla="*/ 18 h 13"/>
                  <a:gd name="T8" fmla="*/ 10 w 50"/>
                  <a:gd name="T9" fmla="*/ 3 h 13"/>
                  <a:gd name="T10" fmla="*/ 53 w 50"/>
                  <a:gd name="T11" fmla="*/ 18 h 13"/>
                  <a:gd name="T12" fmla="*/ 10 w 50"/>
                  <a:gd name="T13" fmla="*/ 3 h 13"/>
                  <a:gd name="T14" fmla="*/ 8 w 50"/>
                  <a:gd name="T15" fmla="*/ 3 h 13"/>
                  <a:gd name="T16" fmla="*/ 8 w 50"/>
                  <a:gd name="T17" fmla="*/ 3 h 13"/>
                  <a:gd name="T18" fmla="*/ 8 w 50"/>
                  <a:gd name="T19" fmla="*/ 3 h 13"/>
                  <a:gd name="T20" fmla="*/ 0 w 50"/>
                  <a:gd name="T21" fmla="*/ 0 h 13"/>
                  <a:gd name="T22" fmla="*/ 0 w 50"/>
                  <a:gd name="T23" fmla="*/ 0 h 13"/>
                  <a:gd name="T24" fmla="*/ 2 w 50"/>
                  <a:gd name="T25" fmla="*/ 2 h 13"/>
                  <a:gd name="T26" fmla="*/ 0 w 50"/>
                  <a:gd name="T27" fmla="*/ 0 h 13"/>
                  <a:gd name="T28" fmla="*/ 0 w 50"/>
                  <a:gd name="T29" fmla="*/ 0 h 13"/>
                  <a:gd name="T30" fmla="*/ 0 w 5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0" h="13">
                    <a:moveTo>
                      <a:pt x="33" y="11"/>
                    </a:moveTo>
                    <a:cubicBezTo>
                      <a:pt x="39" y="12"/>
                      <a:pt x="45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5" y="13"/>
                      <a:pt x="39" y="12"/>
                      <a:pt x="33" y="11"/>
                    </a:cubicBezTo>
                    <a:moveTo>
                      <a:pt x="6" y="2"/>
                    </a:moveTo>
                    <a:cubicBezTo>
                      <a:pt x="15" y="6"/>
                      <a:pt x="24" y="9"/>
                      <a:pt x="33" y="11"/>
                    </a:cubicBezTo>
                    <a:cubicBezTo>
                      <a:pt x="24" y="9"/>
                      <a:pt x="15" y="6"/>
                      <a:pt x="6" y="2"/>
                    </a:cubicBezTo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3" name="Freeform 14"/>
              <p:cNvSpPr>
                <a:spLocks noEditPoints="1"/>
              </p:cNvSpPr>
              <p:nvPr/>
            </p:nvSpPr>
            <p:spPr bwMode="auto">
              <a:xfrm>
                <a:off x="4705" y="2563"/>
                <a:ext cx="92" cy="100"/>
              </a:xfrm>
              <a:custGeom>
                <a:avLst/>
                <a:gdLst>
                  <a:gd name="T0" fmla="*/ 2 w 57"/>
                  <a:gd name="T1" fmla="*/ 87 h 62"/>
                  <a:gd name="T2" fmla="*/ 2 w 57"/>
                  <a:gd name="T3" fmla="*/ 100 h 62"/>
                  <a:gd name="T4" fmla="*/ 2 w 57"/>
                  <a:gd name="T5" fmla="*/ 87 h 62"/>
                  <a:gd name="T6" fmla="*/ 23 w 57"/>
                  <a:gd name="T7" fmla="*/ 0 h 62"/>
                  <a:gd name="T8" fmla="*/ 21 w 57"/>
                  <a:gd name="T9" fmla="*/ 5 h 62"/>
                  <a:gd name="T10" fmla="*/ 23 w 57"/>
                  <a:gd name="T11" fmla="*/ 0 h 62"/>
                  <a:gd name="T12" fmla="*/ 92 w 57"/>
                  <a:gd name="T13" fmla="*/ 71 h 62"/>
                  <a:gd name="T14" fmla="*/ 23 w 57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2">
                    <a:moveTo>
                      <a:pt x="1" y="54"/>
                    </a:moveTo>
                    <a:cubicBezTo>
                      <a:pt x="0" y="56"/>
                      <a:pt x="0" y="59"/>
                      <a:pt x="1" y="62"/>
                    </a:cubicBezTo>
                    <a:cubicBezTo>
                      <a:pt x="0" y="59"/>
                      <a:pt x="0" y="56"/>
                      <a:pt x="1" y="54"/>
                    </a:cubicBezTo>
                    <a:moveTo>
                      <a:pt x="14" y="0"/>
                    </a:moveTo>
                    <a:cubicBezTo>
                      <a:pt x="14" y="1"/>
                      <a:pt x="14" y="2"/>
                      <a:pt x="13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30" y="14"/>
                      <a:pt x="44" y="28"/>
                      <a:pt x="57" y="44"/>
                    </a:cubicBezTo>
                    <a:cubicBezTo>
                      <a:pt x="44" y="28"/>
                      <a:pt x="30" y="14"/>
                      <a:pt x="14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4" name="Freeform 15"/>
              <p:cNvSpPr>
                <a:spLocks/>
              </p:cNvSpPr>
              <p:nvPr/>
            </p:nvSpPr>
            <p:spPr bwMode="auto">
              <a:xfrm>
                <a:off x="4825" y="2882"/>
                <a:ext cx="97" cy="230"/>
              </a:xfrm>
              <a:custGeom>
                <a:avLst/>
                <a:gdLst>
                  <a:gd name="T0" fmla="*/ 87 w 60"/>
                  <a:gd name="T1" fmla="*/ 0 h 142"/>
                  <a:gd name="T2" fmla="*/ 68 w 60"/>
                  <a:gd name="T3" fmla="*/ 11 h 142"/>
                  <a:gd name="T4" fmla="*/ 68 w 60"/>
                  <a:gd name="T5" fmla="*/ 11 h 142"/>
                  <a:gd name="T6" fmla="*/ 68 w 60"/>
                  <a:gd name="T7" fmla="*/ 11 h 142"/>
                  <a:gd name="T8" fmla="*/ 66 w 60"/>
                  <a:gd name="T9" fmla="*/ 11 h 142"/>
                  <a:gd name="T10" fmla="*/ 66 w 60"/>
                  <a:gd name="T11" fmla="*/ 11 h 142"/>
                  <a:gd name="T12" fmla="*/ 65 w 60"/>
                  <a:gd name="T13" fmla="*/ 13 h 142"/>
                  <a:gd name="T14" fmla="*/ 65 w 60"/>
                  <a:gd name="T15" fmla="*/ 13 h 142"/>
                  <a:gd name="T16" fmla="*/ 65 w 60"/>
                  <a:gd name="T17" fmla="*/ 13 h 142"/>
                  <a:gd name="T18" fmla="*/ 65 w 60"/>
                  <a:gd name="T19" fmla="*/ 13 h 142"/>
                  <a:gd name="T20" fmla="*/ 58 w 60"/>
                  <a:gd name="T21" fmla="*/ 15 h 142"/>
                  <a:gd name="T22" fmla="*/ 58 w 60"/>
                  <a:gd name="T23" fmla="*/ 15 h 142"/>
                  <a:gd name="T24" fmla="*/ 52 w 60"/>
                  <a:gd name="T25" fmla="*/ 19 h 142"/>
                  <a:gd name="T26" fmla="*/ 52 w 60"/>
                  <a:gd name="T27" fmla="*/ 19 h 142"/>
                  <a:gd name="T28" fmla="*/ 52 w 60"/>
                  <a:gd name="T29" fmla="*/ 19 h 142"/>
                  <a:gd name="T30" fmla="*/ 50 w 60"/>
                  <a:gd name="T31" fmla="*/ 19 h 142"/>
                  <a:gd name="T32" fmla="*/ 50 w 60"/>
                  <a:gd name="T33" fmla="*/ 21 h 142"/>
                  <a:gd name="T34" fmla="*/ 0 w 60"/>
                  <a:gd name="T35" fmla="*/ 58 h 142"/>
                  <a:gd name="T36" fmla="*/ 24 w 60"/>
                  <a:gd name="T37" fmla="*/ 89 h 142"/>
                  <a:gd name="T38" fmla="*/ 63 w 60"/>
                  <a:gd name="T39" fmla="*/ 170 h 142"/>
                  <a:gd name="T40" fmla="*/ 73 w 60"/>
                  <a:gd name="T41" fmla="*/ 207 h 142"/>
                  <a:gd name="T42" fmla="*/ 82 w 60"/>
                  <a:gd name="T43" fmla="*/ 230 h 142"/>
                  <a:gd name="T44" fmla="*/ 89 w 60"/>
                  <a:gd name="T45" fmla="*/ 198 h 142"/>
                  <a:gd name="T46" fmla="*/ 97 w 60"/>
                  <a:gd name="T47" fmla="*/ 100 h 142"/>
                  <a:gd name="T48" fmla="*/ 97 w 60"/>
                  <a:gd name="T49" fmla="*/ 89 h 142"/>
                  <a:gd name="T50" fmla="*/ 87 w 60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142">
                    <a:moveTo>
                      <a:pt x="54" y="0"/>
                    </a:moveTo>
                    <a:cubicBezTo>
                      <a:pt x="50" y="2"/>
                      <a:pt x="46" y="4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0" y="7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4" y="11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19" y="19"/>
                      <a:pt x="9" y="27"/>
                      <a:pt x="0" y="36"/>
                    </a:cubicBezTo>
                    <a:cubicBezTo>
                      <a:pt x="4" y="40"/>
                      <a:pt x="10" y="45"/>
                      <a:pt x="15" y="55"/>
                    </a:cubicBezTo>
                    <a:cubicBezTo>
                      <a:pt x="30" y="81"/>
                      <a:pt x="31" y="78"/>
                      <a:pt x="39" y="105"/>
                    </a:cubicBezTo>
                    <a:cubicBezTo>
                      <a:pt x="41" y="114"/>
                      <a:pt x="43" y="122"/>
                      <a:pt x="45" y="128"/>
                    </a:cubicBezTo>
                    <a:cubicBezTo>
                      <a:pt x="47" y="134"/>
                      <a:pt x="49" y="138"/>
                      <a:pt x="51" y="142"/>
                    </a:cubicBezTo>
                    <a:cubicBezTo>
                      <a:pt x="52" y="135"/>
                      <a:pt x="54" y="129"/>
                      <a:pt x="55" y="122"/>
                    </a:cubicBezTo>
                    <a:cubicBezTo>
                      <a:pt x="58" y="103"/>
                      <a:pt x="60" y="83"/>
                      <a:pt x="60" y="62"/>
                    </a:cubicBezTo>
                    <a:cubicBezTo>
                      <a:pt x="60" y="60"/>
                      <a:pt x="60" y="57"/>
                      <a:pt x="60" y="55"/>
                    </a:cubicBezTo>
                    <a:cubicBezTo>
                      <a:pt x="60" y="36"/>
                      <a:pt x="58" y="18"/>
                      <a:pt x="54" y="0"/>
                    </a:cubicBezTo>
                  </a:path>
                </a:pathLst>
              </a:custGeom>
              <a:solidFill>
                <a:srgbClr val="20C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5" name="Freeform 16"/>
              <p:cNvSpPr>
                <a:spLocks noEditPoints="1"/>
              </p:cNvSpPr>
              <p:nvPr/>
            </p:nvSpPr>
            <p:spPr bwMode="auto">
              <a:xfrm>
                <a:off x="4825" y="2940"/>
                <a:ext cx="89" cy="172"/>
              </a:xfrm>
              <a:custGeom>
                <a:avLst/>
                <a:gdLst>
                  <a:gd name="T0" fmla="*/ 89 w 55"/>
                  <a:gd name="T1" fmla="*/ 140 h 106"/>
                  <a:gd name="T2" fmla="*/ 83 w 55"/>
                  <a:gd name="T3" fmla="*/ 172 h 106"/>
                  <a:gd name="T4" fmla="*/ 83 w 55"/>
                  <a:gd name="T5" fmla="*/ 172 h 106"/>
                  <a:gd name="T6" fmla="*/ 89 w 55"/>
                  <a:gd name="T7" fmla="*/ 140 h 106"/>
                  <a:gd name="T8" fmla="*/ 0 w 55"/>
                  <a:gd name="T9" fmla="*/ 0 h 106"/>
                  <a:gd name="T10" fmla="*/ 0 w 55"/>
                  <a:gd name="T11" fmla="*/ 0 h 106"/>
                  <a:gd name="T12" fmla="*/ 24 w 55"/>
                  <a:gd name="T13" fmla="*/ 31 h 106"/>
                  <a:gd name="T14" fmla="*/ 63 w 55"/>
                  <a:gd name="T15" fmla="*/ 112 h 106"/>
                  <a:gd name="T16" fmla="*/ 73 w 55"/>
                  <a:gd name="T17" fmla="*/ 149 h 106"/>
                  <a:gd name="T18" fmla="*/ 63 w 55"/>
                  <a:gd name="T19" fmla="*/ 112 h 106"/>
                  <a:gd name="T20" fmla="*/ 24 w 55"/>
                  <a:gd name="T21" fmla="*/ 31 h 106"/>
                  <a:gd name="T22" fmla="*/ 0 w 55"/>
                  <a:gd name="T23" fmla="*/ 0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06">
                    <a:moveTo>
                      <a:pt x="55" y="86"/>
                    </a:moveTo>
                    <a:cubicBezTo>
                      <a:pt x="54" y="93"/>
                      <a:pt x="52" y="99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99"/>
                      <a:pt x="54" y="93"/>
                      <a:pt x="55" y="8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4"/>
                      <a:pt x="10" y="9"/>
                      <a:pt x="15" y="19"/>
                    </a:cubicBezTo>
                    <a:cubicBezTo>
                      <a:pt x="30" y="45"/>
                      <a:pt x="31" y="42"/>
                      <a:pt x="39" y="69"/>
                    </a:cubicBezTo>
                    <a:cubicBezTo>
                      <a:pt x="41" y="78"/>
                      <a:pt x="43" y="86"/>
                      <a:pt x="45" y="92"/>
                    </a:cubicBezTo>
                    <a:cubicBezTo>
                      <a:pt x="43" y="86"/>
                      <a:pt x="41" y="78"/>
                      <a:pt x="39" y="69"/>
                    </a:cubicBezTo>
                    <a:cubicBezTo>
                      <a:pt x="31" y="42"/>
                      <a:pt x="30" y="45"/>
                      <a:pt x="15" y="19"/>
                    </a:cubicBezTo>
                    <a:cubicBezTo>
                      <a:pt x="10" y="9"/>
                      <a:pt x="4" y="4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6" name="Freeform 17"/>
              <p:cNvSpPr>
                <a:spLocks/>
              </p:cNvSpPr>
              <p:nvPr/>
            </p:nvSpPr>
            <p:spPr bwMode="auto">
              <a:xfrm>
                <a:off x="4771" y="2693"/>
                <a:ext cx="21" cy="1"/>
              </a:xfrm>
              <a:custGeom>
                <a:avLst/>
                <a:gdLst>
                  <a:gd name="T0" fmla="*/ 21 w 13"/>
                  <a:gd name="T1" fmla="*/ 0 h 1"/>
                  <a:gd name="T2" fmla="*/ 18 w 13"/>
                  <a:gd name="T3" fmla="*/ 0 h 1"/>
                  <a:gd name="T4" fmla="*/ 0 w 13"/>
                  <a:gd name="T5" fmla="*/ 1 h 1"/>
                  <a:gd name="T6" fmla="*/ 0 w 13"/>
                  <a:gd name="T7" fmla="*/ 1 h 1"/>
                  <a:gd name="T8" fmla="*/ 2 w 13"/>
                  <a:gd name="T9" fmla="*/ 1 h 1"/>
                  <a:gd name="T10" fmla="*/ 15 w 13"/>
                  <a:gd name="T11" fmla="*/ 1 h 1"/>
                  <a:gd name="T12" fmla="*/ 21 w 13"/>
                  <a:gd name="T13" fmla="*/ 0 h 1"/>
                  <a:gd name="T14" fmla="*/ 21 w 1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cubicBezTo>
                      <a:pt x="12" y="0"/>
                      <a:pt x="12" y="0"/>
                      <a:pt x="11" y="0"/>
                    </a:cubicBezTo>
                    <a:cubicBezTo>
                      <a:pt x="7" y="0"/>
                      <a:pt x="4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1"/>
                      <a:pt x="9" y="1"/>
                    </a:cubicBezTo>
                    <a:cubicBezTo>
                      <a:pt x="11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B9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7" name="Freeform 18"/>
              <p:cNvSpPr>
                <a:spLocks noEditPoints="1"/>
              </p:cNvSpPr>
              <p:nvPr/>
            </p:nvSpPr>
            <p:spPr bwMode="auto">
              <a:xfrm>
                <a:off x="4373" y="3156"/>
                <a:ext cx="231" cy="74"/>
              </a:xfrm>
              <a:custGeom>
                <a:avLst/>
                <a:gdLst>
                  <a:gd name="T0" fmla="*/ 32 w 143"/>
                  <a:gd name="T1" fmla="*/ 74 h 46"/>
                  <a:gd name="T2" fmla="*/ 34 w 143"/>
                  <a:gd name="T3" fmla="*/ 74 h 46"/>
                  <a:gd name="T4" fmla="*/ 34 w 143"/>
                  <a:gd name="T5" fmla="*/ 74 h 46"/>
                  <a:gd name="T6" fmla="*/ 32 w 143"/>
                  <a:gd name="T7" fmla="*/ 74 h 46"/>
                  <a:gd name="T8" fmla="*/ 0 w 143"/>
                  <a:gd name="T9" fmla="*/ 66 h 46"/>
                  <a:gd name="T10" fmla="*/ 0 w 143"/>
                  <a:gd name="T11" fmla="*/ 66 h 46"/>
                  <a:gd name="T12" fmla="*/ 34 w 143"/>
                  <a:gd name="T13" fmla="*/ 74 h 46"/>
                  <a:gd name="T14" fmla="*/ 0 w 143"/>
                  <a:gd name="T15" fmla="*/ 66 h 46"/>
                  <a:gd name="T16" fmla="*/ 226 w 143"/>
                  <a:gd name="T17" fmla="*/ 0 h 46"/>
                  <a:gd name="T18" fmla="*/ 92 w 143"/>
                  <a:gd name="T19" fmla="*/ 27 h 46"/>
                  <a:gd name="T20" fmla="*/ 78 w 143"/>
                  <a:gd name="T21" fmla="*/ 37 h 46"/>
                  <a:gd name="T22" fmla="*/ 92 w 143"/>
                  <a:gd name="T23" fmla="*/ 27 h 46"/>
                  <a:gd name="T24" fmla="*/ 226 w 143"/>
                  <a:gd name="T25" fmla="*/ 0 h 46"/>
                  <a:gd name="T26" fmla="*/ 231 w 143"/>
                  <a:gd name="T27" fmla="*/ 0 h 46"/>
                  <a:gd name="T28" fmla="*/ 226 w 143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3" h="46">
                    <a:moveTo>
                      <a:pt x="20" y="46"/>
                    </a:moveTo>
                    <a:cubicBezTo>
                      <a:pt x="20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20" y="46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7" y="43"/>
                      <a:pt x="14" y="45"/>
                      <a:pt x="21" y="46"/>
                    </a:cubicBezTo>
                    <a:cubicBezTo>
                      <a:pt x="14" y="45"/>
                      <a:pt x="7" y="43"/>
                      <a:pt x="0" y="41"/>
                    </a:cubicBezTo>
                    <a:moveTo>
                      <a:pt x="140" y="0"/>
                    </a:moveTo>
                    <a:cubicBezTo>
                      <a:pt x="111" y="0"/>
                      <a:pt x="82" y="2"/>
                      <a:pt x="57" y="17"/>
                    </a:cubicBezTo>
                    <a:cubicBezTo>
                      <a:pt x="54" y="19"/>
                      <a:pt x="51" y="20"/>
                      <a:pt x="48" y="23"/>
                    </a:cubicBezTo>
                    <a:cubicBezTo>
                      <a:pt x="51" y="20"/>
                      <a:pt x="54" y="19"/>
                      <a:pt x="57" y="17"/>
                    </a:cubicBezTo>
                    <a:cubicBezTo>
                      <a:pt x="82" y="2"/>
                      <a:pt x="111" y="0"/>
                      <a:pt x="140" y="0"/>
                    </a:cubicBezTo>
                    <a:cubicBezTo>
                      <a:pt x="141" y="0"/>
                      <a:pt x="142" y="0"/>
                      <a:pt x="143" y="0"/>
                    </a:cubicBezTo>
                    <a:cubicBezTo>
                      <a:pt x="142" y="0"/>
                      <a:pt x="141" y="0"/>
                      <a:pt x="140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8" name="Freeform 19"/>
              <p:cNvSpPr>
                <a:spLocks noEditPoints="1"/>
              </p:cNvSpPr>
              <p:nvPr/>
            </p:nvSpPr>
            <p:spPr bwMode="auto">
              <a:xfrm>
                <a:off x="4373" y="2539"/>
                <a:ext cx="314" cy="691"/>
              </a:xfrm>
              <a:custGeom>
                <a:avLst/>
                <a:gdLst>
                  <a:gd name="T0" fmla="*/ 0 w 194"/>
                  <a:gd name="T1" fmla="*/ 683 h 427"/>
                  <a:gd name="T2" fmla="*/ 34 w 194"/>
                  <a:gd name="T3" fmla="*/ 691 h 427"/>
                  <a:gd name="T4" fmla="*/ 32 w 194"/>
                  <a:gd name="T5" fmla="*/ 691 h 427"/>
                  <a:gd name="T6" fmla="*/ 34 w 194"/>
                  <a:gd name="T7" fmla="*/ 691 h 427"/>
                  <a:gd name="T8" fmla="*/ 92 w 194"/>
                  <a:gd name="T9" fmla="*/ 644 h 427"/>
                  <a:gd name="T10" fmla="*/ 231 w 194"/>
                  <a:gd name="T11" fmla="*/ 617 h 427"/>
                  <a:gd name="T12" fmla="*/ 280 w 194"/>
                  <a:gd name="T13" fmla="*/ 617 h 427"/>
                  <a:gd name="T14" fmla="*/ 277 w 194"/>
                  <a:gd name="T15" fmla="*/ 505 h 427"/>
                  <a:gd name="T16" fmla="*/ 186 w 194"/>
                  <a:gd name="T17" fmla="*/ 450 h 427"/>
                  <a:gd name="T18" fmla="*/ 121 w 194"/>
                  <a:gd name="T19" fmla="*/ 405 h 427"/>
                  <a:gd name="T20" fmla="*/ 11 w 194"/>
                  <a:gd name="T21" fmla="*/ 379 h 427"/>
                  <a:gd name="T22" fmla="*/ 11 w 194"/>
                  <a:gd name="T23" fmla="*/ 379 h 427"/>
                  <a:gd name="T24" fmla="*/ 11 w 194"/>
                  <a:gd name="T25" fmla="*/ 379 h 427"/>
                  <a:gd name="T26" fmla="*/ 8 w 194"/>
                  <a:gd name="T27" fmla="*/ 374 h 427"/>
                  <a:gd name="T28" fmla="*/ 0 w 194"/>
                  <a:gd name="T29" fmla="*/ 371 h 427"/>
                  <a:gd name="T30" fmla="*/ 0 w 194"/>
                  <a:gd name="T31" fmla="*/ 369 h 427"/>
                  <a:gd name="T32" fmla="*/ 0 w 194"/>
                  <a:gd name="T33" fmla="*/ 327 h 427"/>
                  <a:gd name="T34" fmla="*/ 0 w 194"/>
                  <a:gd name="T35" fmla="*/ 327 h 427"/>
                  <a:gd name="T36" fmla="*/ 10 w 194"/>
                  <a:gd name="T37" fmla="*/ 330 h 427"/>
                  <a:gd name="T38" fmla="*/ 26 w 194"/>
                  <a:gd name="T39" fmla="*/ 330 h 427"/>
                  <a:gd name="T40" fmla="*/ 0 w 194"/>
                  <a:gd name="T41" fmla="*/ 303 h 427"/>
                  <a:gd name="T42" fmla="*/ 0 w 194"/>
                  <a:gd name="T43" fmla="*/ 303 h 427"/>
                  <a:gd name="T44" fmla="*/ 0 w 194"/>
                  <a:gd name="T45" fmla="*/ 2 h 427"/>
                  <a:gd name="T46" fmla="*/ 23 w 194"/>
                  <a:gd name="T47" fmla="*/ 71 h 427"/>
                  <a:gd name="T48" fmla="*/ 36 w 194"/>
                  <a:gd name="T49" fmla="*/ 53 h 427"/>
                  <a:gd name="T50" fmla="*/ 36 w 194"/>
                  <a:gd name="T51" fmla="*/ 53 h 427"/>
                  <a:gd name="T52" fmla="*/ 36 w 194"/>
                  <a:gd name="T53" fmla="*/ 53 h 427"/>
                  <a:gd name="T54" fmla="*/ 36 w 194"/>
                  <a:gd name="T55" fmla="*/ 53 h 427"/>
                  <a:gd name="T56" fmla="*/ 36 w 194"/>
                  <a:gd name="T57" fmla="*/ 53 h 427"/>
                  <a:gd name="T58" fmla="*/ 36 w 194"/>
                  <a:gd name="T59" fmla="*/ 53 h 427"/>
                  <a:gd name="T60" fmla="*/ 36 w 194"/>
                  <a:gd name="T61" fmla="*/ 52 h 427"/>
                  <a:gd name="T62" fmla="*/ 36 w 194"/>
                  <a:gd name="T63" fmla="*/ 52 h 427"/>
                  <a:gd name="T64" fmla="*/ 36 w 194"/>
                  <a:gd name="T65" fmla="*/ 52 h 427"/>
                  <a:gd name="T66" fmla="*/ 36 w 194"/>
                  <a:gd name="T67" fmla="*/ 52 h 4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4" h="427">
                    <a:moveTo>
                      <a:pt x="0" y="228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7" y="424"/>
                      <a:pt x="14" y="426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1" y="427"/>
                      <a:pt x="21" y="427"/>
                    </a:cubicBezTo>
                    <a:cubicBezTo>
                      <a:pt x="21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0" y="427"/>
                    </a:cubicBezTo>
                    <a:cubicBezTo>
                      <a:pt x="20" y="427"/>
                      <a:pt x="20" y="427"/>
                      <a:pt x="21" y="427"/>
                    </a:cubicBezTo>
                    <a:cubicBezTo>
                      <a:pt x="28" y="419"/>
                      <a:pt x="39" y="410"/>
                      <a:pt x="48" y="404"/>
                    </a:cubicBezTo>
                    <a:cubicBezTo>
                      <a:pt x="51" y="401"/>
                      <a:pt x="54" y="400"/>
                      <a:pt x="57" y="398"/>
                    </a:cubicBezTo>
                    <a:cubicBezTo>
                      <a:pt x="82" y="383"/>
                      <a:pt x="111" y="381"/>
                      <a:pt x="140" y="381"/>
                    </a:cubicBezTo>
                    <a:cubicBezTo>
                      <a:pt x="141" y="381"/>
                      <a:pt x="142" y="381"/>
                      <a:pt x="143" y="381"/>
                    </a:cubicBezTo>
                    <a:cubicBezTo>
                      <a:pt x="149" y="381"/>
                      <a:pt x="155" y="381"/>
                      <a:pt x="161" y="381"/>
                    </a:cubicBezTo>
                    <a:cubicBezTo>
                      <a:pt x="165" y="381"/>
                      <a:pt x="169" y="381"/>
                      <a:pt x="173" y="381"/>
                    </a:cubicBezTo>
                    <a:cubicBezTo>
                      <a:pt x="181" y="366"/>
                      <a:pt x="190" y="349"/>
                      <a:pt x="190" y="344"/>
                    </a:cubicBezTo>
                    <a:cubicBezTo>
                      <a:pt x="190" y="338"/>
                      <a:pt x="194" y="325"/>
                      <a:pt x="171" y="312"/>
                    </a:cubicBezTo>
                    <a:cubicBezTo>
                      <a:pt x="167" y="309"/>
                      <a:pt x="163" y="308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cubicBezTo>
                      <a:pt x="99" y="260"/>
                      <a:pt x="86" y="253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cubicBezTo>
                      <a:pt x="4" y="229"/>
                      <a:pt x="2" y="229"/>
                      <a:pt x="0" y="229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moveTo>
                      <a:pt x="0" y="187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1" y="203"/>
                      <a:pt x="3" y="204"/>
                      <a:pt x="5" y="204"/>
                    </a:cubicBez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9" y="204"/>
                      <a:pt x="20" y="203"/>
                      <a:pt x="19" y="200"/>
                    </a:cubicBezTo>
                    <a:cubicBezTo>
                      <a:pt x="17" y="196"/>
                      <a:pt x="7" y="189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cubicBezTo>
                      <a:pt x="17" y="41"/>
                      <a:pt x="20" y="37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9" name="Freeform 20"/>
              <p:cNvSpPr>
                <a:spLocks noEditPoints="1"/>
              </p:cNvSpPr>
              <p:nvPr/>
            </p:nvSpPr>
            <p:spPr bwMode="auto">
              <a:xfrm>
                <a:off x="4373" y="2539"/>
                <a:ext cx="259" cy="495"/>
              </a:xfrm>
              <a:custGeom>
                <a:avLst/>
                <a:gdLst>
                  <a:gd name="T0" fmla="*/ 186 w 160"/>
                  <a:gd name="T1" fmla="*/ 450 h 306"/>
                  <a:gd name="T2" fmla="*/ 186 w 160"/>
                  <a:gd name="T3" fmla="*/ 450 h 306"/>
                  <a:gd name="T4" fmla="*/ 11 w 160"/>
                  <a:gd name="T5" fmla="*/ 379 h 306"/>
                  <a:gd name="T6" fmla="*/ 121 w 160"/>
                  <a:gd name="T7" fmla="*/ 404 h 306"/>
                  <a:gd name="T8" fmla="*/ 11 w 160"/>
                  <a:gd name="T9" fmla="*/ 379 h 306"/>
                  <a:gd name="T10" fmla="*/ 11 w 160"/>
                  <a:gd name="T11" fmla="*/ 379 h 306"/>
                  <a:gd name="T12" fmla="*/ 11 w 160"/>
                  <a:gd name="T13" fmla="*/ 379 h 306"/>
                  <a:gd name="T14" fmla="*/ 11 w 160"/>
                  <a:gd name="T15" fmla="*/ 379 h 306"/>
                  <a:gd name="T16" fmla="*/ 8 w 160"/>
                  <a:gd name="T17" fmla="*/ 374 h 306"/>
                  <a:gd name="T18" fmla="*/ 8 w 160"/>
                  <a:gd name="T19" fmla="*/ 374 h 306"/>
                  <a:gd name="T20" fmla="*/ 8 w 160"/>
                  <a:gd name="T21" fmla="*/ 330 h 306"/>
                  <a:gd name="T22" fmla="*/ 23 w 160"/>
                  <a:gd name="T23" fmla="*/ 332 h 306"/>
                  <a:gd name="T24" fmla="*/ 23 w 160"/>
                  <a:gd name="T25" fmla="*/ 332 h 306"/>
                  <a:gd name="T26" fmla="*/ 8 w 160"/>
                  <a:gd name="T27" fmla="*/ 330 h 306"/>
                  <a:gd name="T28" fmla="*/ 0 w 160"/>
                  <a:gd name="T29" fmla="*/ 87 h 306"/>
                  <a:gd name="T30" fmla="*/ 0 w 160"/>
                  <a:gd name="T31" fmla="*/ 303 h 306"/>
                  <a:gd name="T32" fmla="*/ 23 w 160"/>
                  <a:gd name="T33" fmla="*/ 71 h 306"/>
                  <a:gd name="T34" fmla="*/ 36 w 160"/>
                  <a:gd name="T35" fmla="*/ 53 h 306"/>
                  <a:gd name="T36" fmla="*/ 36 w 160"/>
                  <a:gd name="T37" fmla="*/ 53 h 306"/>
                  <a:gd name="T38" fmla="*/ 36 w 160"/>
                  <a:gd name="T39" fmla="*/ 53 h 306"/>
                  <a:gd name="T40" fmla="*/ 36 w 160"/>
                  <a:gd name="T41" fmla="*/ 53 h 306"/>
                  <a:gd name="T42" fmla="*/ 36 w 160"/>
                  <a:gd name="T43" fmla="*/ 53 h 306"/>
                  <a:gd name="T44" fmla="*/ 36 w 160"/>
                  <a:gd name="T45" fmla="*/ 53 h 306"/>
                  <a:gd name="T46" fmla="*/ 36 w 160"/>
                  <a:gd name="T47" fmla="*/ 53 h 306"/>
                  <a:gd name="T48" fmla="*/ 36 w 160"/>
                  <a:gd name="T49" fmla="*/ 52 h 306"/>
                  <a:gd name="T50" fmla="*/ 36 w 160"/>
                  <a:gd name="T51" fmla="*/ 52 h 306"/>
                  <a:gd name="T52" fmla="*/ 36 w 160"/>
                  <a:gd name="T53" fmla="*/ 52 h 306"/>
                  <a:gd name="T54" fmla="*/ 36 w 160"/>
                  <a:gd name="T55" fmla="*/ 52 h 306"/>
                  <a:gd name="T56" fmla="*/ 36 w 160"/>
                  <a:gd name="T57" fmla="*/ 52 h 306"/>
                  <a:gd name="T58" fmla="*/ 36 w 160"/>
                  <a:gd name="T59" fmla="*/ 52 h 306"/>
                  <a:gd name="T60" fmla="*/ 5 w 160"/>
                  <a:gd name="T61" fmla="*/ 0 h 306"/>
                  <a:gd name="T62" fmla="*/ 36 w 160"/>
                  <a:gd name="T63" fmla="*/ 52 h 3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306">
                    <a:moveTo>
                      <a:pt x="115" y="278"/>
                    </a:moveTo>
                    <a:cubicBezTo>
                      <a:pt x="115" y="278"/>
                      <a:pt x="115" y="278"/>
                      <a:pt x="115" y="278"/>
                    </a:cubicBezTo>
                    <a:cubicBezTo>
                      <a:pt x="137" y="301"/>
                      <a:pt x="145" y="300"/>
                      <a:pt x="160" y="306"/>
                    </a:cubicBezTo>
                    <a:cubicBezTo>
                      <a:pt x="145" y="300"/>
                      <a:pt x="137" y="301"/>
                      <a:pt x="115" y="278"/>
                    </a:cubicBezTo>
                    <a:cubicBezTo>
                      <a:pt x="115" y="278"/>
                      <a:pt x="115" y="278"/>
                      <a:pt x="115" y="278"/>
                    </a:cubicBezTo>
                    <a:moveTo>
                      <a:pt x="7" y="234"/>
                    </a:moveTo>
                    <a:cubicBezTo>
                      <a:pt x="16" y="241"/>
                      <a:pt x="39" y="247"/>
                      <a:pt x="54" y="247"/>
                    </a:cubicBezTo>
                    <a:cubicBezTo>
                      <a:pt x="61" y="247"/>
                      <a:pt x="68" y="248"/>
                      <a:pt x="75" y="250"/>
                    </a:cubicBezTo>
                    <a:cubicBezTo>
                      <a:pt x="68" y="248"/>
                      <a:pt x="61" y="247"/>
                      <a:pt x="54" y="247"/>
                    </a:cubicBezTo>
                    <a:cubicBezTo>
                      <a:pt x="39" y="247"/>
                      <a:pt x="16" y="241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7" y="234"/>
                    </a:move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34"/>
                      <a:pt x="7" y="234"/>
                      <a:pt x="7" y="234"/>
                    </a:cubicBezTo>
                    <a:moveTo>
                      <a:pt x="4" y="231"/>
                    </a:moveTo>
                    <a:cubicBezTo>
                      <a:pt x="5" y="231"/>
                      <a:pt x="5" y="231"/>
                      <a:pt x="5" y="231"/>
                    </a:cubicBezTo>
                    <a:cubicBezTo>
                      <a:pt x="5" y="232"/>
                      <a:pt x="6" y="233"/>
                      <a:pt x="7" y="234"/>
                    </a:cubicBezTo>
                    <a:cubicBezTo>
                      <a:pt x="6" y="233"/>
                      <a:pt x="5" y="232"/>
                      <a:pt x="5" y="231"/>
                    </a:cubicBezTo>
                    <a:cubicBezTo>
                      <a:pt x="5" y="231"/>
                      <a:pt x="5" y="231"/>
                      <a:pt x="4" y="231"/>
                    </a:cubicBezTo>
                    <a:moveTo>
                      <a:pt x="5" y="204"/>
                    </a:moveTo>
                    <a:cubicBezTo>
                      <a:pt x="5" y="204"/>
                      <a:pt x="6" y="204"/>
                      <a:pt x="6" y="204"/>
                    </a:cubicBezTo>
                    <a:cubicBezTo>
                      <a:pt x="9" y="204"/>
                      <a:pt x="11" y="205"/>
                      <a:pt x="14" y="205"/>
                    </a:cubicBezTo>
                    <a:cubicBezTo>
                      <a:pt x="15" y="205"/>
                      <a:pt x="15" y="205"/>
                      <a:pt x="16" y="204"/>
                    </a:cubicBezTo>
                    <a:cubicBezTo>
                      <a:pt x="15" y="205"/>
                      <a:pt x="15" y="205"/>
                      <a:pt x="14" y="205"/>
                    </a:cubicBezTo>
                    <a:cubicBezTo>
                      <a:pt x="11" y="205"/>
                      <a:pt x="9" y="204"/>
                      <a:pt x="6" y="204"/>
                    </a:cubicBezTo>
                    <a:cubicBezTo>
                      <a:pt x="6" y="204"/>
                      <a:pt x="5" y="204"/>
                      <a:pt x="5" y="204"/>
                    </a:cubicBezTo>
                    <a:moveTo>
                      <a:pt x="14" y="44"/>
                    </a:moveTo>
                    <a:cubicBezTo>
                      <a:pt x="10" y="48"/>
                      <a:pt x="5" y="51"/>
                      <a:pt x="0" y="54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1"/>
                      <a:pt x="10" y="48"/>
                      <a:pt x="14" y="44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moveTo>
                      <a:pt x="22" y="32"/>
                    </a:moveTo>
                    <a:cubicBezTo>
                      <a:pt x="22" y="32"/>
                      <a:pt x="22" y="33"/>
                      <a:pt x="22" y="33"/>
                    </a:cubicBezTo>
                    <a:cubicBezTo>
                      <a:pt x="22" y="33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3" y="10"/>
                      <a:pt x="26" y="21"/>
                      <a:pt x="22" y="32"/>
                    </a:cubicBezTo>
                    <a:cubicBezTo>
                      <a:pt x="26" y="21"/>
                      <a:pt x="13" y="10"/>
                      <a:pt x="3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0" name="Freeform 21"/>
              <p:cNvSpPr>
                <a:spLocks noEditPoints="1"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143 w 111"/>
                  <a:gd name="T1" fmla="*/ 209 h 152"/>
                  <a:gd name="T2" fmla="*/ 92 w 111"/>
                  <a:gd name="T3" fmla="*/ 246 h 152"/>
                  <a:gd name="T4" fmla="*/ 92 w 111"/>
                  <a:gd name="T5" fmla="*/ 246 h 152"/>
                  <a:gd name="T6" fmla="*/ 143 w 111"/>
                  <a:gd name="T7" fmla="*/ 209 h 152"/>
                  <a:gd name="T8" fmla="*/ 144 w 111"/>
                  <a:gd name="T9" fmla="*/ 207 h 152"/>
                  <a:gd name="T10" fmla="*/ 143 w 111"/>
                  <a:gd name="T11" fmla="*/ 207 h 152"/>
                  <a:gd name="T12" fmla="*/ 144 w 111"/>
                  <a:gd name="T13" fmla="*/ 207 h 152"/>
                  <a:gd name="T14" fmla="*/ 144 w 111"/>
                  <a:gd name="T15" fmla="*/ 207 h 152"/>
                  <a:gd name="T16" fmla="*/ 144 w 111"/>
                  <a:gd name="T17" fmla="*/ 207 h 152"/>
                  <a:gd name="T18" fmla="*/ 144 w 111"/>
                  <a:gd name="T19" fmla="*/ 207 h 152"/>
                  <a:gd name="T20" fmla="*/ 151 w 111"/>
                  <a:gd name="T21" fmla="*/ 202 h 152"/>
                  <a:gd name="T22" fmla="*/ 151 w 111"/>
                  <a:gd name="T23" fmla="*/ 202 h 152"/>
                  <a:gd name="T24" fmla="*/ 151 w 111"/>
                  <a:gd name="T25" fmla="*/ 202 h 152"/>
                  <a:gd name="T26" fmla="*/ 157 w 111"/>
                  <a:gd name="T27" fmla="*/ 201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7 w 111"/>
                  <a:gd name="T37" fmla="*/ 201 h 152"/>
                  <a:gd name="T38" fmla="*/ 159 w 111"/>
                  <a:gd name="T39" fmla="*/ 199 h 152"/>
                  <a:gd name="T40" fmla="*/ 159 w 111"/>
                  <a:gd name="T41" fmla="*/ 199 h 152"/>
                  <a:gd name="T42" fmla="*/ 159 w 111"/>
                  <a:gd name="T43" fmla="*/ 199 h 152"/>
                  <a:gd name="T44" fmla="*/ 161 w 111"/>
                  <a:gd name="T45" fmla="*/ 199 h 152"/>
                  <a:gd name="T46" fmla="*/ 161 w 111"/>
                  <a:gd name="T47" fmla="*/ 199 h 152"/>
                  <a:gd name="T48" fmla="*/ 161 w 111"/>
                  <a:gd name="T49" fmla="*/ 199 h 152"/>
                  <a:gd name="T50" fmla="*/ 180 w 111"/>
                  <a:gd name="T51" fmla="*/ 188 h 152"/>
                  <a:gd name="T52" fmla="*/ 161 w 111"/>
                  <a:gd name="T53" fmla="*/ 199 h 152"/>
                  <a:gd name="T54" fmla="*/ 180 w 111"/>
                  <a:gd name="T55" fmla="*/ 188 h 152"/>
                  <a:gd name="T56" fmla="*/ 180 w 111"/>
                  <a:gd name="T57" fmla="*/ 188 h 152"/>
                  <a:gd name="T58" fmla="*/ 41 w 111"/>
                  <a:gd name="T59" fmla="*/ 2 h 152"/>
                  <a:gd name="T60" fmla="*/ 47 w 111"/>
                  <a:gd name="T61" fmla="*/ 3 h 152"/>
                  <a:gd name="T62" fmla="*/ 41 w 111"/>
                  <a:gd name="T63" fmla="*/ 2 h 152"/>
                  <a:gd name="T64" fmla="*/ 39 w 111"/>
                  <a:gd name="T65" fmla="*/ 0 h 152"/>
                  <a:gd name="T66" fmla="*/ 0 w 111"/>
                  <a:gd name="T67" fmla="*/ 3 h 152"/>
                  <a:gd name="T68" fmla="*/ 0 w 111"/>
                  <a:gd name="T69" fmla="*/ 3 h 152"/>
                  <a:gd name="T70" fmla="*/ 39 w 111"/>
                  <a:gd name="T71" fmla="*/ 0 h 152"/>
                  <a:gd name="T72" fmla="*/ 39 w 111"/>
                  <a:gd name="T73" fmla="*/ 0 h 1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152">
                    <a:moveTo>
                      <a:pt x="88" y="129"/>
                    </a:moveTo>
                    <a:cubicBezTo>
                      <a:pt x="76" y="135"/>
                      <a:pt x="66" y="143"/>
                      <a:pt x="57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moveTo>
                      <a:pt x="89" y="128"/>
                    </a:move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moveTo>
                      <a:pt x="89" y="128"/>
                    </a:move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moveTo>
                      <a:pt x="93" y="125"/>
                    </a:moveTo>
                    <a:cubicBezTo>
                      <a:pt x="93" y="125"/>
                      <a:pt x="93" y="125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7" y="124"/>
                    </a:move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moveTo>
                      <a:pt x="98" y="123"/>
                    </a:move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moveTo>
                      <a:pt x="99" y="123"/>
                    </a:move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moveTo>
                      <a:pt x="111" y="116"/>
                    </a:moveTo>
                    <a:cubicBezTo>
                      <a:pt x="107" y="118"/>
                      <a:pt x="103" y="120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11" y="116"/>
                      <a:pt x="111" y="116"/>
                      <a:pt x="111" y="116"/>
                    </a:cubicBezTo>
                    <a:moveTo>
                      <a:pt x="25" y="1"/>
                    </a:moveTo>
                    <a:cubicBezTo>
                      <a:pt x="26" y="1"/>
                      <a:pt x="28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1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39C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1" name="Freeform 22"/>
              <p:cNvSpPr>
                <a:spLocks/>
              </p:cNvSpPr>
              <p:nvPr/>
            </p:nvSpPr>
            <p:spPr bwMode="auto">
              <a:xfrm>
                <a:off x="4732" y="2694"/>
                <a:ext cx="180" cy="246"/>
              </a:xfrm>
              <a:custGeom>
                <a:avLst/>
                <a:gdLst>
                  <a:gd name="T0" fmla="*/ 39 w 111"/>
                  <a:gd name="T1" fmla="*/ 0 h 152"/>
                  <a:gd name="T2" fmla="*/ 0 w 111"/>
                  <a:gd name="T3" fmla="*/ 3 h 152"/>
                  <a:gd name="T4" fmla="*/ 34 w 111"/>
                  <a:gd name="T5" fmla="*/ 62 h 152"/>
                  <a:gd name="T6" fmla="*/ 37 w 111"/>
                  <a:gd name="T7" fmla="*/ 139 h 152"/>
                  <a:gd name="T8" fmla="*/ 65 w 111"/>
                  <a:gd name="T9" fmla="*/ 214 h 152"/>
                  <a:gd name="T10" fmla="*/ 84 w 111"/>
                  <a:gd name="T11" fmla="*/ 241 h 152"/>
                  <a:gd name="T12" fmla="*/ 92 w 111"/>
                  <a:gd name="T13" fmla="*/ 246 h 152"/>
                  <a:gd name="T14" fmla="*/ 143 w 111"/>
                  <a:gd name="T15" fmla="*/ 209 h 152"/>
                  <a:gd name="T16" fmla="*/ 143 w 111"/>
                  <a:gd name="T17" fmla="*/ 207 h 152"/>
                  <a:gd name="T18" fmla="*/ 144 w 111"/>
                  <a:gd name="T19" fmla="*/ 207 h 152"/>
                  <a:gd name="T20" fmla="*/ 144 w 111"/>
                  <a:gd name="T21" fmla="*/ 207 h 152"/>
                  <a:gd name="T22" fmla="*/ 144 w 111"/>
                  <a:gd name="T23" fmla="*/ 207 h 152"/>
                  <a:gd name="T24" fmla="*/ 151 w 111"/>
                  <a:gd name="T25" fmla="*/ 202 h 152"/>
                  <a:gd name="T26" fmla="*/ 151 w 111"/>
                  <a:gd name="T27" fmla="*/ 202 h 152"/>
                  <a:gd name="T28" fmla="*/ 157 w 111"/>
                  <a:gd name="T29" fmla="*/ 201 h 152"/>
                  <a:gd name="T30" fmla="*/ 157 w 111"/>
                  <a:gd name="T31" fmla="*/ 201 h 152"/>
                  <a:gd name="T32" fmla="*/ 157 w 111"/>
                  <a:gd name="T33" fmla="*/ 201 h 152"/>
                  <a:gd name="T34" fmla="*/ 157 w 111"/>
                  <a:gd name="T35" fmla="*/ 201 h 152"/>
                  <a:gd name="T36" fmla="*/ 159 w 111"/>
                  <a:gd name="T37" fmla="*/ 199 h 152"/>
                  <a:gd name="T38" fmla="*/ 159 w 111"/>
                  <a:gd name="T39" fmla="*/ 199 h 152"/>
                  <a:gd name="T40" fmla="*/ 161 w 111"/>
                  <a:gd name="T41" fmla="*/ 199 h 152"/>
                  <a:gd name="T42" fmla="*/ 161 w 111"/>
                  <a:gd name="T43" fmla="*/ 199 h 152"/>
                  <a:gd name="T44" fmla="*/ 161 w 111"/>
                  <a:gd name="T45" fmla="*/ 199 h 152"/>
                  <a:gd name="T46" fmla="*/ 180 w 111"/>
                  <a:gd name="T47" fmla="*/ 188 h 152"/>
                  <a:gd name="T48" fmla="*/ 120 w 111"/>
                  <a:gd name="T49" fmla="*/ 21 h 152"/>
                  <a:gd name="T50" fmla="*/ 92 w 111"/>
                  <a:gd name="T51" fmla="*/ 18 h 152"/>
                  <a:gd name="T52" fmla="*/ 92 w 111"/>
                  <a:gd name="T53" fmla="*/ 18 h 152"/>
                  <a:gd name="T54" fmla="*/ 92 w 111"/>
                  <a:gd name="T55" fmla="*/ 18 h 152"/>
                  <a:gd name="T56" fmla="*/ 49 w 111"/>
                  <a:gd name="T57" fmla="*/ 3 h 152"/>
                  <a:gd name="T58" fmla="*/ 47 w 111"/>
                  <a:gd name="T59" fmla="*/ 3 h 152"/>
                  <a:gd name="T60" fmla="*/ 47 w 111"/>
                  <a:gd name="T61" fmla="*/ 3 h 152"/>
                  <a:gd name="T62" fmla="*/ 47 w 111"/>
                  <a:gd name="T63" fmla="*/ 3 h 152"/>
                  <a:gd name="T64" fmla="*/ 41 w 111"/>
                  <a:gd name="T65" fmla="*/ 2 h 152"/>
                  <a:gd name="T66" fmla="*/ 39 w 111"/>
                  <a:gd name="T67" fmla="*/ 0 h 152"/>
                  <a:gd name="T68" fmla="*/ 39 w 111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1" h="152">
                    <a:moveTo>
                      <a:pt x="24" y="0"/>
                    </a:moveTo>
                    <a:cubicBezTo>
                      <a:pt x="15" y="1"/>
                      <a:pt x="8" y="2"/>
                      <a:pt x="0" y="2"/>
                    </a:cubicBezTo>
                    <a:cubicBezTo>
                      <a:pt x="15" y="17"/>
                      <a:pt x="22" y="20"/>
                      <a:pt x="21" y="38"/>
                    </a:cubicBezTo>
                    <a:cubicBezTo>
                      <a:pt x="20" y="59"/>
                      <a:pt x="23" y="62"/>
                      <a:pt x="23" y="86"/>
                    </a:cubicBezTo>
                    <a:cubicBezTo>
                      <a:pt x="23" y="110"/>
                      <a:pt x="33" y="113"/>
                      <a:pt x="40" y="132"/>
                    </a:cubicBezTo>
                    <a:cubicBezTo>
                      <a:pt x="43" y="142"/>
                      <a:pt x="47" y="145"/>
                      <a:pt x="52" y="149"/>
                    </a:cubicBezTo>
                    <a:cubicBezTo>
                      <a:pt x="54" y="150"/>
                      <a:pt x="55" y="151"/>
                      <a:pt x="57" y="152"/>
                    </a:cubicBezTo>
                    <a:cubicBezTo>
                      <a:pt x="66" y="143"/>
                      <a:pt x="76" y="135"/>
                      <a:pt x="88" y="129"/>
                    </a:cubicBezTo>
                    <a:cubicBezTo>
                      <a:pt x="88" y="129"/>
                      <a:pt x="88" y="129"/>
                      <a:pt x="88" y="128"/>
                    </a:cubicBezTo>
                    <a:cubicBezTo>
                      <a:pt x="88" y="128"/>
                      <a:pt x="88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91" y="127"/>
                      <a:pt x="92" y="126"/>
                      <a:pt x="93" y="125"/>
                    </a:cubicBezTo>
                    <a:cubicBezTo>
                      <a:pt x="93" y="125"/>
                      <a:pt x="93" y="125"/>
                      <a:pt x="93" y="125"/>
                    </a:cubicBezTo>
                    <a:cubicBezTo>
                      <a:pt x="95" y="125"/>
                      <a:pt x="96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3"/>
                      <a:pt x="98" y="123"/>
                      <a:pt x="98" y="123"/>
                    </a:cubicBezTo>
                    <a:cubicBezTo>
                      <a:pt x="98" y="123"/>
                      <a:pt x="98" y="123"/>
                      <a:pt x="98" y="123"/>
                    </a:cubicBezTo>
                    <a:cubicBezTo>
                      <a:pt x="98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103" y="120"/>
                      <a:pt x="107" y="118"/>
                      <a:pt x="111" y="116"/>
                    </a:cubicBezTo>
                    <a:cubicBezTo>
                      <a:pt x="105" y="80"/>
                      <a:pt x="92" y="45"/>
                      <a:pt x="74" y="13"/>
                    </a:cubicBezTo>
                    <a:cubicBezTo>
                      <a:pt x="69" y="13"/>
                      <a:pt x="63" y="12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48" y="9"/>
                      <a:pt x="39" y="6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6" y="1"/>
                      <a:pt x="25" y="1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64C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2" name="Freeform 23"/>
              <p:cNvSpPr>
                <a:spLocks/>
              </p:cNvSpPr>
              <p:nvPr/>
            </p:nvSpPr>
            <p:spPr bwMode="auto">
              <a:xfrm>
                <a:off x="4816" y="2935"/>
                <a:ext cx="9" cy="5"/>
              </a:xfrm>
              <a:custGeom>
                <a:avLst/>
                <a:gdLst>
                  <a:gd name="T0" fmla="*/ 0 w 5"/>
                  <a:gd name="T1" fmla="*/ 0 h 3"/>
                  <a:gd name="T2" fmla="*/ 9 w 5"/>
                  <a:gd name="T3" fmla="*/ 5 h 3"/>
                  <a:gd name="T4" fmla="*/ 9 w 5"/>
                  <a:gd name="T5" fmla="*/ 5 h 3"/>
                  <a:gd name="T6" fmla="*/ 9 w 5"/>
                  <a:gd name="T7" fmla="*/ 5 h 3"/>
                  <a:gd name="T8" fmla="*/ 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3" name="Freeform 24"/>
              <p:cNvSpPr>
                <a:spLocks noEditPoints="1"/>
              </p:cNvSpPr>
              <p:nvPr/>
            </p:nvSpPr>
            <p:spPr bwMode="auto">
              <a:xfrm>
                <a:off x="4373" y="2409"/>
                <a:ext cx="573" cy="1148"/>
              </a:xfrm>
              <a:custGeom>
                <a:avLst/>
                <a:gdLst>
                  <a:gd name="T0" fmla="*/ 354 w 354"/>
                  <a:gd name="T1" fmla="*/ 154 h 709"/>
                  <a:gd name="T2" fmla="*/ 479 w 354"/>
                  <a:gd name="T3" fmla="*/ 306 h 709"/>
                  <a:gd name="T4" fmla="*/ 549 w 354"/>
                  <a:gd name="T5" fmla="*/ 562 h 709"/>
                  <a:gd name="T6" fmla="*/ 549 w 354"/>
                  <a:gd name="T7" fmla="*/ 573 h 709"/>
                  <a:gd name="T8" fmla="*/ 541 w 354"/>
                  <a:gd name="T9" fmla="*/ 670 h 709"/>
                  <a:gd name="T10" fmla="*/ 534 w 354"/>
                  <a:gd name="T11" fmla="*/ 703 h 709"/>
                  <a:gd name="T12" fmla="*/ 524 w 354"/>
                  <a:gd name="T13" fmla="*/ 680 h 709"/>
                  <a:gd name="T14" fmla="*/ 476 w 354"/>
                  <a:gd name="T15" fmla="*/ 562 h 709"/>
                  <a:gd name="T16" fmla="*/ 444 w 354"/>
                  <a:gd name="T17" fmla="*/ 526 h 709"/>
                  <a:gd name="T18" fmla="*/ 397 w 354"/>
                  <a:gd name="T19" fmla="*/ 424 h 709"/>
                  <a:gd name="T20" fmla="*/ 359 w 354"/>
                  <a:gd name="T21" fmla="*/ 288 h 709"/>
                  <a:gd name="T22" fmla="*/ 333 w 354"/>
                  <a:gd name="T23" fmla="*/ 254 h 709"/>
                  <a:gd name="T24" fmla="*/ 348 w 354"/>
                  <a:gd name="T25" fmla="*/ 220 h 709"/>
                  <a:gd name="T26" fmla="*/ 0 w 354"/>
                  <a:gd name="T27" fmla="*/ 0 h 709"/>
                  <a:gd name="T28" fmla="*/ 0 w 354"/>
                  <a:gd name="T29" fmla="*/ 24 h 709"/>
                  <a:gd name="T30" fmla="*/ 87 w 354"/>
                  <a:gd name="T31" fmla="*/ 57 h 709"/>
                  <a:gd name="T32" fmla="*/ 65 w 354"/>
                  <a:gd name="T33" fmla="*/ 86 h 709"/>
                  <a:gd name="T34" fmla="*/ 65 w 354"/>
                  <a:gd name="T35" fmla="*/ 86 h 709"/>
                  <a:gd name="T36" fmla="*/ 47 w 354"/>
                  <a:gd name="T37" fmla="*/ 74 h 709"/>
                  <a:gd name="T38" fmla="*/ 0 w 354"/>
                  <a:gd name="T39" fmla="*/ 125 h 709"/>
                  <a:gd name="T40" fmla="*/ 36 w 354"/>
                  <a:gd name="T41" fmla="*/ 181 h 709"/>
                  <a:gd name="T42" fmla="*/ 36 w 354"/>
                  <a:gd name="T43" fmla="*/ 181 h 709"/>
                  <a:gd name="T44" fmla="*/ 36 w 354"/>
                  <a:gd name="T45" fmla="*/ 181 h 709"/>
                  <a:gd name="T46" fmla="*/ 36 w 354"/>
                  <a:gd name="T47" fmla="*/ 181 h 709"/>
                  <a:gd name="T48" fmla="*/ 36 w 354"/>
                  <a:gd name="T49" fmla="*/ 183 h 709"/>
                  <a:gd name="T50" fmla="*/ 36 w 354"/>
                  <a:gd name="T51" fmla="*/ 183 h 709"/>
                  <a:gd name="T52" fmla="*/ 36 w 354"/>
                  <a:gd name="T53" fmla="*/ 183 h 709"/>
                  <a:gd name="T54" fmla="*/ 36 w 354"/>
                  <a:gd name="T55" fmla="*/ 183 h 709"/>
                  <a:gd name="T56" fmla="*/ 36 w 354"/>
                  <a:gd name="T57" fmla="*/ 183 h 709"/>
                  <a:gd name="T58" fmla="*/ 36 w 354"/>
                  <a:gd name="T59" fmla="*/ 183 h 709"/>
                  <a:gd name="T60" fmla="*/ 23 w 354"/>
                  <a:gd name="T61" fmla="*/ 201 h 709"/>
                  <a:gd name="T62" fmla="*/ 0 w 354"/>
                  <a:gd name="T63" fmla="*/ 432 h 709"/>
                  <a:gd name="T64" fmla="*/ 26 w 354"/>
                  <a:gd name="T65" fmla="*/ 460 h 709"/>
                  <a:gd name="T66" fmla="*/ 10 w 354"/>
                  <a:gd name="T67" fmla="*/ 460 h 709"/>
                  <a:gd name="T68" fmla="*/ 0 w 354"/>
                  <a:gd name="T69" fmla="*/ 457 h 709"/>
                  <a:gd name="T70" fmla="*/ 6 w 354"/>
                  <a:gd name="T71" fmla="*/ 504 h 709"/>
                  <a:gd name="T72" fmla="*/ 11 w 354"/>
                  <a:gd name="T73" fmla="*/ 508 h 709"/>
                  <a:gd name="T74" fmla="*/ 11 w 354"/>
                  <a:gd name="T75" fmla="*/ 508 h 709"/>
                  <a:gd name="T76" fmla="*/ 11 w 354"/>
                  <a:gd name="T77" fmla="*/ 508 h 709"/>
                  <a:gd name="T78" fmla="*/ 87 w 354"/>
                  <a:gd name="T79" fmla="*/ 529 h 709"/>
                  <a:gd name="T80" fmla="*/ 186 w 354"/>
                  <a:gd name="T81" fmla="*/ 580 h 709"/>
                  <a:gd name="T82" fmla="*/ 259 w 354"/>
                  <a:gd name="T83" fmla="*/ 625 h 709"/>
                  <a:gd name="T84" fmla="*/ 308 w 354"/>
                  <a:gd name="T85" fmla="*/ 687 h 709"/>
                  <a:gd name="T86" fmla="*/ 264 w 354"/>
                  <a:gd name="T87" fmla="*/ 777 h 709"/>
                  <a:gd name="T88" fmla="*/ 241 w 354"/>
                  <a:gd name="T89" fmla="*/ 844 h 709"/>
                  <a:gd name="T90" fmla="*/ 220 w 354"/>
                  <a:gd name="T91" fmla="*/ 868 h 709"/>
                  <a:gd name="T92" fmla="*/ 188 w 354"/>
                  <a:gd name="T93" fmla="*/ 881 h 709"/>
                  <a:gd name="T94" fmla="*/ 102 w 354"/>
                  <a:gd name="T95" fmla="*/ 952 h 709"/>
                  <a:gd name="T96" fmla="*/ 99 w 354"/>
                  <a:gd name="T97" fmla="*/ 955 h 709"/>
                  <a:gd name="T98" fmla="*/ 96 w 354"/>
                  <a:gd name="T99" fmla="*/ 959 h 709"/>
                  <a:gd name="T100" fmla="*/ 96 w 354"/>
                  <a:gd name="T101" fmla="*/ 960 h 709"/>
                  <a:gd name="T102" fmla="*/ 94 w 354"/>
                  <a:gd name="T103" fmla="*/ 962 h 709"/>
                  <a:gd name="T104" fmla="*/ 92 w 354"/>
                  <a:gd name="T105" fmla="*/ 963 h 709"/>
                  <a:gd name="T106" fmla="*/ 45 w 354"/>
                  <a:gd name="T107" fmla="*/ 988 h 709"/>
                  <a:gd name="T108" fmla="*/ 0 w 354"/>
                  <a:gd name="T109" fmla="*/ 1142 h 709"/>
                  <a:gd name="T110" fmla="*/ 573 w 354"/>
                  <a:gd name="T111" fmla="*/ 573 h 7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4" h="709">
                    <a:moveTo>
                      <a:pt x="218" y="98"/>
                    </a:moveTo>
                    <a:cubicBezTo>
                      <a:pt x="219" y="97"/>
                      <a:pt x="219" y="96"/>
                      <a:pt x="219" y="95"/>
                    </a:cubicBezTo>
                    <a:cubicBezTo>
                      <a:pt x="235" y="109"/>
                      <a:pt x="249" y="123"/>
                      <a:pt x="262" y="139"/>
                    </a:cubicBezTo>
                    <a:cubicBezTo>
                      <a:pt x="275" y="155"/>
                      <a:pt x="286" y="172"/>
                      <a:pt x="296" y="189"/>
                    </a:cubicBezTo>
                    <a:cubicBezTo>
                      <a:pt x="314" y="221"/>
                      <a:pt x="327" y="256"/>
                      <a:pt x="333" y="292"/>
                    </a:cubicBezTo>
                    <a:cubicBezTo>
                      <a:pt x="337" y="310"/>
                      <a:pt x="339" y="328"/>
                      <a:pt x="339" y="347"/>
                    </a:cubicBezTo>
                    <a:cubicBezTo>
                      <a:pt x="339" y="349"/>
                      <a:pt x="339" y="352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9" y="375"/>
                      <a:pt x="337" y="395"/>
                      <a:pt x="334" y="414"/>
                    </a:cubicBezTo>
                    <a:cubicBezTo>
                      <a:pt x="333" y="421"/>
                      <a:pt x="331" y="427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30" y="434"/>
                      <a:pt x="330" y="434"/>
                      <a:pt x="330" y="434"/>
                    </a:cubicBezTo>
                    <a:cubicBezTo>
                      <a:pt x="328" y="430"/>
                      <a:pt x="326" y="426"/>
                      <a:pt x="324" y="420"/>
                    </a:cubicBezTo>
                    <a:cubicBezTo>
                      <a:pt x="322" y="414"/>
                      <a:pt x="320" y="406"/>
                      <a:pt x="318" y="397"/>
                    </a:cubicBezTo>
                    <a:cubicBezTo>
                      <a:pt x="310" y="370"/>
                      <a:pt x="309" y="373"/>
                      <a:pt x="294" y="347"/>
                    </a:cubicBezTo>
                    <a:cubicBezTo>
                      <a:pt x="289" y="337"/>
                      <a:pt x="283" y="332"/>
                      <a:pt x="279" y="328"/>
                    </a:cubicBezTo>
                    <a:cubicBezTo>
                      <a:pt x="277" y="327"/>
                      <a:pt x="276" y="326"/>
                      <a:pt x="274" y="325"/>
                    </a:cubicBezTo>
                    <a:cubicBezTo>
                      <a:pt x="269" y="321"/>
                      <a:pt x="265" y="318"/>
                      <a:pt x="262" y="308"/>
                    </a:cubicBezTo>
                    <a:cubicBezTo>
                      <a:pt x="255" y="289"/>
                      <a:pt x="245" y="286"/>
                      <a:pt x="245" y="262"/>
                    </a:cubicBezTo>
                    <a:cubicBezTo>
                      <a:pt x="245" y="238"/>
                      <a:pt x="242" y="235"/>
                      <a:pt x="243" y="214"/>
                    </a:cubicBezTo>
                    <a:cubicBezTo>
                      <a:pt x="244" y="196"/>
                      <a:pt x="237" y="193"/>
                      <a:pt x="222" y="178"/>
                    </a:cubicBezTo>
                    <a:cubicBezTo>
                      <a:pt x="220" y="176"/>
                      <a:pt x="217" y="173"/>
                      <a:pt x="214" y="170"/>
                    </a:cubicBezTo>
                    <a:cubicBezTo>
                      <a:pt x="210" y="164"/>
                      <a:pt x="207" y="160"/>
                      <a:pt x="206" y="157"/>
                    </a:cubicBezTo>
                    <a:cubicBezTo>
                      <a:pt x="205" y="154"/>
                      <a:pt x="205" y="151"/>
                      <a:pt x="206" y="149"/>
                    </a:cubicBezTo>
                    <a:cubicBezTo>
                      <a:pt x="208" y="145"/>
                      <a:pt x="214" y="143"/>
                      <a:pt x="215" y="136"/>
                    </a:cubicBezTo>
                    <a:cubicBezTo>
                      <a:pt x="217" y="125"/>
                      <a:pt x="216" y="114"/>
                      <a:pt x="218" y="98"/>
                    </a:cubicBezTo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9" y="15"/>
                      <a:pt x="39" y="17"/>
                      <a:pt x="57" y="20"/>
                    </a:cubicBezTo>
                    <a:cubicBezTo>
                      <a:pt x="58" y="26"/>
                      <a:pt x="57" y="32"/>
                      <a:pt x="54" y="35"/>
                    </a:cubicBezTo>
                    <a:cubicBezTo>
                      <a:pt x="54" y="36"/>
                      <a:pt x="53" y="36"/>
                      <a:pt x="53" y="37"/>
                    </a:cubicBezTo>
                    <a:cubicBezTo>
                      <a:pt x="50" y="42"/>
                      <a:pt x="47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8" y="53"/>
                      <a:pt x="35" y="52"/>
                      <a:pt x="31" y="48"/>
                    </a:cubicBezTo>
                    <a:cubicBezTo>
                      <a:pt x="31" y="47"/>
                      <a:pt x="30" y="46"/>
                      <a:pt x="29" y="46"/>
                    </a:cubicBezTo>
                    <a:cubicBezTo>
                      <a:pt x="19" y="36"/>
                      <a:pt x="8" y="28"/>
                      <a:pt x="0" y="2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8"/>
                      <a:pt x="2" y="79"/>
                      <a:pt x="3" y="80"/>
                    </a:cubicBezTo>
                    <a:cubicBezTo>
                      <a:pt x="13" y="90"/>
                      <a:pt x="26" y="101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0" y="117"/>
                      <a:pt x="17" y="121"/>
                      <a:pt x="14" y="124"/>
                    </a:cubicBezTo>
                    <a:cubicBezTo>
                      <a:pt x="10" y="128"/>
                      <a:pt x="5" y="131"/>
                      <a:pt x="0" y="134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7" y="269"/>
                      <a:pt x="17" y="276"/>
                      <a:pt x="19" y="280"/>
                    </a:cubicBezTo>
                    <a:cubicBezTo>
                      <a:pt x="20" y="283"/>
                      <a:pt x="19" y="284"/>
                      <a:pt x="16" y="284"/>
                    </a:cubicBezTo>
                    <a:cubicBezTo>
                      <a:pt x="15" y="285"/>
                      <a:pt x="15" y="285"/>
                      <a:pt x="14" y="285"/>
                    </a:cubicBezTo>
                    <a:cubicBezTo>
                      <a:pt x="11" y="285"/>
                      <a:pt x="9" y="284"/>
                      <a:pt x="6" y="284"/>
                    </a:cubicBezTo>
                    <a:cubicBezTo>
                      <a:pt x="6" y="284"/>
                      <a:pt x="5" y="284"/>
                      <a:pt x="5" y="284"/>
                    </a:cubicBezTo>
                    <a:cubicBezTo>
                      <a:pt x="3" y="284"/>
                      <a:pt x="1" y="283"/>
                      <a:pt x="0" y="28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09"/>
                      <a:pt x="4" y="311"/>
                    </a:cubicBezTo>
                    <a:cubicBezTo>
                      <a:pt x="5" y="311"/>
                      <a:pt x="5" y="311"/>
                      <a:pt x="5" y="311"/>
                    </a:cubicBezTo>
                    <a:cubicBezTo>
                      <a:pt x="5" y="312"/>
                      <a:pt x="6" y="313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6" y="321"/>
                      <a:pt x="39" y="327"/>
                      <a:pt x="54" y="327"/>
                    </a:cubicBezTo>
                    <a:cubicBezTo>
                      <a:pt x="61" y="327"/>
                      <a:pt x="68" y="328"/>
                      <a:pt x="75" y="330"/>
                    </a:cubicBezTo>
                    <a:cubicBezTo>
                      <a:pt x="86" y="333"/>
                      <a:pt x="99" y="340"/>
                      <a:pt x="115" y="358"/>
                    </a:cubicBezTo>
                    <a:cubicBezTo>
                      <a:pt x="115" y="358"/>
                      <a:pt x="115" y="358"/>
                      <a:pt x="115" y="358"/>
                    </a:cubicBezTo>
                    <a:cubicBezTo>
                      <a:pt x="137" y="381"/>
                      <a:pt x="145" y="380"/>
                      <a:pt x="160" y="386"/>
                    </a:cubicBezTo>
                    <a:cubicBezTo>
                      <a:pt x="163" y="388"/>
                      <a:pt x="167" y="389"/>
                      <a:pt x="171" y="392"/>
                    </a:cubicBezTo>
                    <a:cubicBezTo>
                      <a:pt x="194" y="405"/>
                      <a:pt x="190" y="418"/>
                      <a:pt x="190" y="424"/>
                    </a:cubicBezTo>
                    <a:cubicBezTo>
                      <a:pt x="190" y="429"/>
                      <a:pt x="181" y="446"/>
                      <a:pt x="173" y="461"/>
                    </a:cubicBezTo>
                    <a:cubicBezTo>
                      <a:pt x="169" y="468"/>
                      <a:pt x="166" y="475"/>
                      <a:pt x="163" y="480"/>
                    </a:cubicBezTo>
                    <a:cubicBezTo>
                      <a:pt x="163" y="480"/>
                      <a:pt x="163" y="480"/>
                      <a:pt x="163" y="480"/>
                    </a:cubicBezTo>
                    <a:cubicBezTo>
                      <a:pt x="157" y="492"/>
                      <a:pt x="155" y="509"/>
                      <a:pt x="149" y="521"/>
                    </a:cubicBezTo>
                    <a:cubicBezTo>
                      <a:pt x="147" y="525"/>
                      <a:pt x="145" y="529"/>
                      <a:pt x="142" y="531"/>
                    </a:cubicBezTo>
                    <a:cubicBezTo>
                      <a:pt x="139" y="533"/>
                      <a:pt x="137" y="535"/>
                      <a:pt x="136" y="536"/>
                    </a:cubicBezTo>
                    <a:cubicBezTo>
                      <a:pt x="131" y="540"/>
                      <a:pt x="129" y="541"/>
                      <a:pt x="117" y="544"/>
                    </a:cubicBezTo>
                    <a:cubicBezTo>
                      <a:pt x="117" y="544"/>
                      <a:pt x="117" y="544"/>
                      <a:pt x="116" y="544"/>
                    </a:cubicBezTo>
                    <a:cubicBezTo>
                      <a:pt x="116" y="544"/>
                      <a:pt x="116" y="545"/>
                      <a:pt x="116" y="545"/>
                    </a:cubicBezTo>
                    <a:cubicBezTo>
                      <a:pt x="99" y="550"/>
                      <a:pt x="85" y="565"/>
                      <a:pt x="63" y="588"/>
                    </a:cubicBezTo>
                    <a:cubicBezTo>
                      <a:pt x="63" y="588"/>
                      <a:pt x="63" y="588"/>
                      <a:pt x="63" y="588"/>
                    </a:cubicBezTo>
                    <a:cubicBezTo>
                      <a:pt x="62" y="589"/>
                      <a:pt x="62" y="590"/>
                      <a:pt x="61" y="590"/>
                    </a:cubicBezTo>
                    <a:cubicBezTo>
                      <a:pt x="61" y="591"/>
                      <a:pt x="60" y="592"/>
                      <a:pt x="59" y="592"/>
                    </a:cubicBezTo>
                    <a:cubicBezTo>
                      <a:pt x="59" y="592"/>
                      <a:pt x="59" y="592"/>
                      <a:pt x="59" y="592"/>
                    </a:cubicBezTo>
                    <a:cubicBezTo>
                      <a:pt x="59" y="592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9" y="593"/>
                      <a:pt x="59" y="593"/>
                      <a:pt x="59" y="593"/>
                    </a:cubicBezTo>
                    <a:cubicBezTo>
                      <a:pt x="58" y="593"/>
                      <a:pt x="58" y="594"/>
                      <a:pt x="58" y="594"/>
                    </a:cubicBezTo>
                    <a:cubicBezTo>
                      <a:pt x="58" y="594"/>
                      <a:pt x="57" y="594"/>
                      <a:pt x="57" y="594"/>
                    </a:cubicBezTo>
                    <a:cubicBezTo>
                      <a:pt x="57" y="594"/>
                      <a:pt x="57" y="594"/>
                      <a:pt x="57" y="595"/>
                    </a:cubicBezTo>
                    <a:cubicBezTo>
                      <a:pt x="57" y="595"/>
                      <a:pt x="57" y="595"/>
                      <a:pt x="56" y="595"/>
                    </a:cubicBezTo>
                    <a:cubicBezTo>
                      <a:pt x="41" y="611"/>
                      <a:pt x="38" y="607"/>
                      <a:pt x="28" y="610"/>
                    </a:cubicBezTo>
                    <a:cubicBezTo>
                      <a:pt x="19" y="612"/>
                      <a:pt x="11" y="632"/>
                      <a:pt x="0" y="646"/>
                    </a:cubicBezTo>
                    <a:cubicBezTo>
                      <a:pt x="0" y="705"/>
                      <a:pt x="0" y="705"/>
                      <a:pt x="0" y="705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195" y="709"/>
                      <a:pt x="354" y="550"/>
                      <a:pt x="354" y="354"/>
                    </a:cubicBezTo>
                    <a:cubicBezTo>
                      <a:pt x="354" y="159"/>
                      <a:pt x="195" y="0"/>
                      <a:pt x="0" y="0"/>
                    </a:cubicBezTo>
                  </a:path>
                </a:pathLst>
              </a:custGeom>
              <a:solidFill>
                <a:srgbClr val="176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4" name="Freeform 25"/>
              <p:cNvSpPr>
                <a:spLocks noEditPoints="1"/>
              </p:cNvSpPr>
              <p:nvPr/>
            </p:nvSpPr>
            <p:spPr bwMode="auto">
              <a:xfrm>
                <a:off x="4373" y="2433"/>
                <a:ext cx="549" cy="1022"/>
              </a:xfrm>
              <a:custGeom>
                <a:avLst/>
                <a:gdLst>
                  <a:gd name="T0" fmla="*/ 45 w 339"/>
                  <a:gd name="T1" fmla="*/ 964 h 631"/>
                  <a:gd name="T2" fmla="*/ 0 w 339"/>
                  <a:gd name="T3" fmla="*/ 1022 h 631"/>
                  <a:gd name="T4" fmla="*/ 91 w 339"/>
                  <a:gd name="T5" fmla="*/ 939 h 631"/>
                  <a:gd name="T6" fmla="*/ 92 w 339"/>
                  <a:gd name="T7" fmla="*/ 939 h 631"/>
                  <a:gd name="T8" fmla="*/ 96 w 339"/>
                  <a:gd name="T9" fmla="*/ 936 h 631"/>
                  <a:gd name="T10" fmla="*/ 96 w 339"/>
                  <a:gd name="T11" fmla="*/ 936 h 631"/>
                  <a:gd name="T12" fmla="*/ 96 w 339"/>
                  <a:gd name="T13" fmla="*/ 936 h 631"/>
                  <a:gd name="T14" fmla="*/ 96 w 339"/>
                  <a:gd name="T15" fmla="*/ 935 h 631"/>
                  <a:gd name="T16" fmla="*/ 96 w 339"/>
                  <a:gd name="T17" fmla="*/ 935 h 631"/>
                  <a:gd name="T18" fmla="*/ 102 w 339"/>
                  <a:gd name="T19" fmla="*/ 928 h 631"/>
                  <a:gd name="T20" fmla="*/ 102 w 339"/>
                  <a:gd name="T21" fmla="*/ 928 h 631"/>
                  <a:gd name="T22" fmla="*/ 189 w 339"/>
                  <a:gd name="T23" fmla="*/ 857 h 631"/>
                  <a:gd name="T24" fmla="*/ 188 w 339"/>
                  <a:gd name="T25" fmla="*/ 858 h 631"/>
                  <a:gd name="T26" fmla="*/ 189 w 339"/>
                  <a:gd name="T27" fmla="*/ 857 h 631"/>
                  <a:gd name="T28" fmla="*/ 230 w 339"/>
                  <a:gd name="T29" fmla="*/ 836 h 631"/>
                  <a:gd name="T30" fmla="*/ 230 w 339"/>
                  <a:gd name="T31" fmla="*/ 836 h 631"/>
                  <a:gd name="T32" fmla="*/ 280 w 339"/>
                  <a:gd name="T33" fmla="*/ 722 h 631"/>
                  <a:gd name="T34" fmla="*/ 264 w 339"/>
                  <a:gd name="T35" fmla="*/ 753 h 631"/>
                  <a:gd name="T36" fmla="*/ 280 w 339"/>
                  <a:gd name="T37" fmla="*/ 722 h 631"/>
                  <a:gd name="T38" fmla="*/ 525 w 339"/>
                  <a:gd name="T39" fmla="*/ 656 h 631"/>
                  <a:gd name="T40" fmla="*/ 534 w 339"/>
                  <a:gd name="T41" fmla="*/ 679 h 631"/>
                  <a:gd name="T42" fmla="*/ 549 w 339"/>
                  <a:gd name="T43" fmla="*/ 549 h 631"/>
                  <a:gd name="T44" fmla="*/ 549 w 339"/>
                  <a:gd name="T45" fmla="*/ 549 h 631"/>
                  <a:gd name="T46" fmla="*/ 334 w 339"/>
                  <a:gd name="T47" fmla="*/ 230 h 631"/>
                  <a:gd name="T48" fmla="*/ 360 w 339"/>
                  <a:gd name="T49" fmla="*/ 264 h 631"/>
                  <a:gd name="T50" fmla="*/ 360 w 339"/>
                  <a:gd name="T51" fmla="*/ 264 h 631"/>
                  <a:gd name="T52" fmla="*/ 334 w 339"/>
                  <a:gd name="T53" fmla="*/ 230 h 631"/>
                  <a:gd name="T54" fmla="*/ 479 w 339"/>
                  <a:gd name="T55" fmla="*/ 282 h 631"/>
                  <a:gd name="T56" fmla="*/ 424 w 339"/>
                  <a:gd name="T57" fmla="*/ 201 h 631"/>
                  <a:gd name="T58" fmla="*/ 348 w 339"/>
                  <a:gd name="T59" fmla="*/ 196 h 631"/>
                  <a:gd name="T60" fmla="*/ 348 w 339"/>
                  <a:gd name="T61" fmla="*/ 196 h 631"/>
                  <a:gd name="T62" fmla="*/ 47 w 339"/>
                  <a:gd name="T63" fmla="*/ 50 h 631"/>
                  <a:gd name="T64" fmla="*/ 65 w 339"/>
                  <a:gd name="T65" fmla="*/ 62 h 631"/>
                  <a:gd name="T66" fmla="*/ 50 w 339"/>
                  <a:gd name="T67" fmla="*/ 53 h 631"/>
                  <a:gd name="T68" fmla="*/ 0 w 339"/>
                  <a:gd name="T69" fmla="*/ 0 h 631"/>
                  <a:gd name="T70" fmla="*/ 92 w 339"/>
                  <a:gd name="T71" fmla="*/ 8 h 631"/>
                  <a:gd name="T72" fmla="*/ 86 w 339"/>
                  <a:gd name="T73" fmla="*/ 36 h 631"/>
                  <a:gd name="T74" fmla="*/ 92 w 339"/>
                  <a:gd name="T75" fmla="*/ 8 h 6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9" h="631">
                    <a:moveTo>
                      <a:pt x="56" y="580"/>
                    </a:moveTo>
                    <a:cubicBezTo>
                      <a:pt x="41" y="596"/>
                      <a:pt x="38" y="592"/>
                      <a:pt x="28" y="595"/>
                    </a:cubicBezTo>
                    <a:cubicBezTo>
                      <a:pt x="19" y="597"/>
                      <a:pt x="11" y="617"/>
                      <a:pt x="0" y="630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11" y="617"/>
                      <a:pt x="19" y="597"/>
                      <a:pt x="28" y="595"/>
                    </a:cubicBezTo>
                    <a:cubicBezTo>
                      <a:pt x="38" y="592"/>
                      <a:pt x="41" y="596"/>
                      <a:pt x="56" y="580"/>
                    </a:cubicBezTo>
                    <a:moveTo>
                      <a:pt x="57" y="579"/>
                    </a:moveTo>
                    <a:cubicBezTo>
                      <a:pt x="57" y="579"/>
                      <a:pt x="57" y="579"/>
                      <a:pt x="57" y="580"/>
                    </a:cubicBezTo>
                    <a:cubicBezTo>
                      <a:pt x="57" y="579"/>
                      <a:pt x="57" y="579"/>
                      <a:pt x="57" y="579"/>
                    </a:cubicBezTo>
                    <a:moveTo>
                      <a:pt x="59" y="578"/>
                    </a:moveTo>
                    <a:cubicBezTo>
                      <a:pt x="58" y="578"/>
                      <a:pt x="58" y="579"/>
                      <a:pt x="58" y="579"/>
                    </a:cubicBezTo>
                    <a:cubicBezTo>
                      <a:pt x="58" y="579"/>
                      <a:pt x="58" y="578"/>
                      <a:pt x="59" y="578"/>
                    </a:cubicBezTo>
                    <a:moveTo>
                      <a:pt x="59" y="578"/>
                    </a:moveTo>
                    <a:cubicBezTo>
                      <a:pt x="59" y="578"/>
                      <a:pt x="59" y="578"/>
                      <a:pt x="59" y="578"/>
                    </a:cubicBezTo>
                    <a:cubicBezTo>
                      <a:pt x="59" y="578"/>
                      <a:pt x="59" y="578"/>
                      <a:pt x="59" y="578"/>
                    </a:cubicBezTo>
                    <a:moveTo>
                      <a:pt x="59" y="577"/>
                    </a:moveTo>
                    <a:cubicBezTo>
                      <a:pt x="59" y="577"/>
                      <a:pt x="59" y="577"/>
                      <a:pt x="59" y="577"/>
                    </a:cubicBezTo>
                    <a:cubicBezTo>
                      <a:pt x="59" y="577"/>
                      <a:pt x="59" y="577"/>
                      <a:pt x="59" y="577"/>
                    </a:cubicBezTo>
                    <a:moveTo>
                      <a:pt x="63" y="573"/>
                    </a:moveTo>
                    <a:cubicBezTo>
                      <a:pt x="63" y="573"/>
                      <a:pt x="63" y="573"/>
                      <a:pt x="63" y="573"/>
                    </a:cubicBezTo>
                    <a:cubicBezTo>
                      <a:pt x="62" y="574"/>
                      <a:pt x="62" y="575"/>
                      <a:pt x="61" y="575"/>
                    </a:cubicBezTo>
                    <a:cubicBezTo>
                      <a:pt x="62" y="575"/>
                      <a:pt x="62" y="574"/>
                      <a:pt x="63" y="573"/>
                    </a:cubicBezTo>
                    <a:cubicBezTo>
                      <a:pt x="63" y="573"/>
                      <a:pt x="63" y="573"/>
                      <a:pt x="63" y="573"/>
                    </a:cubicBezTo>
                    <a:moveTo>
                      <a:pt x="117" y="529"/>
                    </a:moveTo>
                    <a:cubicBezTo>
                      <a:pt x="117" y="529"/>
                      <a:pt x="117" y="529"/>
                      <a:pt x="116" y="529"/>
                    </a:cubicBezTo>
                    <a:cubicBezTo>
                      <a:pt x="116" y="529"/>
                      <a:pt x="116" y="530"/>
                      <a:pt x="116" y="530"/>
                    </a:cubicBezTo>
                    <a:cubicBezTo>
                      <a:pt x="116" y="530"/>
                      <a:pt x="116" y="529"/>
                      <a:pt x="116" y="529"/>
                    </a:cubicBezTo>
                    <a:cubicBezTo>
                      <a:pt x="117" y="529"/>
                      <a:pt x="117" y="529"/>
                      <a:pt x="117" y="529"/>
                    </a:cubicBezTo>
                    <a:moveTo>
                      <a:pt x="149" y="506"/>
                    </a:moveTo>
                    <a:cubicBezTo>
                      <a:pt x="147" y="510"/>
                      <a:pt x="145" y="514"/>
                      <a:pt x="142" y="516"/>
                    </a:cubicBezTo>
                    <a:cubicBezTo>
                      <a:pt x="139" y="518"/>
                      <a:pt x="137" y="520"/>
                      <a:pt x="136" y="521"/>
                    </a:cubicBezTo>
                    <a:cubicBezTo>
                      <a:pt x="137" y="520"/>
                      <a:pt x="139" y="518"/>
                      <a:pt x="142" y="516"/>
                    </a:cubicBezTo>
                    <a:cubicBezTo>
                      <a:pt x="145" y="514"/>
                      <a:pt x="147" y="510"/>
                      <a:pt x="149" y="506"/>
                    </a:cubicBezTo>
                    <a:moveTo>
                      <a:pt x="173" y="446"/>
                    </a:moveTo>
                    <a:cubicBezTo>
                      <a:pt x="169" y="453"/>
                      <a:pt x="166" y="460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6" y="460"/>
                      <a:pt x="169" y="453"/>
                      <a:pt x="173" y="446"/>
                    </a:cubicBezTo>
                    <a:cubicBezTo>
                      <a:pt x="173" y="446"/>
                      <a:pt x="173" y="446"/>
                      <a:pt x="173" y="446"/>
                    </a:cubicBezTo>
                    <a:moveTo>
                      <a:pt x="324" y="405"/>
                    </a:moveTo>
                    <a:cubicBezTo>
                      <a:pt x="326" y="411"/>
                      <a:pt x="328" y="415"/>
                      <a:pt x="330" y="419"/>
                    </a:cubicBezTo>
                    <a:cubicBezTo>
                      <a:pt x="330" y="419"/>
                      <a:pt x="330" y="419"/>
                      <a:pt x="330" y="419"/>
                    </a:cubicBezTo>
                    <a:cubicBezTo>
                      <a:pt x="328" y="415"/>
                      <a:pt x="326" y="411"/>
                      <a:pt x="324" y="405"/>
                    </a:cubicBezTo>
                    <a:moveTo>
                      <a:pt x="339" y="339"/>
                    </a:moveTo>
                    <a:cubicBezTo>
                      <a:pt x="339" y="360"/>
                      <a:pt x="337" y="380"/>
                      <a:pt x="334" y="399"/>
                    </a:cubicBezTo>
                    <a:cubicBezTo>
                      <a:pt x="337" y="380"/>
                      <a:pt x="339" y="360"/>
                      <a:pt x="339" y="339"/>
                    </a:cubicBezTo>
                    <a:cubicBezTo>
                      <a:pt x="339" y="339"/>
                      <a:pt x="339" y="339"/>
                      <a:pt x="339" y="339"/>
                    </a:cubicBezTo>
                    <a:moveTo>
                      <a:pt x="206" y="142"/>
                    </a:moveTo>
                    <a:cubicBezTo>
                      <a:pt x="207" y="145"/>
                      <a:pt x="210" y="149"/>
                      <a:pt x="214" y="155"/>
                    </a:cubicBezTo>
                    <a:cubicBezTo>
                      <a:pt x="217" y="158"/>
                      <a:pt x="220" y="161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2" y="163"/>
                      <a:pt x="222" y="163"/>
                      <a:pt x="222" y="163"/>
                    </a:cubicBezTo>
                    <a:cubicBezTo>
                      <a:pt x="220" y="161"/>
                      <a:pt x="217" y="158"/>
                      <a:pt x="214" y="155"/>
                    </a:cubicBezTo>
                    <a:cubicBezTo>
                      <a:pt x="210" y="149"/>
                      <a:pt x="207" y="145"/>
                      <a:pt x="206" y="142"/>
                    </a:cubicBezTo>
                    <a:moveTo>
                      <a:pt x="262" y="124"/>
                    </a:moveTo>
                    <a:cubicBezTo>
                      <a:pt x="275" y="140"/>
                      <a:pt x="286" y="157"/>
                      <a:pt x="296" y="174"/>
                    </a:cubicBezTo>
                    <a:cubicBezTo>
                      <a:pt x="296" y="174"/>
                      <a:pt x="296" y="174"/>
                      <a:pt x="296" y="174"/>
                    </a:cubicBezTo>
                    <a:cubicBezTo>
                      <a:pt x="286" y="157"/>
                      <a:pt x="275" y="140"/>
                      <a:pt x="262" y="124"/>
                    </a:cubicBezTo>
                    <a:moveTo>
                      <a:pt x="218" y="83"/>
                    </a:moveTo>
                    <a:cubicBezTo>
                      <a:pt x="216" y="99"/>
                      <a:pt x="217" y="110"/>
                      <a:pt x="215" y="121"/>
                    </a:cubicBezTo>
                    <a:cubicBezTo>
                      <a:pt x="214" y="128"/>
                      <a:pt x="208" y="130"/>
                      <a:pt x="206" y="134"/>
                    </a:cubicBezTo>
                    <a:cubicBezTo>
                      <a:pt x="208" y="130"/>
                      <a:pt x="214" y="128"/>
                      <a:pt x="215" y="121"/>
                    </a:cubicBezTo>
                    <a:cubicBezTo>
                      <a:pt x="217" y="110"/>
                      <a:pt x="216" y="99"/>
                      <a:pt x="218" y="83"/>
                    </a:cubicBezTo>
                    <a:moveTo>
                      <a:pt x="29" y="31"/>
                    </a:moveTo>
                    <a:cubicBezTo>
                      <a:pt x="30" y="31"/>
                      <a:pt x="31" y="32"/>
                      <a:pt x="31" y="33"/>
                    </a:cubicBezTo>
                    <a:cubicBezTo>
                      <a:pt x="35" y="37"/>
                      <a:pt x="38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8" y="38"/>
                      <a:pt x="35" y="37"/>
                      <a:pt x="31" y="33"/>
                    </a:cubicBezTo>
                    <a:cubicBezTo>
                      <a:pt x="31" y="32"/>
                      <a:pt x="30" y="31"/>
                      <a:pt x="29" y="3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39" y="2"/>
                      <a:pt x="57" y="5"/>
                    </a:cubicBezTo>
                    <a:cubicBezTo>
                      <a:pt x="58" y="11"/>
                      <a:pt x="57" y="17"/>
                      <a:pt x="54" y="20"/>
                    </a:cubicBezTo>
                    <a:cubicBezTo>
                      <a:pt x="54" y="21"/>
                      <a:pt x="53" y="21"/>
                      <a:pt x="53" y="22"/>
                    </a:cubicBezTo>
                    <a:cubicBezTo>
                      <a:pt x="53" y="21"/>
                      <a:pt x="54" y="21"/>
                      <a:pt x="54" y="20"/>
                    </a:cubicBezTo>
                    <a:cubicBezTo>
                      <a:pt x="57" y="17"/>
                      <a:pt x="58" y="11"/>
                      <a:pt x="57" y="5"/>
                    </a:cubicBezTo>
                    <a:cubicBezTo>
                      <a:pt x="39" y="2"/>
                      <a:pt x="19" y="0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5" name="Freeform 26"/>
              <p:cNvSpPr>
                <a:spLocks noEditPoints="1"/>
              </p:cNvSpPr>
              <p:nvPr/>
            </p:nvSpPr>
            <p:spPr bwMode="auto">
              <a:xfrm>
                <a:off x="4373" y="2590"/>
                <a:ext cx="539" cy="566"/>
              </a:xfrm>
              <a:custGeom>
                <a:avLst/>
                <a:gdLst>
                  <a:gd name="T0" fmla="*/ 277 w 333"/>
                  <a:gd name="T1" fmla="*/ 454 h 349"/>
                  <a:gd name="T2" fmla="*/ 280 w 333"/>
                  <a:gd name="T3" fmla="*/ 566 h 349"/>
                  <a:gd name="T4" fmla="*/ 280 w 333"/>
                  <a:gd name="T5" fmla="*/ 566 h 349"/>
                  <a:gd name="T6" fmla="*/ 277 w 333"/>
                  <a:gd name="T7" fmla="*/ 454 h 349"/>
                  <a:gd name="T8" fmla="*/ 121 w 333"/>
                  <a:gd name="T9" fmla="*/ 354 h 349"/>
                  <a:gd name="T10" fmla="*/ 121 w 333"/>
                  <a:gd name="T11" fmla="*/ 354 h 349"/>
                  <a:gd name="T12" fmla="*/ 11 w 333"/>
                  <a:gd name="T13" fmla="*/ 328 h 349"/>
                  <a:gd name="T14" fmla="*/ 11 w 333"/>
                  <a:gd name="T15" fmla="*/ 328 h 349"/>
                  <a:gd name="T16" fmla="*/ 11 w 333"/>
                  <a:gd name="T17" fmla="*/ 328 h 349"/>
                  <a:gd name="T18" fmla="*/ 11 w 333"/>
                  <a:gd name="T19" fmla="*/ 328 h 349"/>
                  <a:gd name="T20" fmla="*/ 0 w 333"/>
                  <a:gd name="T21" fmla="*/ 318 h 349"/>
                  <a:gd name="T22" fmla="*/ 6 w 333"/>
                  <a:gd name="T23" fmla="*/ 323 h 349"/>
                  <a:gd name="T24" fmla="*/ 0 w 333"/>
                  <a:gd name="T25" fmla="*/ 276 h 349"/>
                  <a:gd name="T26" fmla="*/ 8 w 333"/>
                  <a:gd name="T27" fmla="*/ 279 h 349"/>
                  <a:gd name="T28" fmla="*/ 0 w 333"/>
                  <a:gd name="T29" fmla="*/ 251 h 349"/>
                  <a:gd name="T30" fmla="*/ 31 w 333"/>
                  <a:gd name="T31" fmla="*/ 272 h 349"/>
                  <a:gd name="T32" fmla="*/ 31 w 333"/>
                  <a:gd name="T33" fmla="*/ 272 h 349"/>
                  <a:gd name="T34" fmla="*/ 479 w 333"/>
                  <a:gd name="T35" fmla="*/ 125 h 349"/>
                  <a:gd name="T36" fmla="*/ 539 w 333"/>
                  <a:gd name="T37" fmla="*/ 292 h 349"/>
                  <a:gd name="T38" fmla="*/ 479 w 333"/>
                  <a:gd name="T39" fmla="*/ 125 h 349"/>
                  <a:gd name="T40" fmla="*/ 359 w 333"/>
                  <a:gd name="T41" fmla="*/ 107 h 349"/>
                  <a:gd name="T42" fmla="*/ 393 w 333"/>
                  <a:gd name="T43" fmla="*/ 165 h 349"/>
                  <a:gd name="T44" fmla="*/ 424 w 333"/>
                  <a:gd name="T45" fmla="*/ 318 h 349"/>
                  <a:gd name="T46" fmla="*/ 424 w 333"/>
                  <a:gd name="T47" fmla="*/ 318 h 349"/>
                  <a:gd name="T48" fmla="*/ 393 w 333"/>
                  <a:gd name="T49" fmla="*/ 165 h 349"/>
                  <a:gd name="T50" fmla="*/ 36 w 333"/>
                  <a:gd name="T51" fmla="*/ 2 h 349"/>
                  <a:gd name="T52" fmla="*/ 36 w 333"/>
                  <a:gd name="T53" fmla="*/ 2 h 349"/>
                  <a:gd name="T54" fmla="*/ 36 w 333"/>
                  <a:gd name="T55" fmla="*/ 2 h 349"/>
                  <a:gd name="T56" fmla="*/ 36 w 333"/>
                  <a:gd name="T57" fmla="*/ 2 h 349"/>
                  <a:gd name="T58" fmla="*/ 36 w 333"/>
                  <a:gd name="T59" fmla="*/ 2 h 349"/>
                  <a:gd name="T60" fmla="*/ 36 w 333"/>
                  <a:gd name="T61" fmla="*/ 2 h 349"/>
                  <a:gd name="T62" fmla="*/ 36 w 333"/>
                  <a:gd name="T63" fmla="*/ 2 h 349"/>
                  <a:gd name="T64" fmla="*/ 36 w 333"/>
                  <a:gd name="T65" fmla="*/ 2 h 349"/>
                  <a:gd name="T66" fmla="*/ 36 w 333"/>
                  <a:gd name="T67" fmla="*/ 2 h 349"/>
                  <a:gd name="T68" fmla="*/ 36 w 333"/>
                  <a:gd name="T69" fmla="*/ 2 h 349"/>
                  <a:gd name="T70" fmla="*/ 36 w 333"/>
                  <a:gd name="T71" fmla="*/ 0 h 349"/>
                  <a:gd name="T72" fmla="*/ 36 w 333"/>
                  <a:gd name="T73" fmla="*/ 0 h 349"/>
                  <a:gd name="T74" fmla="*/ 36 w 333"/>
                  <a:gd name="T75" fmla="*/ 0 h 349"/>
                  <a:gd name="T76" fmla="*/ 36 w 333"/>
                  <a:gd name="T77" fmla="*/ 0 h 349"/>
                  <a:gd name="T78" fmla="*/ 36 w 333"/>
                  <a:gd name="T79" fmla="*/ 0 h 349"/>
                  <a:gd name="T80" fmla="*/ 36 w 333"/>
                  <a:gd name="T81" fmla="*/ 0 h 3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33" h="349">
                    <a:moveTo>
                      <a:pt x="160" y="274"/>
                    </a:moveTo>
                    <a:cubicBezTo>
                      <a:pt x="163" y="276"/>
                      <a:pt x="167" y="277"/>
                      <a:pt x="171" y="280"/>
                    </a:cubicBezTo>
                    <a:cubicBezTo>
                      <a:pt x="194" y="293"/>
                      <a:pt x="190" y="306"/>
                      <a:pt x="190" y="312"/>
                    </a:cubicBezTo>
                    <a:cubicBezTo>
                      <a:pt x="190" y="317"/>
                      <a:pt x="181" y="334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73" y="349"/>
                      <a:pt x="173" y="349"/>
                      <a:pt x="173" y="349"/>
                    </a:cubicBezTo>
                    <a:cubicBezTo>
                      <a:pt x="181" y="334"/>
                      <a:pt x="190" y="317"/>
                      <a:pt x="190" y="312"/>
                    </a:cubicBezTo>
                    <a:cubicBezTo>
                      <a:pt x="190" y="306"/>
                      <a:pt x="194" y="293"/>
                      <a:pt x="171" y="280"/>
                    </a:cubicBezTo>
                    <a:cubicBezTo>
                      <a:pt x="167" y="277"/>
                      <a:pt x="163" y="276"/>
                      <a:pt x="160" y="274"/>
                    </a:cubicBezTo>
                    <a:moveTo>
                      <a:pt x="75" y="218"/>
                    </a:moveTo>
                    <a:cubicBezTo>
                      <a:pt x="86" y="221"/>
                      <a:pt x="99" y="228"/>
                      <a:pt x="115" y="246"/>
                    </a:cubicBezTo>
                    <a:cubicBezTo>
                      <a:pt x="99" y="228"/>
                      <a:pt x="86" y="221"/>
                      <a:pt x="75" y="218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7" y="202"/>
                    </a:move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7" y="202"/>
                      <a:pt x="7" y="202"/>
                    </a:cubicBezTo>
                    <a:moveTo>
                      <a:pt x="0" y="196"/>
                    </a:moveTo>
                    <a:cubicBezTo>
                      <a:pt x="0" y="197"/>
                      <a:pt x="0" y="197"/>
                      <a:pt x="0" y="197"/>
                    </a:cubicBezTo>
                    <a:cubicBezTo>
                      <a:pt x="2" y="197"/>
                      <a:pt x="4" y="197"/>
                      <a:pt x="4" y="199"/>
                    </a:cubicBezTo>
                    <a:cubicBezTo>
                      <a:pt x="4" y="197"/>
                      <a:pt x="2" y="197"/>
                      <a:pt x="0" y="196"/>
                    </a:cubicBezTo>
                    <a:moveTo>
                      <a:pt x="0" y="17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3" y="172"/>
                      <a:pt x="5" y="172"/>
                    </a:cubicBezTo>
                    <a:cubicBezTo>
                      <a:pt x="3" y="172"/>
                      <a:pt x="1" y="171"/>
                      <a:pt x="0" y="170"/>
                    </a:cubicBezTo>
                    <a:moveTo>
                      <a:pt x="0" y="155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7" y="157"/>
                      <a:pt x="17" y="164"/>
                      <a:pt x="19" y="168"/>
                    </a:cubicBezTo>
                    <a:cubicBezTo>
                      <a:pt x="20" y="171"/>
                      <a:pt x="19" y="172"/>
                      <a:pt x="16" y="172"/>
                    </a:cubicBezTo>
                    <a:cubicBezTo>
                      <a:pt x="19" y="172"/>
                      <a:pt x="20" y="171"/>
                      <a:pt x="19" y="168"/>
                    </a:cubicBezTo>
                    <a:cubicBezTo>
                      <a:pt x="17" y="164"/>
                      <a:pt x="7" y="157"/>
                      <a:pt x="0" y="155"/>
                    </a:cubicBezTo>
                    <a:moveTo>
                      <a:pt x="296" y="77"/>
                    </a:moveTo>
                    <a:cubicBezTo>
                      <a:pt x="296" y="77"/>
                      <a:pt x="296" y="77"/>
                      <a:pt x="296" y="77"/>
                    </a:cubicBezTo>
                    <a:cubicBezTo>
                      <a:pt x="314" y="109"/>
                      <a:pt x="327" y="144"/>
                      <a:pt x="333" y="180"/>
                    </a:cubicBezTo>
                    <a:cubicBezTo>
                      <a:pt x="333" y="180"/>
                      <a:pt x="333" y="180"/>
                      <a:pt x="333" y="180"/>
                    </a:cubicBezTo>
                    <a:cubicBezTo>
                      <a:pt x="327" y="144"/>
                      <a:pt x="314" y="109"/>
                      <a:pt x="296" y="77"/>
                    </a:cubicBezTo>
                    <a:cubicBezTo>
                      <a:pt x="296" y="77"/>
                      <a:pt x="296" y="77"/>
                      <a:pt x="296" y="77"/>
                    </a:cubicBezTo>
                    <a:moveTo>
                      <a:pt x="222" y="66"/>
                    </a:moveTo>
                    <a:cubicBezTo>
                      <a:pt x="222" y="66"/>
                      <a:pt x="222" y="66"/>
                      <a:pt x="222" y="66"/>
                    </a:cubicBezTo>
                    <a:cubicBezTo>
                      <a:pt x="237" y="81"/>
                      <a:pt x="244" y="84"/>
                      <a:pt x="243" y="102"/>
                    </a:cubicBezTo>
                    <a:cubicBezTo>
                      <a:pt x="242" y="123"/>
                      <a:pt x="245" y="126"/>
                      <a:pt x="245" y="150"/>
                    </a:cubicBezTo>
                    <a:cubicBezTo>
                      <a:pt x="245" y="174"/>
                      <a:pt x="255" y="177"/>
                      <a:pt x="262" y="196"/>
                    </a:cubicBezTo>
                    <a:cubicBezTo>
                      <a:pt x="265" y="206"/>
                      <a:pt x="269" y="209"/>
                      <a:pt x="274" y="213"/>
                    </a:cubicBezTo>
                    <a:cubicBezTo>
                      <a:pt x="269" y="209"/>
                      <a:pt x="265" y="206"/>
                      <a:pt x="262" y="196"/>
                    </a:cubicBezTo>
                    <a:cubicBezTo>
                      <a:pt x="255" y="177"/>
                      <a:pt x="245" y="174"/>
                      <a:pt x="245" y="150"/>
                    </a:cubicBezTo>
                    <a:cubicBezTo>
                      <a:pt x="245" y="126"/>
                      <a:pt x="242" y="123"/>
                      <a:pt x="243" y="102"/>
                    </a:cubicBezTo>
                    <a:cubicBezTo>
                      <a:pt x="244" y="84"/>
                      <a:pt x="237" y="81"/>
                      <a:pt x="222" y="66"/>
                    </a:cubicBezTo>
                    <a:moveTo>
                      <a:pt x="22" y="1"/>
                    </a:moveTo>
                    <a:cubicBezTo>
                      <a:pt x="20" y="5"/>
                      <a:pt x="17" y="9"/>
                      <a:pt x="14" y="12"/>
                    </a:cubicBezTo>
                    <a:cubicBezTo>
                      <a:pt x="17" y="9"/>
                      <a:pt x="20" y="5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308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6" name="Freeform 27"/>
              <p:cNvSpPr>
                <a:spLocks/>
              </p:cNvSpPr>
              <p:nvPr/>
            </p:nvSpPr>
            <p:spPr bwMode="auto">
              <a:xfrm>
                <a:off x="4912" y="2882"/>
                <a:ext cx="10" cy="89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0 h 55"/>
                  <a:gd name="T4" fmla="*/ 0 w 6"/>
                  <a:gd name="T5" fmla="*/ 0 h 55"/>
                  <a:gd name="T6" fmla="*/ 10 w 6"/>
                  <a:gd name="T7" fmla="*/ 89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6" y="36"/>
                      <a:pt x="6" y="55"/>
                    </a:cubicBezTo>
                    <a:cubicBezTo>
                      <a:pt x="6" y="36"/>
                      <a:pt x="4" y="18"/>
                      <a:pt x="0" y="0"/>
                    </a:cubicBezTo>
                  </a:path>
                </a:pathLst>
              </a:custGeom>
              <a:solidFill>
                <a:srgbClr val="1B8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7" name="Freeform 28"/>
              <p:cNvSpPr>
                <a:spLocks/>
              </p:cNvSpPr>
              <p:nvPr/>
            </p:nvSpPr>
            <p:spPr bwMode="auto">
              <a:xfrm>
                <a:off x="4978" y="2558"/>
                <a:ext cx="122" cy="107"/>
              </a:xfrm>
              <a:custGeom>
                <a:avLst/>
                <a:gdLst>
                  <a:gd name="T0" fmla="*/ 26 w 75"/>
                  <a:gd name="T1" fmla="*/ 104 h 66"/>
                  <a:gd name="T2" fmla="*/ 0 w 75"/>
                  <a:gd name="T3" fmla="*/ 49 h 66"/>
                  <a:gd name="T4" fmla="*/ 3 w 75"/>
                  <a:gd name="T5" fmla="*/ 42 h 66"/>
                  <a:gd name="T6" fmla="*/ 89 w 75"/>
                  <a:gd name="T7" fmla="*/ 2 h 66"/>
                  <a:gd name="T8" fmla="*/ 94 w 75"/>
                  <a:gd name="T9" fmla="*/ 3 h 66"/>
                  <a:gd name="T10" fmla="*/ 120 w 75"/>
                  <a:gd name="T11" fmla="*/ 58 h 66"/>
                  <a:gd name="T12" fmla="*/ 119 w 75"/>
                  <a:gd name="T13" fmla="*/ 65 h 66"/>
                  <a:gd name="T14" fmla="*/ 33 w 75"/>
                  <a:gd name="T15" fmla="*/ 105 h 66"/>
                  <a:gd name="T16" fmla="*/ 26 w 75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6">
                    <a:moveTo>
                      <a:pt x="16" y="64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0" y="27"/>
                      <a:pt x="2" y="2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58" y="1"/>
                      <a:pt x="58" y="2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8"/>
                      <a:pt x="75" y="39"/>
                      <a:pt x="73" y="40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6"/>
                      <a:pt x="17" y="65"/>
                      <a:pt x="16" y="6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8" name="Freeform 29"/>
              <p:cNvSpPr>
                <a:spLocks/>
              </p:cNvSpPr>
              <p:nvPr/>
            </p:nvSpPr>
            <p:spPr bwMode="auto">
              <a:xfrm>
                <a:off x="4982" y="2599"/>
                <a:ext cx="18" cy="17"/>
              </a:xfrm>
              <a:custGeom>
                <a:avLst/>
                <a:gdLst>
                  <a:gd name="T0" fmla="*/ 18 w 11"/>
                  <a:gd name="T1" fmla="*/ 12 h 11"/>
                  <a:gd name="T2" fmla="*/ 5 w 11"/>
                  <a:gd name="T3" fmla="*/ 17 h 11"/>
                  <a:gd name="T4" fmla="*/ 0 w 11"/>
                  <a:gd name="T5" fmla="*/ 9 h 11"/>
                  <a:gd name="T6" fmla="*/ 3 w 11"/>
                  <a:gd name="T7" fmla="*/ 3 h 11"/>
                  <a:gd name="T8" fmla="*/ 11 w 11"/>
                  <a:gd name="T9" fmla="*/ 0 h 11"/>
                  <a:gd name="T10" fmla="*/ 18 w 11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2" y="2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9" name="Freeform 30"/>
              <p:cNvSpPr>
                <a:spLocks/>
              </p:cNvSpPr>
              <p:nvPr/>
            </p:nvSpPr>
            <p:spPr bwMode="auto">
              <a:xfrm>
                <a:off x="4996" y="2590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0" name="Freeform 31"/>
              <p:cNvSpPr>
                <a:spLocks/>
              </p:cNvSpPr>
              <p:nvPr/>
            </p:nvSpPr>
            <p:spPr bwMode="auto">
              <a:xfrm>
                <a:off x="5011" y="2584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1" name="Freeform 32"/>
              <p:cNvSpPr>
                <a:spLocks/>
              </p:cNvSpPr>
              <p:nvPr/>
            </p:nvSpPr>
            <p:spPr bwMode="auto">
              <a:xfrm>
                <a:off x="4988" y="261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2" name="Freeform 33"/>
              <p:cNvSpPr>
                <a:spLocks/>
              </p:cNvSpPr>
              <p:nvPr/>
            </p:nvSpPr>
            <p:spPr bwMode="auto">
              <a:xfrm>
                <a:off x="5003" y="2605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3" name="Freeform 34"/>
              <p:cNvSpPr>
                <a:spLocks/>
              </p:cNvSpPr>
              <p:nvPr/>
            </p:nvSpPr>
            <p:spPr bwMode="auto">
              <a:xfrm>
                <a:off x="5017" y="259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4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4" name="Freeform 35"/>
              <p:cNvSpPr>
                <a:spLocks/>
              </p:cNvSpPr>
              <p:nvPr/>
            </p:nvSpPr>
            <p:spPr bwMode="auto">
              <a:xfrm>
                <a:off x="5027" y="2576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5" name="Freeform 36"/>
              <p:cNvSpPr>
                <a:spLocks/>
              </p:cNvSpPr>
              <p:nvPr/>
            </p:nvSpPr>
            <p:spPr bwMode="auto">
              <a:xfrm>
                <a:off x="5042" y="2569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6" name="Freeform 37"/>
              <p:cNvSpPr>
                <a:spLocks/>
              </p:cNvSpPr>
              <p:nvPr/>
            </p:nvSpPr>
            <p:spPr bwMode="auto">
              <a:xfrm>
                <a:off x="5056" y="2563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3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2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7" name="Freeform 38"/>
              <p:cNvSpPr>
                <a:spLocks/>
              </p:cNvSpPr>
              <p:nvPr/>
            </p:nvSpPr>
            <p:spPr bwMode="auto">
              <a:xfrm>
                <a:off x="5034" y="2590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8" name="Freeform 39"/>
              <p:cNvSpPr>
                <a:spLocks/>
              </p:cNvSpPr>
              <p:nvPr/>
            </p:nvSpPr>
            <p:spPr bwMode="auto">
              <a:xfrm>
                <a:off x="5048" y="2584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9" name="Freeform 40"/>
              <p:cNvSpPr>
                <a:spLocks/>
              </p:cNvSpPr>
              <p:nvPr/>
            </p:nvSpPr>
            <p:spPr bwMode="auto">
              <a:xfrm>
                <a:off x="5064" y="2576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0" name="Freeform 41"/>
              <p:cNvSpPr>
                <a:spLocks/>
              </p:cNvSpPr>
              <p:nvPr/>
            </p:nvSpPr>
            <p:spPr bwMode="auto">
              <a:xfrm>
                <a:off x="4995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1" name="Freeform 42"/>
              <p:cNvSpPr>
                <a:spLocks/>
              </p:cNvSpPr>
              <p:nvPr/>
            </p:nvSpPr>
            <p:spPr bwMode="auto">
              <a:xfrm>
                <a:off x="5011" y="2621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2" name="Freeform 43"/>
              <p:cNvSpPr>
                <a:spLocks/>
              </p:cNvSpPr>
              <p:nvPr/>
            </p:nvSpPr>
            <p:spPr bwMode="auto">
              <a:xfrm>
                <a:off x="5025" y="2613"/>
                <a:ext cx="20" cy="20"/>
              </a:xfrm>
              <a:custGeom>
                <a:avLst/>
                <a:gdLst>
                  <a:gd name="T0" fmla="*/ 20 w 20"/>
                  <a:gd name="T1" fmla="*/ 13 h 20"/>
                  <a:gd name="T2" fmla="*/ 7 w 20"/>
                  <a:gd name="T3" fmla="*/ 20 h 20"/>
                  <a:gd name="T4" fmla="*/ 0 w 20"/>
                  <a:gd name="T5" fmla="*/ 7 h 20"/>
                  <a:gd name="T6" fmla="*/ 13 w 20"/>
                  <a:gd name="T7" fmla="*/ 0 h 20"/>
                  <a:gd name="T8" fmla="*/ 20 w 20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3"/>
                    </a:moveTo>
                    <a:lnTo>
                      <a:pt x="7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3" name="Freeform 44"/>
              <p:cNvSpPr>
                <a:spLocks/>
              </p:cNvSpPr>
              <p:nvPr/>
            </p:nvSpPr>
            <p:spPr bwMode="auto">
              <a:xfrm>
                <a:off x="5001" y="2642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4" name="Freeform 45"/>
              <p:cNvSpPr>
                <a:spLocks/>
              </p:cNvSpPr>
              <p:nvPr/>
            </p:nvSpPr>
            <p:spPr bwMode="auto">
              <a:xfrm>
                <a:off x="5017" y="263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5" name="Freeform 46"/>
              <p:cNvSpPr>
                <a:spLocks/>
              </p:cNvSpPr>
              <p:nvPr/>
            </p:nvSpPr>
            <p:spPr bwMode="auto">
              <a:xfrm>
                <a:off x="5032" y="2628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6" name="Freeform 47"/>
              <p:cNvSpPr>
                <a:spLocks/>
              </p:cNvSpPr>
              <p:nvPr/>
            </p:nvSpPr>
            <p:spPr bwMode="auto">
              <a:xfrm>
                <a:off x="5042" y="2607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5 w 17"/>
                  <a:gd name="T3" fmla="*/ 19 h 19"/>
                  <a:gd name="T4" fmla="*/ 0 w 17"/>
                  <a:gd name="T5" fmla="*/ 6 h 19"/>
                  <a:gd name="T6" fmla="*/ 13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7" name="Freeform 48"/>
              <p:cNvSpPr>
                <a:spLocks/>
              </p:cNvSpPr>
              <p:nvPr/>
            </p:nvSpPr>
            <p:spPr bwMode="auto">
              <a:xfrm>
                <a:off x="5056" y="2599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8" name="Freeform 49"/>
              <p:cNvSpPr>
                <a:spLocks/>
              </p:cNvSpPr>
              <p:nvPr/>
            </p:nvSpPr>
            <p:spPr bwMode="auto">
              <a:xfrm>
                <a:off x="5071" y="259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9" name="Freeform 50"/>
              <p:cNvSpPr>
                <a:spLocks/>
              </p:cNvSpPr>
              <p:nvPr/>
            </p:nvSpPr>
            <p:spPr bwMode="auto">
              <a:xfrm>
                <a:off x="5048" y="2621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0" name="Freeform 51"/>
              <p:cNvSpPr>
                <a:spLocks/>
              </p:cNvSpPr>
              <p:nvPr/>
            </p:nvSpPr>
            <p:spPr bwMode="auto">
              <a:xfrm>
                <a:off x="5063" y="2613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1" name="Freeform 52"/>
              <p:cNvSpPr>
                <a:spLocks/>
              </p:cNvSpPr>
              <p:nvPr/>
            </p:nvSpPr>
            <p:spPr bwMode="auto">
              <a:xfrm>
                <a:off x="5077" y="2607"/>
                <a:ext cx="20" cy="19"/>
              </a:xfrm>
              <a:custGeom>
                <a:avLst/>
                <a:gdLst>
                  <a:gd name="T0" fmla="*/ 17 w 12"/>
                  <a:gd name="T1" fmla="*/ 14 h 12"/>
                  <a:gd name="T2" fmla="*/ 7 w 12"/>
                  <a:gd name="T3" fmla="*/ 19 h 12"/>
                  <a:gd name="T4" fmla="*/ 0 w 12"/>
                  <a:gd name="T5" fmla="*/ 6 h 12"/>
                  <a:gd name="T6" fmla="*/ 13 w 12"/>
                  <a:gd name="T7" fmla="*/ 0 h 12"/>
                  <a:gd name="T8" fmla="*/ 18 w 12"/>
                  <a:gd name="T9" fmla="*/ 10 h 12"/>
                  <a:gd name="T10" fmla="*/ 17 w 12"/>
                  <a:gd name="T11" fmla="*/ 1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2" name="Freeform 53"/>
              <p:cNvSpPr>
                <a:spLocks/>
              </p:cNvSpPr>
              <p:nvPr/>
            </p:nvSpPr>
            <p:spPr bwMode="auto">
              <a:xfrm>
                <a:off x="5121" y="2490"/>
                <a:ext cx="123" cy="107"/>
              </a:xfrm>
              <a:custGeom>
                <a:avLst/>
                <a:gdLst>
                  <a:gd name="T0" fmla="*/ 28 w 76"/>
                  <a:gd name="T1" fmla="*/ 104 h 66"/>
                  <a:gd name="T2" fmla="*/ 2 w 76"/>
                  <a:gd name="T3" fmla="*/ 49 h 66"/>
                  <a:gd name="T4" fmla="*/ 3 w 76"/>
                  <a:gd name="T5" fmla="*/ 42 h 66"/>
                  <a:gd name="T6" fmla="*/ 91 w 76"/>
                  <a:gd name="T7" fmla="*/ 2 h 66"/>
                  <a:gd name="T8" fmla="*/ 95 w 76"/>
                  <a:gd name="T9" fmla="*/ 3 h 66"/>
                  <a:gd name="T10" fmla="*/ 121 w 76"/>
                  <a:gd name="T11" fmla="*/ 58 h 66"/>
                  <a:gd name="T12" fmla="*/ 120 w 76"/>
                  <a:gd name="T13" fmla="*/ 65 h 66"/>
                  <a:gd name="T14" fmla="*/ 34 w 76"/>
                  <a:gd name="T15" fmla="*/ 105 h 66"/>
                  <a:gd name="T16" fmla="*/ 28 w 76"/>
                  <a:gd name="T17" fmla="*/ 104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66">
                    <a:moveTo>
                      <a:pt x="17" y="64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0" y="28"/>
                      <a:pt x="1" y="27"/>
                      <a:pt x="2" y="26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1"/>
                      <a:pt x="59" y="2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8"/>
                      <a:pt x="75" y="39"/>
                      <a:pt x="74" y="4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6"/>
                      <a:pt x="18" y="65"/>
                      <a:pt x="17" y="6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3" name="Freeform 54"/>
              <p:cNvSpPr>
                <a:spLocks/>
              </p:cNvSpPr>
              <p:nvPr/>
            </p:nvSpPr>
            <p:spPr bwMode="auto">
              <a:xfrm>
                <a:off x="5126" y="2529"/>
                <a:ext cx="18" cy="19"/>
              </a:xfrm>
              <a:custGeom>
                <a:avLst/>
                <a:gdLst>
                  <a:gd name="T0" fmla="*/ 18 w 11"/>
                  <a:gd name="T1" fmla="*/ 13 h 12"/>
                  <a:gd name="T2" fmla="*/ 5 w 11"/>
                  <a:gd name="T3" fmla="*/ 19 h 12"/>
                  <a:gd name="T4" fmla="*/ 0 w 11"/>
                  <a:gd name="T5" fmla="*/ 10 h 12"/>
                  <a:gd name="T6" fmla="*/ 3 w 11"/>
                  <a:gd name="T7" fmla="*/ 5 h 12"/>
                  <a:gd name="T8" fmla="*/ 11 w 11"/>
                  <a:gd name="T9" fmla="*/ 0 h 12"/>
                  <a:gd name="T10" fmla="*/ 18 w 11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4" name="Freeform 55"/>
              <p:cNvSpPr>
                <a:spLocks/>
              </p:cNvSpPr>
              <p:nvPr/>
            </p:nvSpPr>
            <p:spPr bwMode="auto">
              <a:xfrm>
                <a:off x="5140" y="2522"/>
                <a:ext cx="18" cy="20"/>
              </a:xfrm>
              <a:custGeom>
                <a:avLst/>
                <a:gdLst>
                  <a:gd name="T0" fmla="*/ 18 w 18"/>
                  <a:gd name="T1" fmla="*/ 13 h 20"/>
                  <a:gd name="T2" fmla="*/ 5 w 18"/>
                  <a:gd name="T3" fmla="*/ 20 h 20"/>
                  <a:gd name="T4" fmla="*/ 0 w 18"/>
                  <a:gd name="T5" fmla="*/ 7 h 20"/>
                  <a:gd name="T6" fmla="*/ 13 w 18"/>
                  <a:gd name="T7" fmla="*/ 0 h 20"/>
                  <a:gd name="T8" fmla="*/ 18 w 18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3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5" name="Freeform 56"/>
              <p:cNvSpPr>
                <a:spLocks/>
              </p:cNvSpPr>
              <p:nvPr/>
            </p:nvSpPr>
            <p:spPr bwMode="auto">
              <a:xfrm>
                <a:off x="5155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6" name="Freeform 57"/>
              <p:cNvSpPr>
                <a:spLocks/>
              </p:cNvSpPr>
              <p:nvPr/>
            </p:nvSpPr>
            <p:spPr bwMode="auto">
              <a:xfrm>
                <a:off x="5132" y="2544"/>
                <a:ext cx="18" cy="19"/>
              </a:xfrm>
              <a:custGeom>
                <a:avLst/>
                <a:gdLst>
                  <a:gd name="T0" fmla="*/ 18 w 18"/>
                  <a:gd name="T1" fmla="*/ 12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2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7" name="Freeform 58"/>
              <p:cNvSpPr>
                <a:spLocks/>
              </p:cNvSpPr>
              <p:nvPr/>
            </p:nvSpPr>
            <p:spPr bwMode="auto">
              <a:xfrm>
                <a:off x="5147" y="2537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7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8" name="Freeform 59"/>
              <p:cNvSpPr>
                <a:spLocks/>
              </p:cNvSpPr>
              <p:nvPr/>
            </p:nvSpPr>
            <p:spPr bwMode="auto">
              <a:xfrm>
                <a:off x="5162" y="2531"/>
                <a:ext cx="19" cy="17"/>
              </a:xfrm>
              <a:custGeom>
                <a:avLst/>
                <a:gdLst>
                  <a:gd name="T0" fmla="*/ 19 w 19"/>
                  <a:gd name="T1" fmla="*/ 13 h 17"/>
                  <a:gd name="T2" fmla="*/ 6 w 19"/>
                  <a:gd name="T3" fmla="*/ 17 h 17"/>
                  <a:gd name="T4" fmla="*/ 0 w 19"/>
                  <a:gd name="T5" fmla="*/ 4 h 17"/>
                  <a:gd name="T6" fmla="*/ 13 w 19"/>
                  <a:gd name="T7" fmla="*/ 0 h 17"/>
                  <a:gd name="T8" fmla="*/ 19 w 19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3"/>
                    </a:moveTo>
                    <a:lnTo>
                      <a:pt x="6" y="1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9" name="Freeform 60"/>
              <p:cNvSpPr>
                <a:spLocks/>
              </p:cNvSpPr>
              <p:nvPr/>
            </p:nvSpPr>
            <p:spPr bwMode="auto">
              <a:xfrm>
                <a:off x="5171" y="2508"/>
                <a:ext cx="18" cy="19"/>
              </a:xfrm>
              <a:custGeom>
                <a:avLst/>
                <a:gdLst>
                  <a:gd name="T0" fmla="*/ 18 w 18"/>
                  <a:gd name="T1" fmla="*/ 13 h 19"/>
                  <a:gd name="T2" fmla="*/ 5 w 18"/>
                  <a:gd name="T3" fmla="*/ 19 h 19"/>
                  <a:gd name="T4" fmla="*/ 0 w 18"/>
                  <a:gd name="T5" fmla="*/ 6 h 19"/>
                  <a:gd name="T6" fmla="*/ 13 w 18"/>
                  <a:gd name="T7" fmla="*/ 0 h 19"/>
                  <a:gd name="T8" fmla="*/ 18 w 18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0" name="Freeform 61"/>
              <p:cNvSpPr>
                <a:spLocks/>
              </p:cNvSpPr>
              <p:nvPr/>
            </p:nvSpPr>
            <p:spPr bwMode="auto">
              <a:xfrm>
                <a:off x="5186" y="2501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1" name="Freeform 62"/>
              <p:cNvSpPr>
                <a:spLocks/>
              </p:cNvSpPr>
              <p:nvPr/>
            </p:nvSpPr>
            <p:spPr bwMode="auto">
              <a:xfrm>
                <a:off x="5200" y="2495"/>
                <a:ext cx="20" cy="18"/>
              </a:xfrm>
              <a:custGeom>
                <a:avLst/>
                <a:gdLst>
                  <a:gd name="T0" fmla="*/ 20 w 12"/>
                  <a:gd name="T1" fmla="*/ 11 h 11"/>
                  <a:gd name="T2" fmla="*/ 7 w 12"/>
                  <a:gd name="T3" fmla="*/ 18 h 11"/>
                  <a:gd name="T4" fmla="*/ 0 w 12"/>
                  <a:gd name="T5" fmla="*/ 5 h 11"/>
                  <a:gd name="T6" fmla="*/ 10 w 12"/>
                  <a:gd name="T7" fmla="*/ 0 h 11"/>
                  <a:gd name="T8" fmla="*/ 15 w 12"/>
                  <a:gd name="T9" fmla="*/ 2 h 11"/>
                  <a:gd name="T10" fmla="*/ 20 w 1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9" y="1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2" name="Freeform 63"/>
              <p:cNvSpPr>
                <a:spLocks/>
              </p:cNvSpPr>
              <p:nvPr/>
            </p:nvSpPr>
            <p:spPr bwMode="auto">
              <a:xfrm>
                <a:off x="5178" y="2522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3" name="Freeform 64"/>
              <p:cNvSpPr>
                <a:spLocks/>
              </p:cNvSpPr>
              <p:nvPr/>
            </p:nvSpPr>
            <p:spPr bwMode="auto">
              <a:xfrm>
                <a:off x="5192" y="2516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4" name="Freeform 65"/>
              <p:cNvSpPr>
                <a:spLocks/>
              </p:cNvSpPr>
              <p:nvPr/>
            </p:nvSpPr>
            <p:spPr bwMode="auto">
              <a:xfrm>
                <a:off x="5209" y="2508"/>
                <a:ext cx="17" cy="19"/>
              </a:xfrm>
              <a:custGeom>
                <a:avLst/>
                <a:gdLst>
                  <a:gd name="T0" fmla="*/ 17 w 17"/>
                  <a:gd name="T1" fmla="*/ 13 h 19"/>
                  <a:gd name="T2" fmla="*/ 4 w 17"/>
                  <a:gd name="T3" fmla="*/ 19 h 19"/>
                  <a:gd name="T4" fmla="*/ 0 w 17"/>
                  <a:gd name="T5" fmla="*/ 6 h 19"/>
                  <a:gd name="T6" fmla="*/ 12 w 17"/>
                  <a:gd name="T7" fmla="*/ 0 h 19"/>
                  <a:gd name="T8" fmla="*/ 17 w 17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3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5" name="Freeform 66"/>
              <p:cNvSpPr>
                <a:spLocks/>
              </p:cNvSpPr>
              <p:nvPr/>
            </p:nvSpPr>
            <p:spPr bwMode="auto">
              <a:xfrm>
                <a:off x="5139" y="2560"/>
                <a:ext cx="19" cy="19"/>
              </a:xfrm>
              <a:custGeom>
                <a:avLst/>
                <a:gdLst>
                  <a:gd name="T0" fmla="*/ 19 w 19"/>
                  <a:gd name="T1" fmla="*/ 13 h 19"/>
                  <a:gd name="T2" fmla="*/ 6 w 19"/>
                  <a:gd name="T3" fmla="*/ 19 h 19"/>
                  <a:gd name="T4" fmla="*/ 0 w 19"/>
                  <a:gd name="T5" fmla="*/ 6 h 19"/>
                  <a:gd name="T6" fmla="*/ 13 w 19"/>
                  <a:gd name="T7" fmla="*/ 0 h 19"/>
                  <a:gd name="T8" fmla="*/ 19 w 19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6" name="Freeform 67"/>
              <p:cNvSpPr>
                <a:spLocks/>
              </p:cNvSpPr>
              <p:nvPr/>
            </p:nvSpPr>
            <p:spPr bwMode="auto">
              <a:xfrm>
                <a:off x="5153" y="2553"/>
                <a:ext cx="20" cy="18"/>
              </a:xfrm>
              <a:custGeom>
                <a:avLst/>
                <a:gdLst>
                  <a:gd name="T0" fmla="*/ 20 w 20"/>
                  <a:gd name="T1" fmla="*/ 13 h 18"/>
                  <a:gd name="T2" fmla="*/ 7 w 20"/>
                  <a:gd name="T3" fmla="*/ 18 h 18"/>
                  <a:gd name="T4" fmla="*/ 0 w 20"/>
                  <a:gd name="T5" fmla="*/ 5 h 18"/>
                  <a:gd name="T6" fmla="*/ 13 w 20"/>
                  <a:gd name="T7" fmla="*/ 0 h 18"/>
                  <a:gd name="T8" fmla="*/ 20 w 20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3"/>
                    </a:moveTo>
                    <a:lnTo>
                      <a:pt x="7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7" name="Freeform 68"/>
              <p:cNvSpPr>
                <a:spLocks/>
              </p:cNvSpPr>
              <p:nvPr/>
            </p:nvSpPr>
            <p:spPr bwMode="auto">
              <a:xfrm>
                <a:off x="5170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8" name="Freeform 69"/>
              <p:cNvSpPr>
                <a:spLocks/>
              </p:cNvSpPr>
              <p:nvPr/>
            </p:nvSpPr>
            <p:spPr bwMode="auto">
              <a:xfrm>
                <a:off x="5145" y="2574"/>
                <a:ext cx="20" cy="18"/>
              </a:xfrm>
              <a:custGeom>
                <a:avLst/>
                <a:gdLst>
                  <a:gd name="T0" fmla="*/ 20 w 12"/>
                  <a:gd name="T1" fmla="*/ 13 h 11"/>
                  <a:gd name="T2" fmla="*/ 10 w 12"/>
                  <a:gd name="T3" fmla="*/ 18 h 11"/>
                  <a:gd name="T4" fmla="*/ 5 w 12"/>
                  <a:gd name="T5" fmla="*/ 16 h 11"/>
                  <a:gd name="T6" fmla="*/ 0 w 12"/>
                  <a:gd name="T7" fmla="*/ 7 h 11"/>
                  <a:gd name="T8" fmla="*/ 13 w 12"/>
                  <a:gd name="T9" fmla="*/ 0 h 11"/>
                  <a:gd name="T10" fmla="*/ 20 w 12"/>
                  <a:gd name="T11" fmla="*/ 1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9" name="Freeform 70"/>
              <p:cNvSpPr>
                <a:spLocks/>
              </p:cNvSpPr>
              <p:nvPr/>
            </p:nvSpPr>
            <p:spPr bwMode="auto">
              <a:xfrm>
                <a:off x="5162" y="2568"/>
                <a:ext cx="19" cy="18"/>
              </a:xfrm>
              <a:custGeom>
                <a:avLst/>
                <a:gdLst>
                  <a:gd name="T0" fmla="*/ 19 w 19"/>
                  <a:gd name="T1" fmla="*/ 13 h 18"/>
                  <a:gd name="T2" fmla="*/ 6 w 19"/>
                  <a:gd name="T3" fmla="*/ 18 h 18"/>
                  <a:gd name="T4" fmla="*/ 0 w 19"/>
                  <a:gd name="T5" fmla="*/ 5 h 18"/>
                  <a:gd name="T6" fmla="*/ 13 w 19"/>
                  <a:gd name="T7" fmla="*/ 0 h 18"/>
                  <a:gd name="T8" fmla="*/ 19 w 19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3"/>
                    </a:moveTo>
                    <a:lnTo>
                      <a:pt x="6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0" name="Freeform 71"/>
              <p:cNvSpPr>
                <a:spLocks/>
              </p:cNvSpPr>
              <p:nvPr/>
            </p:nvSpPr>
            <p:spPr bwMode="auto">
              <a:xfrm>
                <a:off x="5176" y="2560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1" name="Freeform 72"/>
              <p:cNvSpPr>
                <a:spLocks/>
              </p:cNvSpPr>
              <p:nvPr/>
            </p:nvSpPr>
            <p:spPr bwMode="auto">
              <a:xfrm>
                <a:off x="5184" y="2539"/>
                <a:ext cx="20" cy="17"/>
              </a:xfrm>
              <a:custGeom>
                <a:avLst/>
                <a:gdLst>
                  <a:gd name="T0" fmla="*/ 20 w 20"/>
                  <a:gd name="T1" fmla="*/ 13 h 17"/>
                  <a:gd name="T2" fmla="*/ 7 w 20"/>
                  <a:gd name="T3" fmla="*/ 17 h 17"/>
                  <a:gd name="T4" fmla="*/ 0 w 20"/>
                  <a:gd name="T5" fmla="*/ 5 h 17"/>
                  <a:gd name="T6" fmla="*/ 13 w 20"/>
                  <a:gd name="T7" fmla="*/ 0 h 17"/>
                  <a:gd name="T8" fmla="*/ 20 w 20"/>
                  <a:gd name="T9" fmla="*/ 1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13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2" name="Freeform 73"/>
              <p:cNvSpPr>
                <a:spLocks/>
              </p:cNvSpPr>
              <p:nvPr/>
            </p:nvSpPr>
            <p:spPr bwMode="auto">
              <a:xfrm>
                <a:off x="5200" y="2531"/>
                <a:ext cx="20" cy="19"/>
              </a:xfrm>
              <a:custGeom>
                <a:avLst/>
                <a:gdLst>
                  <a:gd name="T0" fmla="*/ 20 w 20"/>
                  <a:gd name="T1" fmla="*/ 13 h 19"/>
                  <a:gd name="T2" fmla="*/ 7 w 20"/>
                  <a:gd name="T3" fmla="*/ 19 h 19"/>
                  <a:gd name="T4" fmla="*/ 0 w 20"/>
                  <a:gd name="T5" fmla="*/ 6 h 19"/>
                  <a:gd name="T6" fmla="*/ 13 w 20"/>
                  <a:gd name="T7" fmla="*/ 0 h 19"/>
                  <a:gd name="T8" fmla="*/ 20 w 20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3" name="Freeform 74"/>
              <p:cNvSpPr>
                <a:spLocks/>
              </p:cNvSpPr>
              <p:nvPr/>
            </p:nvSpPr>
            <p:spPr bwMode="auto">
              <a:xfrm>
                <a:off x="5215" y="2524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4" name="Freeform 75"/>
              <p:cNvSpPr>
                <a:spLocks/>
              </p:cNvSpPr>
              <p:nvPr/>
            </p:nvSpPr>
            <p:spPr bwMode="auto">
              <a:xfrm>
                <a:off x="5192" y="2553"/>
                <a:ext cx="18" cy="18"/>
              </a:xfrm>
              <a:custGeom>
                <a:avLst/>
                <a:gdLst>
                  <a:gd name="T0" fmla="*/ 18 w 18"/>
                  <a:gd name="T1" fmla="*/ 13 h 18"/>
                  <a:gd name="T2" fmla="*/ 5 w 18"/>
                  <a:gd name="T3" fmla="*/ 18 h 18"/>
                  <a:gd name="T4" fmla="*/ 0 w 18"/>
                  <a:gd name="T5" fmla="*/ 5 h 18"/>
                  <a:gd name="T6" fmla="*/ 13 w 18"/>
                  <a:gd name="T7" fmla="*/ 0 h 18"/>
                  <a:gd name="T8" fmla="*/ 18 w 18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5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5" name="Freeform 76"/>
              <p:cNvSpPr>
                <a:spLocks/>
              </p:cNvSpPr>
              <p:nvPr/>
            </p:nvSpPr>
            <p:spPr bwMode="auto">
              <a:xfrm>
                <a:off x="5207" y="2545"/>
                <a:ext cx="19" cy="20"/>
              </a:xfrm>
              <a:custGeom>
                <a:avLst/>
                <a:gdLst>
                  <a:gd name="T0" fmla="*/ 19 w 19"/>
                  <a:gd name="T1" fmla="*/ 13 h 20"/>
                  <a:gd name="T2" fmla="*/ 6 w 19"/>
                  <a:gd name="T3" fmla="*/ 20 h 20"/>
                  <a:gd name="T4" fmla="*/ 0 w 19"/>
                  <a:gd name="T5" fmla="*/ 7 h 20"/>
                  <a:gd name="T6" fmla="*/ 13 w 19"/>
                  <a:gd name="T7" fmla="*/ 0 h 20"/>
                  <a:gd name="T8" fmla="*/ 19 w 19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3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6" name="Freeform 77"/>
              <p:cNvSpPr>
                <a:spLocks/>
              </p:cNvSpPr>
              <p:nvPr/>
            </p:nvSpPr>
            <p:spPr bwMode="auto">
              <a:xfrm>
                <a:off x="5221" y="2539"/>
                <a:ext cx="20" cy="17"/>
              </a:xfrm>
              <a:custGeom>
                <a:avLst/>
                <a:gdLst>
                  <a:gd name="T0" fmla="*/ 17 w 12"/>
                  <a:gd name="T1" fmla="*/ 14 h 11"/>
                  <a:gd name="T2" fmla="*/ 7 w 12"/>
                  <a:gd name="T3" fmla="*/ 17 h 11"/>
                  <a:gd name="T4" fmla="*/ 0 w 12"/>
                  <a:gd name="T5" fmla="*/ 5 h 11"/>
                  <a:gd name="T6" fmla="*/ 13 w 12"/>
                  <a:gd name="T7" fmla="*/ 0 h 11"/>
                  <a:gd name="T8" fmla="*/ 18 w 12"/>
                  <a:gd name="T9" fmla="*/ 8 h 11"/>
                  <a:gd name="T10" fmla="*/ 17 w 12"/>
                  <a:gd name="T11" fmla="*/ 1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0" y="9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7"/>
                      <a:pt x="11" y="8"/>
                      <a:pt x="10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7" name="Freeform 78"/>
              <p:cNvSpPr>
                <a:spLocks/>
              </p:cNvSpPr>
              <p:nvPr/>
            </p:nvSpPr>
            <p:spPr bwMode="auto">
              <a:xfrm>
                <a:off x="5076" y="2529"/>
                <a:ext cx="71" cy="108"/>
              </a:xfrm>
              <a:custGeom>
                <a:avLst/>
                <a:gdLst>
                  <a:gd name="T0" fmla="*/ 24 w 44"/>
                  <a:gd name="T1" fmla="*/ 2 h 67"/>
                  <a:gd name="T2" fmla="*/ 6 w 44"/>
                  <a:gd name="T3" fmla="*/ 10 h 67"/>
                  <a:gd name="T4" fmla="*/ 2 w 44"/>
                  <a:gd name="T5" fmla="*/ 24 h 67"/>
                  <a:gd name="T6" fmla="*/ 34 w 44"/>
                  <a:gd name="T7" fmla="*/ 90 h 67"/>
                  <a:gd name="T8" fmla="*/ 45 w 44"/>
                  <a:gd name="T9" fmla="*/ 95 h 67"/>
                  <a:gd name="T10" fmla="*/ 45 w 44"/>
                  <a:gd name="T11" fmla="*/ 100 h 67"/>
                  <a:gd name="T12" fmla="*/ 61 w 44"/>
                  <a:gd name="T13" fmla="*/ 105 h 67"/>
                  <a:gd name="T14" fmla="*/ 68 w 44"/>
                  <a:gd name="T15" fmla="*/ 89 h 67"/>
                  <a:gd name="T16" fmla="*/ 65 w 44"/>
                  <a:gd name="T17" fmla="*/ 85 h 67"/>
                  <a:gd name="T18" fmla="*/ 68 w 44"/>
                  <a:gd name="T19" fmla="*/ 73 h 67"/>
                  <a:gd name="T20" fmla="*/ 37 w 44"/>
                  <a:gd name="T21" fmla="*/ 6 h 67"/>
                  <a:gd name="T22" fmla="*/ 24 w 4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67">
                    <a:moveTo>
                      <a:pt x="15" y="1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1" y="8"/>
                      <a:pt x="0" y="12"/>
                      <a:pt x="1" y="1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8"/>
                      <a:pt x="25" y="60"/>
                      <a:pt x="28" y="59"/>
                    </a:cubicBezTo>
                    <a:cubicBezTo>
                      <a:pt x="28" y="60"/>
                      <a:pt x="28" y="61"/>
                      <a:pt x="28" y="62"/>
                    </a:cubicBezTo>
                    <a:cubicBezTo>
                      <a:pt x="30" y="65"/>
                      <a:pt x="35" y="67"/>
                      <a:pt x="38" y="65"/>
                    </a:cubicBezTo>
                    <a:cubicBezTo>
                      <a:pt x="42" y="63"/>
                      <a:pt x="44" y="59"/>
                      <a:pt x="42" y="55"/>
                    </a:cubicBezTo>
                    <a:cubicBezTo>
                      <a:pt x="42" y="54"/>
                      <a:pt x="41" y="54"/>
                      <a:pt x="40" y="53"/>
                    </a:cubicBezTo>
                    <a:cubicBezTo>
                      <a:pt x="43" y="51"/>
                      <a:pt x="44" y="48"/>
                      <a:pt x="42" y="4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1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8" name="Freeform 79"/>
              <p:cNvSpPr>
                <a:spLocks/>
              </p:cNvSpPr>
              <p:nvPr/>
            </p:nvSpPr>
            <p:spPr bwMode="auto">
              <a:xfrm>
                <a:off x="5055" y="2498"/>
                <a:ext cx="58" cy="46"/>
              </a:xfrm>
              <a:custGeom>
                <a:avLst/>
                <a:gdLst>
                  <a:gd name="T0" fmla="*/ 45 w 36"/>
                  <a:gd name="T1" fmla="*/ 2 h 28"/>
                  <a:gd name="T2" fmla="*/ 3 w 36"/>
                  <a:gd name="T3" fmla="*/ 23 h 28"/>
                  <a:gd name="T4" fmla="*/ 2 w 36"/>
                  <a:gd name="T5" fmla="*/ 26 h 28"/>
                  <a:gd name="T6" fmla="*/ 10 w 36"/>
                  <a:gd name="T7" fmla="*/ 43 h 28"/>
                  <a:gd name="T8" fmla="*/ 13 w 36"/>
                  <a:gd name="T9" fmla="*/ 44 h 28"/>
                  <a:gd name="T10" fmla="*/ 56 w 36"/>
                  <a:gd name="T11" fmla="*/ 25 h 28"/>
                  <a:gd name="T12" fmla="*/ 58 w 36"/>
                  <a:gd name="T13" fmla="*/ 20 h 28"/>
                  <a:gd name="T14" fmla="*/ 50 w 36"/>
                  <a:gd name="T15" fmla="*/ 3 h 28"/>
                  <a:gd name="T16" fmla="*/ 45 w 36"/>
                  <a:gd name="T17" fmla="*/ 2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8" y="1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1" y="1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7" y="28"/>
                      <a:pt x="8" y="27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6" y="14"/>
                      <a:pt x="36" y="13"/>
                      <a:pt x="36" y="1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9" name="Freeform 80"/>
              <p:cNvSpPr>
                <a:spLocks/>
              </p:cNvSpPr>
              <p:nvPr/>
            </p:nvSpPr>
            <p:spPr bwMode="auto">
              <a:xfrm>
                <a:off x="5092" y="2529"/>
                <a:ext cx="55" cy="105"/>
              </a:xfrm>
              <a:custGeom>
                <a:avLst/>
                <a:gdLst>
                  <a:gd name="T0" fmla="*/ 8 w 34"/>
                  <a:gd name="T1" fmla="*/ 2 h 65"/>
                  <a:gd name="T2" fmla="*/ 0 w 34"/>
                  <a:gd name="T3" fmla="*/ 6 h 65"/>
                  <a:gd name="T4" fmla="*/ 47 w 34"/>
                  <a:gd name="T5" fmla="*/ 105 h 65"/>
                  <a:gd name="T6" fmla="*/ 52 w 34"/>
                  <a:gd name="T7" fmla="*/ 89 h 65"/>
                  <a:gd name="T8" fmla="*/ 49 w 34"/>
                  <a:gd name="T9" fmla="*/ 86 h 65"/>
                  <a:gd name="T10" fmla="*/ 52 w 34"/>
                  <a:gd name="T11" fmla="*/ 73 h 65"/>
                  <a:gd name="T12" fmla="*/ 21 w 34"/>
                  <a:gd name="T13" fmla="*/ 6 h 65"/>
                  <a:gd name="T14" fmla="*/ 8 w 34"/>
                  <a:gd name="T15" fmla="*/ 2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2" y="63"/>
                      <a:pt x="34" y="59"/>
                      <a:pt x="32" y="55"/>
                    </a:cubicBezTo>
                    <a:cubicBezTo>
                      <a:pt x="32" y="54"/>
                      <a:pt x="31" y="54"/>
                      <a:pt x="30" y="53"/>
                    </a:cubicBezTo>
                    <a:cubicBezTo>
                      <a:pt x="33" y="51"/>
                      <a:pt x="34" y="48"/>
                      <a:pt x="32" y="4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0" name="Freeform 81"/>
              <p:cNvSpPr>
                <a:spLocks/>
              </p:cNvSpPr>
              <p:nvPr/>
            </p:nvSpPr>
            <p:spPr bwMode="auto">
              <a:xfrm>
                <a:off x="5079" y="2498"/>
                <a:ext cx="34" cy="34"/>
              </a:xfrm>
              <a:custGeom>
                <a:avLst/>
                <a:gdLst>
                  <a:gd name="T0" fmla="*/ 21 w 21"/>
                  <a:gd name="T1" fmla="*/ 2 h 21"/>
                  <a:gd name="T2" fmla="*/ 0 w 21"/>
                  <a:gd name="T3" fmla="*/ 11 h 21"/>
                  <a:gd name="T4" fmla="*/ 11 w 21"/>
                  <a:gd name="T5" fmla="*/ 34 h 21"/>
                  <a:gd name="T6" fmla="*/ 32 w 21"/>
                  <a:gd name="T7" fmla="*/ 24 h 21"/>
                  <a:gd name="T8" fmla="*/ 34 w 21"/>
                  <a:gd name="T9" fmla="*/ 19 h 21"/>
                  <a:gd name="T10" fmla="*/ 26 w 21"/>
                  <a:gd name="T11" fmla="*/ 3 h 21"/>
                  <a:gd name="T12" fmla="*/ 2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3" y="1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1" name="Freeform 82"/>
              <p:cNvSpPr>
                <a:spLocks/>
              </p:cNvSpPr>
              <p:nvPr/>
            </p:nvSpPr>
            <p:spPr bwMode="auto">
              <a:xfrm>
                <a:off x="3587" y="3288"/>
                <a:ext cx="107" cy="124"/>
              </a:xfrm>
              <a:custGeom>
                <a:avLst/>
                <a:gdLst>
                  <a:gd name="T0" fmla="*/ 58 w 66"/>
                  <a:gd name="T1" fmla="*/ 122 h 76"/>
                  <a:gd name="T2" fmla="*/ 3 w 66"/>
                  <a:gd name="T3" fmla="*/ 95 h 76"/>
                  <a:gd name="T4" fmla="*/ 2 w 66"/>
                  <a:gd name="T5" fmla="*/ 90 h 76"/>
                  <a:gd name="T6" fmla="*/ 44 w 66"/>
                  <a:gd name="T7" fmla="*/ 3 h 76"/>
                  <a:gd name="T8" fmla="*/ 49 w 66"/>
                  <a:gd name="T9" fmla="*/ 2 h 76"/>
                  <a:gd name="T10" fmla="*/ 104 w 66"/>
                  <a:gd name="T11" fmla="*/ 28 h 76"/>
                  <a:gd name="T12" fmla="*/ 107 w 66"/>
                  <a:gd name="T13" fmla="*/ 34 h 76"/>
                  <a:gd name="T14" fmla="*/ 65 w 66"/>
                  <a:gd name="T15" fmla="*/ 121 h 76"/>
                  <a:gd name="T16" fmla="*/ 58 w 66"/>
                  <a:gd name="T17" fmla="*/ 122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6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6"/>
                      <a:pt x="1" y="55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1"/>
                      <a:pt x="29" y="0"/>
                      <a:pt x="30" y="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20"/>
                      <a:pt x="66" y="2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9" y="75"/>
                      <a:pt x="37" y="76"/>
                      <a:pt x="36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2" name="Freeform 83"/>
              <p:cNvSpPr>
                <a:spLocks/>
              </p:cNvSpPr>
              <p:nvPr/>
            </p:nvSpPr>
            <p:spPr bwMode="auto">
              <a:xfrm>
                <a:off x="3592" y="3368"/>
                <a:ext cx="17" cy="18"/>
              </a:xfrm>
              <a:custGeom>
                <a:avLst/>
                <a:gdLst>
                  <a:gd name="T0" fmla="*/ 17 w 11"/>
                  <a:gd name="T1" fmla="*/ 5 h 11"/>
                  <a:gd name="T2" fmla="*/ 11 w 11"/>
                  <a:gd name="T3" fmla="*/ 18 h 11"/>
                  <a:gd name="T4" fmla="*/ 2 w 11"/>
                  <a:gd name="T5" fmla="*/ 15 h 11"/>
                  <a:gd name="T6" fmla="*/ 0 w 11"/>
                  <a:gd name="T7" fmla="*/ 8 h 11"/>
                  <a:gd name="T8" fmla="*/ 5 w 11"/>
                  <a:gd name="T9" fmla="*/ 0 h 11"/>
                  <a:gd name="T10" fmla="*/ 17 w 11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3" name="Freeform 84"/>
              <p:cNvSpPr>
                <a:spLocks/>
              </p:cNvSpPr>
              <p:nvPr/>
            </p:nvSpPr>
            <p:spPr bwMode="auto">
              <a:xfrm>
                <a:off x="3598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4" name="Freeform 85"/>
              <p:cNvSpPr>
                <a:spLocks/>
              </p:cNvSpPr>
              <p:nvPr/>
            </p:nvSpPr>
            <p:spPr bwMode="auto">
              <a:xfrm>
                <a:off x="3605" y="3337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5" name="Freeform 86"/>
              <p:cNvSpPr>
                <a:spLocks/>
              </p:cNvSpPr>
              <p:nvPr/>
            </p:nvSpPr>
            <p:spPr bwMode="auto">
              <a:xfrm>
                <a:off x="3605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6" name="Freeform 87"/>
              <p:cNvSpPr>
                <a:spLocks/>
              </p:cNvSpPr>
              <p:nvPr/>
            </p:nvSpPr>
            <p:spPr bwMode="auto">
              <a:xfrm>
                <a:off x="3613" y="3360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7" name="Freeform 88"/>
              <p:cNvSpPr>
                <a:spLocks/>
              </p:cNvSpPr>
              <p:nvPr/>
            </p:nvSpPr>
            <p:spPr bwMode="auto">
              <a:xfrm>
                <a:off x="3619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8" name="Freeform 89"/>
              <p:cNvSpPr>
                <a:spLocks/>
              </p:cNvSpPr>
              <p:nvPr/>
            </p:nvSpPr>
            <p:spPr bwMode="auto">
              <a:xfrm>
                <a:off x="3613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9" name="Freeform 90"/>
              <p:cNvSpPr>
                <a:spLocks/>
              </p:cNvSpPr>
              <p:nvPr/>
            </p:nvSpPr>
            <p:spPr bwMode="auto">
              <a:xfrm>
                <a:off x="3619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0" name="Freeform 91"/>
              <p:cNvSpPr>
                <a:spLocks/>
              </p:cNvSpPr>
              <p:nvPr/>
            </p:nvSpPr>
            <p:spPr bwMode="auto">
              <a:xfrm>
                <a:off x="3627" y="3292"/>
                <a:ext cx="20" cy="19"/>
              </a:xfrm>
              <a:custGeom>
                <a:avLst/>
                <a:gdLst>
                  <a:gd name="T0" fmla="*/ 20 w 12"/>
                  <a:gd name="T1" fmla="*/ 6 h 12"/>
                  <a:gd name="T2" fmla="*/ 13 w 12"/>
                  <a:gd name="T3" fmla="*/ 19 h 12"/>
                  <a:gd name="T4" fmla="*/ 0 w 12"/>
                  <a:gd name="T5" fmla="*/ 13 h 12"/>
                  <a:gd name="T6" fmla="*/ 5 w 12"/>
                  <a:gd name="T7" fmla="*/ 3 h 12"/>
                  <a:gd name="T8" fmla="*/ 10 w 12"/>
                  <a:gd name="T9" fmla="*/ 2 h 12"/>
                  <a:gd name="T10" fmla="*/ 20 w 12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5" y="0"/>
                      <a:pt x="6" y="1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1" name="Freeform 92"/>
              <p:cNvSpPr>
                <a:spLocks/>
              </p:cNvSpPr>
              <p:nvPr/>
            </p:nvSpPr>
            <p:spPr bwMode="auto">
              <a:xfrm>
                <a:off x="3627" y="3329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2" name="Freeform 93"/>
              <p:cNvSpPr>
                <a:spLocks/>
              </p:cNvSpPr>
              <p:nvPr/>
            </p:nvSpPr>
            <p:spPr bwMode="auto">
              <a:xfrm>
                <a:off x="3634" y="331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2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3" name="Freeform 94"/>
              <p:cNvSpPr>
                <a:spLocks/>
              </p:cNvSpPr>
              <p:nvPr/>
            </p:nvSpPr>
            <p:spPr bwMode="auto">
              <a:xfrm>
                <a:off x="3642" y="329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4" name="Freeform 95"/>
              <p:cNvSpPr>
                <a:spLocks/>
              </p:cNvSpPr>
              <p:nvPr/>
            </p:nvSpPr>
            <p:spPr bwMode="auto">
              <a:xfrm>
                <a:off x="3621" y="3382"/>
                <a:ext cx="18" cy="18"/>
              </a:xfrm>
              <a:custGeom>
                <a:avLst/>
                <a:gdLst>
                  <a:gd name="T0" fmla="*/ 18 w 18"/>
                  <a:gd name="T1" fmla="*/ 5 h 18"/>
                  <a:gd name="T2" fmla="*/ 13 w 18"/>
                  <a:gd name="T3" fmla="*/ 18 h 18"/>
                  <a:gd name="T4" fmla="*/ 0 w 18"/>
                  <a:gd name="T5" fmla="*/ 13 h 18"/>
                  <a:gd name="T6" fmla="*/ 6 w 18"/>
                  <a:gd name="T7" fmla="*/ 0 h 18"/>
                  <a:gd name="T8" fmla="*/ 18 w 18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5" name="Freeform 96"/>
              <p:cNvSpPr>
                <a:spLocks/>
              </p:cNvSpPr>
              <p:nvPr/>
            </p:nvSpPr>
            <p:spPr bwMode="auto">
              <a:xfrm>
                <a:off x="3627" y="336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6" name="Freeform 97"/>
              <p:cNvSpPr>
                <a:spLocks/>
              </p:cNvSpPr>
              <p:nvPr/>
            </p:nvSpPr>
            <p:spPr bwMode="auto">
              <a:xfrm>
                <a:off x="3635" y="3352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7" name="Freeform 98"/>
              <p:cNvSpPr>
                <a:spLocks/>
              </p:cNvSpPr>
              <p:nvPr/>
            </p:nvSpPr>
            <p:spPr bwMode="auto">
              <a:xfrm>
                <a:off x="3635" y="3389"/>
                <a:ext cx="18" cy="18"/>
              </a:xfrm>
              <a:custGeom>
                <a:avLst/>
                <a:gdLst>
                  <a:gd name="T0" fmla="*/ 18 w 11"/>
                  <a:gd name="T1" fmla="*/ 7 h 11"/>
                  <a:gd name="T2" fmla="*/ 15 w 11"/>
                  <a:gd name="T3" fmla="*/ 16 h 11"/>
                  <a:gd name="T4" fmla="*/ 8 w 11"/>
                  <a:gd name="T5" fmla="*/ 18 h 11"/>
                  <a:gd name="T6" fmla="*/ 0 w 11"/>
                  <a:gd name="T7" fmla="*/ 13 h 11"/>
                  <a:gd name="T8" fmla="*/ 5 w 11"/>
                  <a:gd name="T9" fmla="*/ 0 h 11"/>
                  <a:gd name="T10" fmla="*/ 18 w 11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6" y="11"/>
                      <a:pt x="5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8" name="Freeform 99"/>
              <p:cNvSpPr>
                <a:spLocks/>
              </p:cNvSpPr>
              <p:nvPr/>
            </p:nvSpPr>
            <p:spPr bwMode="auto">
              <a:xfrm>
                <a:off x="3642" y="3374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9" name="Freeform 100"/>
              <p:cNvSpPr>
                <a:spLocks/>
              </p:cNvSpPr>
              <p:nvPr/>
            </p:nvSpPr>
            <p:spPr bwMode="auto">
              <a:xfrm>
                <a:off x="3650" y="3358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0" name="Freeform 101"/>
              <p:cNvSpPr>
                <a:spLocks/>
              </p:cNvSpPr>
              <p:nvPr/>
            </p:nvSpPr>
            <p:spPr bwMode="auto">
              <a:xfrm>
                <a:off x="3642" y="3335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1" name="Freeform 102"/>
              <p:cNvSpPr>
                <a:spLocks/>
              </p:cNvSpPr>
              <p:nvPr/>
            </p:nvSpPr>
            <p:spPr bwMode="auto">
              <a:xfrm>
                <a:off x="3650" y="3321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2" name="Freeform 103"/>
              <p:cNvSpPr>
                <a:spLocks/>
              </p:cNvSpPr>
              <p:nvPr/>
            </p:nvSpPr>
            <p:spPr bwMode="auto">
              <a:xfrm>
                <a:off x="3656" y="3306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3" name="Freeform 104"/>
              <p:cNvSpPr>
                <a:spLocks/>
              </p:cNvSpPr>
              <p:nvPr/>
            </p:nvSpPr>
            <p:spPr bwMode="auto">
              <a:xfrm>
                <a:off x="3656" y="334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4" name="Freeform 105"/>
              <p:cNvSpPr>
                <a:spLocks/>
              </p:cNvSpPr>
              <p:nvPr/>
            </p:nvSpPr>
            <p:spPr bwMode="auto">
              <a:xfrm>
                <a:off x="3665" y="3329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5" name="Freeform 106"/>
              <p:cNvSpPr>
                <a:spLocks/>
              </p:cNvSpPr>
              <p:nvPr/>
            </p:nvSpPr>
            <p:spPr bwMode="auto">
              <a:xfrm>
                <a:off x="3671" y="3313"/>
                <a:ext cx="19" cy="19"/>
              </a:xfrm>
              <a:custGeom>
                <a:avLst/>
                <a:gdLst>
                  <a:gd name="T0" fmla="*/ 17 w 12"/>
                  <a:gd name="T1" fmla="*/ 10 h 12"/>
                  <a:gd name="T2" fmla="*/ 13 w 12"/>
                  <a:gd name="T3" fmla="*/ 19 h 12"/>
                  <a:gd name="T4" fmla="*/ 0 w 12"/>
                  <a:gd name="T5" fmla="*/ 13 h 12"/>
                  <a:gd name="T6" fmla="*/ 6 w 12"/>
                  <a:gd name="T7" fmla="*/ 0 h 12"/>
                  <a:gd name="T8" fmla="*/ 16 w 12"/>
                  <a:gd name="T9" fmla="*/ 5 h 12"/>
                  <a:gd name="T10" fmla="*/ 17 w 12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1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6" name="Freeform 107"/>
              <p:cNvSpPr>
                <a:spLocks/>
              </p:cNvSpPr>
              <p:nvPr/>
            </p:nvSpPr>
            <p:spPr bwMode="auto">
              <a:xfrm>
                <a:off x="3656" y="3146"/>
                <a:ext cx="107" cy="121"/>
              </a:xfrm>
              <a:custGeom>
                <a:avLst/>
                <a:gdLst>
                  <a:gd name="T0" fmla="*/ 58 w 66"/>
                  <a:gd name="T1" fmla="*/ 121 h 75"/>
                  <a:gd name="T2" fmla="*/ 3 w 66"/>
                  <a:gd name="T3" fmla="*/ 94 h 75"/>
                  <a:gd name="T4" fmla="*/ 2 w 66"/>
                  <a:gd name="T5" fmla="*/ 87 h 75"/>
                  <a:gd name="T6" fmla="*/ 44 w 66"/>
                  <a:gd name="T7" fmla="*/ 3 h 75"/>
                  <a:gd name="T8" fmla="*/ 50 w 66"/>
                  <a:gd name="T9" fmla="*/ 0 h 75"/>
                  <a:gd name="T10" fmla="*/ 104 w 66"/>
                  <a:gd name="T11" fmla="*/ 27 h 75"/>
                  <a:gd name="T12" fmla="*/ 107 w 66"/>
                  <a:gd name="T13" fmla="*/ 34 h 75"/>
                  <a:gd name="T14" fmla="*/ 65 w 66"/>
                  <a:gd name="T15" fmla="*/ 118 h 75"/>
                  <a:gd name="T16" fmla="*/ 58 w 66"/>
                  <a:gd name="T17" fmla="*/ 121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5">
                    <a:moveTo>
                      <a:pt x="36" y="75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0" y="56"/>
                      <a:pt x="1" y="5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0"/>
                      <a:pt x="29" y="0"/>
                      <a:pt x="31" y="0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6" y="18"/>
                      <a:pt x="66" y="19"/>
                      <a:pt x="66" y="21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39" y="75"/>
                      <a:pt x="38" y="75"/>
                      <a:pt x="36" y="7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7" name="Freeform 108"/>
              <p:cNvSpPr>
                <a:spLocks/>
              </p:cNvSpPr>
              <p:nvPr/>
            </p:nvSpPr>
            <p:spPr bwMode="auto">
              <a:xfrm>
                <a:off x="3661" y="3224"/>
                <a:ext cx="18" cy="19"/>
              </a:xfrm>
              <a:custGeom>
                <a:avLst/>
                <a:gdLst>
                  <a:gd name="T0" fmla="*/ 18 w 11"/>
                  <a:gd name="T1" fmla="*/ 6 h 12"/>
                  <a:gd name="T2" fmla="*/ 11 w 11"/>
                  <a:gd name="T3" fmla="*/ 19 h 12"/>
                  <a:gd name="T4" fmla="*/ 3 w 11"/>
                  <a:gd name="T5" fmla="*/ 14 h 12"/>
                  <a:gd name="T6" fmla="*/ 0 w 11"/>
                  <a:gd name="T7" fmla="*/ 10 h 12"/>
                  <a:gd name="T8" fmla="*/ 5 w 11"/>
                  <a:gd name="T9" fmla="*/ 0 h 12"/>
                  <a:gd name="T10" fmla="*/ 18 w 11"/>
                  <a:gd name="T11" fmla="*/ 6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4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8" name="Freeform 109"/>
              <p:cNvSpPr>
                <a:spLocks/>
              </p:cNvSpPr>
              <p:nvPr/>
            </p:nvSpPr>
            <p:spPr bwMode="auto">
              <a:xfrm>
                <a:off x="3668" y="3209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9" name="Freeform 110"/>
              <p:cNvSpPr>
                <a:spLocks/>
              </p:cNvSpPr>
              <p:nvPr/>
            </p:nvSpPr>
            <p:spPr bwMode="auto">
              <a:xfrm>
                <a:off x="3674" y="3195"/>
                <a:ext cx="20" cy="17"/>
              </a:xfrm>
              <a:custGeom>
                <a:avLst/>
                <a:gdLst>
                  <a:gd name="T0" fmla="*/ 20 w 20"/>
                  <a:gd name="T1" fmla="*/ 6 h 17"/>
                  <a:gd name="T2" fmla="*/ 13 w 20"/>
                  <a:gd name="T3" fmla="*/ 17 h 17"/>
                  <a:gd name="T4" fmla="*/ 0 w 20"/>
                  <a:gd name="T5" fmla="*/ 13 h 17"/>
                  <a:gd name="T6" fmla="*/ 7 w 20"/>
                  <a:gd name="T7" fmla="*/ 0 h 17"/>
                  <a:gd name="T8" fmla="*/ 20 w 20"/>
                  <a:gd name="T9" fmla="*/ 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6"/>
                    </a:moveTo>
                    <a:lnTo>
                      <a:pt x="13" y="1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0" name="Freeform 111"/>
              <p:cNvSpPr>
                <a:spLocks/>
              </p:cNvSpPr>
              <p:nvPr/>
            </p:nvSpPr>
            <p:spPr bwMode="auto">
              <a:xfrm>
                <a:off x="3674" y="3232"/>
                <a:ext cx="20" cy="18"/>
              </a:xfrm>
              <a:custGeom>
                <a:avLst/>
                <a:gdLst>
                  <a:gd name="T0" fmla="*/ 20 w 20"/>
                  <a:gd name="T1" fmla="*/ 5 h 18"/>
                  <a:gd name="T2" fmla="*/ 13 w 20"/>
                  <a:gd name="T3" fmla="*/ 18 h 18"/>
                  <a:gd name="T4" fmla="*/ 0 w 20"/>
                  <a:gd name="T5" fmla="*/ 13 h 18"/>
                  <a:gd name="T6" fmla="*/ 7 w 20"/>
                  <a:gd name="T7" fmla="*/ 0 h 18"/>
                  <a:gd name="T8" fmla="*/ 20 w 20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5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1" name="Freeform 112"/>
              <p:cNvSpPr>
                <a:spLocks/>
              </p:cNvSpPr>
              <p:nvPr/>
            </p:nvSpPr>
            <p:spPr bwMode="auto">
              <a:xfrm>
                <a:off x="3682" y="3216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2" name="Freeform 113"/>
              <p:cNvSpPr>
                <a:spLocks/>
              </p:cNvSpPr>
              <p:nvPr/>
            </p:nvSpPr>
            <p:spPr bwMode="auto">
              <a:xfrm>
                <a:off x="3689" y="3201"/>
                <a:ext cx="19" cy="19"/>
              </a:xfrm>
              <a:custGeom>
                <a:avLst/>
                <a:gdLst>
                  <a:gd name="T0" fmla="*/ 19 w 19"/>
                  <a:gd name="T1" fmla="*/ 7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3" name="Freeform 114"/>
              <p:cNvSpPr>
                <a:spLocks/>
              </p:cNvSpPr>
              <p:nvPr/>
            </p:nvSpPr>
            <p:spPr bwMode="auto">
              <a:xfrm>
                <a:off x="3682" y="317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4" name="Freeform 115"/>
              <p:cNvSpPr>
                <a:spLocks/>
              </p:cNvSpPr>
              <p:nvPr/>
            </p:nvSpPr>
            <p:spPr bwMode="auto">
              <a:xfrm>
                <a:off x="3690" y="3164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5" name="Freeform 116"/>
              <p:cNvSpPr>
                <a:spLocks/>
              </p:cNvSpPr>
              <p:nvPr/>
            </p:nvSpPr>
            <p:spPr bwMode="auto">
              <a:xfrm>
                <a:off x="3697" y="3149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3 w 12"/>
                  <a:gd name="T3" fmla="*/ 18 h 11"/>
                  <a:gd name="T4" fmla="*/ 0 w 12"/>
                  <a:gd name="T5" fmla="*/ 11 h 11"/>
                  <a:gd name="T6" fmla="*/ 5 w 12"/>
                  <a:gd name="T7" fmla="*/ 3 h 11"/>
                  <a:gd name="T8" fmla="*/ 10 w 12"/>
                  <a:gd name="T9" fmla="*/ 2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5" y="0"/>
                      <a:pt x="6" y="1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6" name="Freeform 117"/>
              <p:cNvSpPr>
                <a:spLocks/>
              </p:cNvSpPr>
              <p:nvPr/>
            </p:nvSpPr>
            <p:spPr bwMode="auto">
              <a:xfrm>
                <a:off x="3697" y="3185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7" name="Freeform 118"/>
              <p:cNvSpPr>
                <a:spLocks/>
              </p:cNvSpPr>
              <p:nvPr/>
            </p:nvSpPr>
            <p:spPr bwMode="auto">
              <a:xfrm>
                <a:off x="3705" y="3170"/>
                <a:ext cx="18" cy="20"/>
              </a:xfrm>
              <a:custGeom>
                <a:avLst/>
                <a:gdLst>
                  <a:gd name="T0" fmla="*/ 18 w 18"/>
                  <a:gd name="T1" fmla="*/ 7 h 20"/>
                  <a:gd name="T2" fmla="*/ 13 w 18"/>
                  <a:gd name="T3" fmla="*/ 20 h 20"/>
                  <a:gd name="T4" fmla="*/ 0 w 18"/>
                  <a:gd name="T5" fmla="*/ 13 h 20"/>
                  <a:gd name="T6" fmla="*/ 5 w 18"/>
                  <a:gd name="T7" fmla="*/ 0 h 20"/>
                  <a:gd name="T8" fmla="*/ 18 w 18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8" name="Freeform 119"/>
              <p:cNvSpPr>
                <a:spLocks/>
              </p:cNvSpPr>
              <p:nvPr/>
            </p:nvSpPr>
            <p:spPr bwMode="auto">
              <a:xfrm>
                <a:off x="3712" y="315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2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2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9" name="Freeform 120"/>
              <p:cNvSpPr>
                <a:spLocks/>
              </p:cNvSpPr>
              <p:nvPr/>
            </p:nvSpPr>
            <p:spPr bwMode="auto">
              <a:xfrm>
                <a:off x="3690" y="3238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0" name="Freeform 121"/>
              <p:cNvSpPr>
                <a:spLocks/>
              </p:cNvSpPr>
              <p:nvPr/>
            </p:nvSpPr>
            <p:spPr bwMode="auto">
              <a:xfrm>
                <a:off x="3697" y="3224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1" name="Freeform 122"/>
              <p:cNvSpPr>
                <a:spLocks/>
              </p:cNvSpPr>
              <p:nvPr/>
            </p:nvSpPr>
            <p:spPr bwMode="auto">
              <a:xfrm>
                <a:off x="3705" y="3209"/>
                <a:ext cx="19" cy="18"/>
              </a:xfrm>
              <a:custGeom>
                <a:avLst/>
                <a:gdLst>
                  <a:gd name="T0" fmla="*/ 19 w 19"/>
                  <a:gd name="T1" fmla="*/ 7 h 18"/>
                  <a:gd name="T2" fmla="*/ 13 w 19"/>
                  <a:gd name="T3" fmla="*/ 18 h 18"/>
                  <a:gd name="T4" fmla="*/ 0 w 19"/>
                  <a:gd name="T5" fmla="*/ 13 h 18"/>
                  <a:gd name="T6" fmla="*/ 7 w 19"/>
                  <a:gd name="T7" fmla="*/ 0 h 18"/>
                  <a:gd name="T8" fmla="*/ 19 w 19"/>
                  <a:gd name="T9" fmla="*/ 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lnTo>
                      <a:pt x="13" y="18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2" name="Freeform 123"/>
              <p:cNvSpPr>
                <a:spLocks/>
              </p:cNvSpPr>
              <p:nvPr/>
            </p:nvSpPr>
            <p:spPr bwMode="auto">
              <a:xfrm>
                <a:off x="3705" y="3246"/>
                <a:ext cx="19" cy="18"/>
              </a:xfrm>
              <a:custGeom>
                <a:avLst/>
                <a:gdLst>
                  <a:gd name="T0" fmla="*/ 19 w 12"/>
                  <a:gd name="T1" fmla="*/ 5 h 11"/>
                  <a:gd name="T2" fmla="*/ 14 w 12"/>
                  <a:gd name="T3" fmla="*/ 15 h 11"/>
                  <a:gd name="T4" fmla="*/ 8 w 12"/>
                  <a:gd name="T5" fmla="*/ 16 h 11"/>
                  <a:gd name="T6" fmla="*/ 0 w 12"/>
                  <a:gd name="T7" fmla="*/ 13 h 11"/>
                  <a:gd name="T8" fmla="*/ 6 w 12"/>
                  <a:gd name="T9" fmla="*/ 0 h 11"/>
                  <a:gd name="T10" fmla="*/ 19 w 12"/>
                  <a:gd name="T11" fmla="*/ 5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7" y="11"/>
                      <a:pt x="5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3" name="Freeform 124"/>
              <p:cNvSpPr>
                <a:spLocks/>
              </p:cNvSpPr>
              <p:nvPr/>
            </p:nvSpPr>
            <p:spPr bwMode="auto">
              <a:xfrm>
                <a:off x="3712" y="3230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2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2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4" name="Freeform 125"/>
              <p:cNvSpPr>
                <a:spLocks/>
              </p:cNvSpPr>
              <p:nvPr/>
            </p:nvSpPr>
            <p:spPr bwMode="auto">
              <a:xfrm>
                <a:off x="3720" y="3216"/>
                <a:ext cx="19" cy="19"/>
              </a:xfrm>
              <a:custGeom>
                <a:avLst/>
                <a:gdLst>
                  <a:gd name="T0" fmla="*/ 19 w 19"/>
                  <a:gd name="T1" fmla="*/ 6 h 19"/>
                  <a:gd name="T2" fmla="*/ 13 w 19"/>
                  <a:gd name="T3" fmla="*/ 19 h 19"/>
                  <a:gd name="T4" fmla="*/ 0 w 19"/>
                  <a:gd name="T5" fmla="*/ 13 h 19"/>
                  <a:gd name="T6" fmla="*/ 6 w 19"/>
                  <a:gd name="T7" fmla="*/ 0 h 19"/>
                  <a:gd name="T8" fmla="*/ 19 w 19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5" name="Freeform 126"/>
              <p:cNvSpPr>
                <a:spLocks/>
              </p:cNvSpPr>
              <p:nvPr/>
            </p:nvSpPr>
            <p:spPr bwMode="auto">
              <a:xfrm>
                <a:off x="3713" y="3193"/>
                <a:ext cx="18" cy="19"/>
              </a:xfrm>
              <a:custGeom>
                <a:avLst/>
                <a:gdLst>
                  <a:gd name="T0" fmla="*/ 18 w 18"/>
                  <a:gd name="T1" fmla="*/ 6 h 19"/>
                  <a:gd name="T2" fmla="*/ 13 w 18"/>
                  <a:gd name="T3" fmla="*/ 19 h 19"/>
                  <a:gd name="T4" fmla="*/ 0 w 18"/>
                  <a:gd name="T5" fmla="*/ 13 h 19"/>
                  <a:gd name="T6" fmla="*/ 5 w 18"/>
                  <a:gd name="T7" fmla="*/ 0 h 19"/>
                  <a:gd name="T8" fmla="*/ 18 w 1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6" name="Freeform 127"/>
              <p:cNvSpPr>
                <a:spLocks/>
              </p:cNvSpPr>
              <p:nvPr/>
            </p:nvSpPr>
            <p:spPr bwMode="auto">
              <a:xfrm>
                <a:off x="3720" y="3178"/>
                <a:ext cx="19" cy="20"/>
              </a:xfrm>
              <a:custGeom>
                <a:avLst/>
                <a:gdLst>
                  <a:gd name="T0" fmla="*/ 19 w 19"/>
                  <a:gd name="T1" fmla="*/ 7 h 20"/>
                  <a:gd name="T2" fmla="*/ 13 w 19"/>
                  <a:gd name="T3" fmla="*/ 20 h 20"/>
                  <a:gd name="T4" fmla="*/ 0 w 19"/>
                  <a:gd name="T5" fmla="*/ 13 h 20"/>
                  <a:gd name="T6" fmla="*/ 6 w 19"/>
                  <a:gd name="T7" fmla="*/ 0 h 20"/>
                  <a:gd name="T8" fmla="*/ 19 w 1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7" name="Freeform 128"/>
              <p:cNvSpPr>
                <a:spLocks/>
              </p:cNvSpPr>
              <p:nvPr/>
            </p:nvSpPr>
            <p:spPr bwMode="auto">
              <a:xfrm>
                <a:off x="3728" y="3164"/>
                <a:ext cx="19" cy="18"/>
              </a:xfrm>
              <a:custGeom>
                <a:avLst/>
                <a:gdLst>
                  <a:gd name="T0" fmla="*/ 19 w 19"/>
                  <a:gd name="T1" fmla="*/ 5 h 18"/>
                  <a:gd name="T2" fmla="*/ 13 w 19"/>
                  <a:gd name="T3" fmla="*/ 18 h 18"/>
                  <a:gd name="T4" fmla="*/ 0 w 19"/>
                  <a:gd name="T5" fmla="*/ 11 h 18"/>
                  <a:gd name="T6" fmla="*/ 6 w 19"/>
                  <a:gd name="T7" fmla="*/ 0 h 18"/>
                  <a:gd name="T8" fmla="*/ 19 w 19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5"/>
                    </a:moveTo>
                    <a:lnTo>
                      <a:pt x="13" y="18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8" name="Freeform 129"/>
              <p:cNvSpPr>
                <a:spLocks/>
              </p:cNvSpPr>
              <p:nvPr/>
            </p:nvSpPr>
            <p:spPr bwMode="auto">
              <a:xfrm>
                <a:off x="3726" y="3199"/>
                <a:ext cx="20" cy="20"/>
              </a:xfrm>
              <a:custGeom>
                <a:avLst/>
                <a:gdLst>
                  <a:gd name="T0" fmla="*/ 20 w 20"/>
                  <a:gd name="T1" fmla="*/ 7 h 20"/>
                  <a:gd name="T2" fmla="*/ 13 w 20"/>
                  <a:gd name="T3" fmla="*/ 20 h 20"/>
                  <a:gd name="T4" fmla="*/ 0 w 20"/>
                  <a:gd name="T5" fmla="*/ 13 h 20"/>
                  <a:gd name="T6" fmla="*/ 7 w 20"/>
                  <a:gd name="T7" fmla="*/ 0 h 20"/>
                  <a:gd name="T8" fmla="*/ 20 w 20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7"/>
                    </a:moveTo>
                    <a:lnTo>
                      <a:pt x="13" y="20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9" name="Freeform 130"/>
              <p:cNvSpPr>
                <a:spLocks/>
              </p:cNvSpPr>
              <p:nvPr/>
            </p:nvSpPr>
            <p:spPr bwMode="auto">
              <a:xfrm>
                <a:off x="3734" y="3185"/>
                <a:ext cx="20" cy="19"/>
              </a:xfrm>
              <a:custGeom>
                <a:avLst/>
                <a:gdLst>
                  <a:gd name="T0" fmla="*/ 20 w 20"/>
                  <a:gd name="T1" fmla="*/ 6 h 19"/>
                  <a:gd name="T2" fmla="*/ 13 w 20"/>
                  <a:gd name="T3" fmla="*/ 19 h 19"/>
                  <a:gd name="T4" fmla="*/ 0 w 20"/>
                  <a:gd name="T5" fmla="*/ 13 h 19"/>
                  <a:gd name="T6" fmla="*/ 7 w 20"/>
                  <a:gd name="T7" fmla="*/ 0 h 19"/>
                  <a:gd name="T8" fmla="*/ 20 w 20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6"/>
                    </a:moveTo>
                    <a:lnTo>
                      <a:pt x="13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0" name="Freeform 131"/>
              <p:cNvSpPr>
                <a:spLocks/>
              </p:cNvSpPr>
              <p:nvPr/>
            </p:nvSpPr>
            <p:spPr bwMode="auto">
              <a:xfrm>
                <a:off x="3742" y="3170"/>
                <a:ext cx="18" cy="20"/>
              </a:xfrm>
              <a:custGeom>
                <a:avLst/>
                <a:gdLst>
                  <a:gd name="T0" fmla="*/ 16 w 11"/>
                  <a:gd name="T1" fmla="*/ 10 h 12"/>
                  <a:gd name="T2" fmla="*/ 13 w 11"/>
                  <a:gd name="T3" fmla="*/ 20 h 12"/>
                  <a:gd name="T4" fmla="*/ 0 w 11"/>
                  <a:gd name="T5" fmla="*/ 13 h 12"/>
                  <a:gd name="T6" fmla="*/ 5 w 11"/>
                  <a:gd name="T7" fmla="*/ 0 h 12"/>
                  <a:gd name="T8" fmla="*/ 15 w 11"/>
                  <a:gd name="T9" fmla="*/ 5 h 12"/>
                  <a:gd name="T10" fmla="*/ 16 w 11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6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1" name="Freeform 132"/>
              <p:cNvSpPr>
                <a:spLocks/>
              </p:cNvSpPr>
              <p:nvPr/>
            </p:nvSpPr>
            <p:spPr bwMode="auto">
              <a:xfrm>
                <a:off x="3627" y="3242"/>
                <a:ext cx="107" cy="72"/>
              </a:xfrm>
              <a:custGeom>
                <a:avLst/>
                <a:gdLst>
                  <a:gd name="T0" fmla="*/ 10 w 66"/>
                  <a:gd name="T1" fmla="*/ 8 h 45"/>
                  <a:gd name="T2" fmla="*/ 2 w 66"/>
                  <a:gd name="T3" fmla="*/ 24 h 45"/>
                  <a:gd name="T4" fmla="*/ 6 w 66"/>
                  <a:gd name="T5" fmla="*/ 37 h 45"/>
                  <a:gd name="T6" fmla="*/ 73 w 66"/>
                  <a:gd name="T7" fmla="*/ 69 h 45"/>
                  <a:gd name="T8" fmla="*/ 86 w 66"/>
                  <a:gd name="T9" fmla="*/ 67 h 45"/>
                  <a:gd name="T10" fmla="*/ 89 w 66"/>
                  <a:gd name="T11" fmla="*/ 69 h 45"/>
                  <a:gd name="T12" fmla="*/ 105 w 66"/>
                  <a:gd name="T13" fmla="*/ 64 h 45"/>
                  <a:gd name="T14" fmla="*/ 99 w 66"/>
                  <a:gd name="T15" fmla="*/ 48 h 45"/>
                  <a:gd name="T16" fmla="*/ 96 w 66"/>
                  <a:gd name="T17" fmla="*/ 46 h 45"/>
                  <a:gd name="T18" fmla="*/ 89 w 66"/>
                  <a:gd name="T19" fmla="*/ 35 h 45"/>
                  <a:gd name="T20" fmla="*/ 24 w 66"/>
                  <a:gd name="T21" fmla="*/ 3 h 45"/>
                  <a:gd name="T22" fmla="*/ 10 w 66"/>
                  <a:gd name="T23" fmla="*/ 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45">
                    <a:moveTo>
                      <a:pt x="6" y="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8"/>
                      <a:pt x="1" y="22"/>
                      <a:pt x="4" y="2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8" y="45"/>
                      <a:pt x="51" y="44"/>
                      <a:pt x="53" y="42"/>
                    </a:cubicBezTo>
                    <a:cubicBezTo>
                      <a:pt x="53" y="42"/>
                      <a:pt x="54" y="43"/>
                      <a:pt x="55" y="43"/>
                    </a:cubicBezTo>
                    <a:cubicBezTo>
                      <a:pt x="58" y="45"/>
                      <a:pt x="63" y="43"/>
                      <a:pt x="65" y="40"/>
                    </a:cubicBezTo>
                    <a:cubicBezTo>
                      <a:pt x="66" y="36"/>
                      <a:pt x="65" y="32"/>
                      <a:pt x="61" y="30"/>
                    </a:cubicBezTo>
                    <a:cubicBezTo>
                      <a:pt x="60" y="29"/>
                      <a:pt x="60" y="29"/>
                      <a:pt x="59" y="29"/>
                    </a:cubicBezTo>
                    <a:cubicBezTo>
                      <a:pt x="59" y="26"/>
                      <a:pt x="58" y="23"/>
                      <a:pt x="55" y="2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2" y="0"/>
                      <a:pt x="8" y="2"/>
                      <a:pt x="6" y="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2" name="Freeform 133"/>
              <p:cNvSpPr>
                <a:spLocks/>
              </p:cNvSpPr>
              <p:nvPr/>
            </p:nvSpPr>
            <p:spPr bwMode="auto">
              <a:xfrm>
                <a:off x="3597" y="3222"/>
                <a:ext cx="45" cy="58"/>
              </a:xfrm>
              <a:custGeom>
                <a:avLst/>
                <a:gdLst>
                  <a:gd name="T0" fmla="*/ 23 w 28"/>
                  <a:gd name="T1" fmla="*/ 2 h 36"/>
                  <a:gd name="T2" fmla="*/ 2 w 28"/>
                  <a:gd name="T3" fmla="*/ 45 h 36"/>
                  <a:gd name="T4" fmla="*/ 3 w 28"/>
                  <a:gd name="T5" fmla="*/ 48 h 36"/>
                  <a:gd name="T6" fmla="*/ 19 w 28"/>
                  <a:gd name="T7" fmla="*/ 56 h 36"/>
                  <a:gd name="T8" fmla="*/ 23 w 28"/>
                  <a:gd name="T9" fmla="*/ 55 h 36"/>
                  <a:gd name="T10" fmla="*/ 43 w 28"/>
                  <a:gd name="T11" fmla="*/ 13 h 36"/>
                  <a:gd name="T12" fmla="*/ 42 w 28"/>
                  <a:gd name="T13" fmla="*/ 8 h 36"/>
                  <a:gd name="T14" fmla="*/ 26 w 28"/>
                  <a:gd name="T15" fmla="*/ 0 h 36"/>
                  <a:gd name="T16" fmla="*/ 23 w 28"/>
                  <a:gd name="T17" fmla="*/ 2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14" y="1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1" y="30"/>
                      <a:pt x="2" y="30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6"/>
                      <a:pt x="14" y="35"/>
                      <a:pt x="14" y="34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7" y="6"/>
                      <a:pt x="26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3" name="Freeform 134"/>
              <p:cNvSpPr>
                <a:spLocks/>
              </p:cNvSpPr>
              <p:nvPr/>
            </p:nvSpPr>
            <p:spPr bwMode="auto">
              <a:xfrm>
                <a:off x="3634" y="3242"/>
                <a:ext cx="100" cy="63"/>
              </a:xfrm>
              <a:custGeom>
                <a:avLst/>
                <a:gdLst>
                  <a:gd name="T0" fmla="*/ 3 w 62"/>
                  <a:gd name="T1" fmla="*/ 8 h 39"/>
                  <a:gd name="T2" fmla="*/ 0 w 62"/>
                  <a:gd name="T3" fmla="*/ 16 h 39"/>
                  <a:gd name="T4" fmla="*/ 98 w 62"/>
                  <a:gd name="T5" fmla="*/ 63 h 39"/>
                  <a:gd name="T6" fmla="*/ 92 w 62"/>
                  <a:gd name="T7" fmla="*/ 48 h 39"/>
                  <a:gd name="T8" fmla="*/ 89 w 62"/>
                  <a:gd name="T9" fmla="*/ 47 h 39"/>
                  <a:gd name="T10" fmla="*/ 82 w 62"/>
                  <a:gd name="T11" fmla="*/ 36 h 39"/>
                  <a:gd name="T12" fmla="*/ 18 w 62"/>
                  <a:gd name="T13" fmla="*/ 3 h 39"/>
                  <a:gd name="T14" fmla="*/ 3 w 62"/>
                  <a:gd name="T15" fmla="*/ 8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62" y="36"/>
                      <a:pt x="61" y="31"/>
                      <a:pt x="57" y="30"/>
                    </a:cubicBezTo>
                    <a:cubicBezTo>
                      <a:pt x="56" y="29"/>
                      <a:pt x="56" y="29"/>
                      <a:pt x="55" y="29"/>
                    </a:cubicBezTo>
                    <a:cubicBezTo>
                      <a:pt x="55" y="26"/>
                      <a:pt x="54" y="23"/>
                      <a:pt x="51" y="2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4" name="Freeform 135"/>
              <p:cNvSpPr>
                <a:spLocks/>
              </p:cNvSpPr>
              <p:nvPr/>
            </p:nvSpPr>
            <p:spPr bwMode="auto">
              <a:xfrm>
                <a:off x="3608" y="3222"/>
                <a:ext cx="34" cy="34"/>
              </a:xfrm>
              <a:custGeom>
                <a:avLst/>
                <a:gdLst>
                  <a:gd name="T0" fmla="*/ 11 w 21"/>
                  <a:gd name="T1" fmla="*/ 2 h 21"/>
                  <a:gd name="T2" fmla="*/ 0 w 21"/>
                  <a:gd name="T3" fmla="*/ 23 h 21"/>
                  <a:gd name="T4" fmla="*/ 23 w 21"/>
                  <a:gd name="T5" fmla="*/ 34 h 21"/>
                  <a:gd name="T6" fmla="*/ 32 w 21"/>
                  <a:gd name="T7" fmla="*/ 13 h 21"/>
                  <a:gd name="T8" fmla="*/ 31 w 21"/>
                  <a:gd name="T9" fmla="*/ 8 h 21"/>
                  <a:gd name="T10" fmla="*/ 15 w 21"/>
                  <a:gd name="T11" fmla="*/ 0 h 21"/>
                  <a:gd name="T12" fmla="*/ 11 w 21"/>
                  <a:gd name="T13" fmla="*/ 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7" y="1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5" name="Freeform 136"/>
              <p:cNvSpPr>
                <a:spLocks/>
              </p:cNvSpPr>
              <p:nvPr/>
            </p:nvSpPr>
            <p:spPr bwMode="auto">
              <a:xfrm>
                <a:off x="4957" y="3321"/>
                <a:ext cx="99" cy="95"/>
              </a:xfrm>
              <a:custGeom>
                <a:avLst/>
                <a:gdLst>
                  <a:gd name="T0" fmla="*/ 2 w 61"/>
                  <a:gd name="T1" fmla="*/ 40 h 59"/>
                  <a:gd name="T2" fmla="*/ 31 w 61"/>
                  <a:gd name="T3" fmla="*/ 3 h 59"/>
                  <a:gd name="T4" fmla="*/ 37 w 61"/>
                  <a:gd name="T5" fmla="*/ 2 h 59"/>
                  <a:gd name="T6" fmla="*/ 96 w 61"/>
                  <a:gd name="T7" fmla="*/ 50 h 59"/>
                  <a:gd name="T8" fmla="*/ 97 w 61"/>
                  <a:gd name="T9" fmla="*/ 55 h 59"/>
                  <a:gd name="T10" fmla="*/ 67 w 61"/>
                  <a:gd name="T11" fmla="*/ 92 h 59"/>
                  <a:gd name="T12" fmla="*/ 62 w 61"/>
                  <a:gd name="T13" fmla="*/ 93 h 59"/>
                  <a:gd name="T14" fmla="*/ 2 w 61"/>
                  <a:gd name="T15" fmla="*/ 45 h 59"/>
                  <a:gd name="T16" fmla="*/ 2 w 61"/>
                  <a:gd name="T17" fmla="*/ 4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59">
                    <a:moveTo>
                      <a:pt x="1" y="25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0" y="31"/>
                      <a:pt x="61" y="33"/>
                      <a:pt x="60" y="34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9"/>
                      <a:pt x="38" y="5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6"/>
                      <a:pt x="1" y="2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6" name="Freeform 137"/>
              <p:cNvSpPr>
                <a:spLocks/>
              </p:cNvSpPr>
              <p:nvPr/>
            </p:nvSpPr>
            <p:spPr bwMode="auto">
              <a:xfrm>
                <a:off x="4983" y="3324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8 h 10"/>
                  <a:gd name="T4" fmla="*/ 7 w 10"/>
                  <a:gd name="T5" fmla="*/ 2 h 10"/>
                  <a:gd name="T6" fmla="*/ 10 w 10"/>
                  <a:gd name="T7" fmla="*/ 2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7" name="Freeform 138"/>
              <p:cNvSpPr>
                <a:spLocks/>
              </p:cNvSpPr>
              <p:nvPr/>
            </p:nvSpPr>
            <p:spPr bwMode="auto">
              <a:xfrm>
                <a:off x="4995" y="333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8" name="Freeform 139"/>
              <p:cNvSpPr>
                <a:spLocks/>
              </p:cNvSpPr>
              <p:nvPr/>
            </p:nvSpPr>
            <p:spPr bwMode="auto">
              <a:xfrm>
                <a:off x="5004" y="3340"/>
                <a:ext cx="17" cy="17"/>
              </a:xfrm>
              <a:custGeom>
                <a:avLst/>
                <a:gdLst>
                  <a:gd name="T0" fmla="*/ 10 w 17"/>
                  <a:gd name="T1" fmla="*/ 17 h 17"/>
                  <a:gd name="T2" fmla="*/ 0 w 17"/>
                  <a:gd name="T3" fmla="*/ 10 h 17"/>
                  <a:gd name="T4" fmla="*/ 9 w 17"/>
                  <a:gd name="T5" fmla="*/ 0 h 17"/>
                  <a:gd name="T6" fmla="*/ 17 w 17"/>
                  <a:gd name="T7" fmla="*/ 8 h 17"/>
                  <a:gd name="T8" fmla="*/ 1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9" name="Freeform 140"/>
              <p:cNvSpPr>
                <a:spLocks/>
              </p:cNvSpPr>
              <p:nvPr/>
            </p:nvSpPr>
            <p:spPr bwMode="auto">
              <a:xfrm>
                <a:off x="4975" y="3334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0" name="Freeform 141"/>
              <p:cNvSpPr>
                <a:spLocks/>
              </p:cNvSpPr>
              <p:nvPr/>
            </p:nvSpPr>
            <p:spPr bwMode="auto">
              <a:xfrm>
                <a:off x="4987" y="334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1" name="Freeform 142"/>
              <p:cNvSpPr>
                <a:spLocks/>
              </p:cNvSpPr>
              <p:nvPr/>
            </p:nvSpPr>
            <p:spPr bwMode="auto">
              <a:xfrm>
                <a:off x="4996" y="3350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0 w 18"/>
                  <a:gd name="T3" fmla="*/ 10 h 18"/>
                  <a:gd name="T4" fmla="*/ 8 w 18"/>
                  <a:gd name="T5" fmla="*/ 0 h 18"/>
                  <a:gd name="T6" fmla="*/ 18 w 18"/>
                  <a:gd name="T7" fmla="*/ 8 h 18"/>
                  <a:gd name="T8" fmla="*/ 10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2" name="Freeform 143"/>
              <p:cNvSpPr>
                <a:spLocks/>
              </p:cNvSpPr>
              <p:nvPr/>
            </p:nvSpPr>
            <p:spPr bwMode="auto">
              <a:xfrm>
                <a:off x="5016" y="335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3" name="Freeform 144"/>
              <p:cNvSpPr>
                <a:spLocks/>
              </p:cNvSpPr>
              <p:nvPr/>
            </p:nvSpPr>
            <p:spPr bwMode="auto">
              <a:xfrm>
                <a:off x="5027" y="335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4" name="Freeform 145"/>
              <p:cNvSpPr>
                <a:spLocks/>
              </p:cNvSpPr>
              <p:nvPr/>
            </p:nvSpPr>
            <p:spPr bwMode="auto">
              <a:xfrm>
                <a:off x="5037" y="3366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0 w 10"/>
                  <a:gd name="T3" fmla="*/ 10 h 10"/>
                  <a:gd name="T4" fmla="*/ 8 w 10"/>
                  <a:gd name="T5" fmla="*/ 0 h 10"/>
                  <a:gd name="T6" fmla="*/ 14 w 10"/>
                  <a:gd name="T7" fmla="*/ 5 h 10"/>
                  <a:gd name="T8" fmla="*/ 14 w 10"/>
                  <a:gd name="T9" fmla="*/ 10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5" name="Freeform 146"/>
              <p:cNvSpPr>
                <a:spLocks/>
              </p:cNvSpPr>
              <p:nvPr/>
            </p:nvSpPr>
            <p:spPr bwMode="auto">
              <a:xfrm>
                <a:off x="5008" y="336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6" name="Freeform 147"/>
              <p:cNvSpPr>
                <a:spLocks/>
              </p:cNvSpPr>
              <p:nvPr/>
            </p:nvSpPr>
            <p:spPr bwMode="auto">
              <a:xfrm>
                <a:off x="5019" y="336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7" name="Freeform 148"/>
              <p:cNvSpPr>
                <a:spLocks/>
              </p:cNvSpPr>
              <p:nvPr/>
            </p:nvSpPr>
            <p:spPr bwMode="auto">
              <a:xfrm>
                <a:off x="5029" y="337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8" name="Freeform 149"/>
              <p:cNvSpPr>
                <a:spLocks/>
              </p:cNvSpPr>
              <p:nvPr/>
            </p:nvSpPr>
            <p:spPr bwMode="auto">
              <a:xfrm>
                <a:off x="4967" y="334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9" name="Freeform 150"/>
              <p:cNvSpPr>
                <a:spLocks/>
              </p:cNvSpPr>
              <p:nvPr/>
            </p:nvSpPr>
            <p:spPr bwMode="auto">
              <a:xfrm>
                <a:off x="4978" y="3353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7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0" name="Freeform 151"/>
              <p:cNvSpPr>
                <a:spLocks/>
              </p:cNvSpPr>
              <p:nvPr/>
            </p:nvSpPr>
            <p:spPr bwMode="auto">
              <a:xfrm>
                <a:off x="4988" y="3361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1" name="Freeform 152"/>
              <p:cNvSpPr>
                <a:spLocks/>
              </p:cNvSpPr>
              <p:nvPr/>
            </p:nvSpPr>
            <p:spPr bwMode="auto">
              <a:xfrm>
                <a:off x="4961" y="3355"/>
                <a:ext cx="14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6 w 9"/>
                  <a:gd name="T7" fmla="*/ 0 h 10"/>
                  <a:gd name="T8" fmla="*/ 14 w 9"/>
                  <a:gd name="T9" fmla="*/ 6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4"/>
                      <a:pt x="9" y="4"/>
                      <a:pt x="9" y="4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2" name="Freeform 153"/>
              <p:cNvSpPr>
                <a:spLocks/>
              </p:cNvSpPr>
              <p:nvPr/>
            </p:nvSpPr>
            <p:spPr bwMode="auto">
              <a:xfrm>
                <a:off x="4970" y="3363"/>
                <a:ext cx="17" cy="16"/>
              </a:xfrm>
              <a:custGeom>
                <a:avLst/>
                <a:gdLst>
                  <a:gd name="T0" fmla="*/ 8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8 h 16"/>
                  <a:gd name="T8" fmla="*/ 8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3" name="Freeform 154"/>
              <p:cNvSpPr>
                <a:spLocks/>
              </p:cNvSpPr>
              <p:nvPr/>
            </p:nvSpPr>
            <p:spPr bwMode="auto">
              <a:xfrm>
                <a:off x="4980" y="337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4" name="Freeform 155"/>
              <p:cNvSpPr>
                <a:spLocks/>
              </p:cNvSpPr>
              <p:nvPr/>
            </p:nvSpPr>
            <p:spPr bwMode="auto">
              <a:xfrm>
                <a:off x="5000" y="3369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9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5" name="Freeform 156"/>
              <p:cNvSpPr>
                <a:spLocks/>
              </p:cNvSpPr>
              <p:nvPr/>
            </p:nvSpPr>
            <p:spPr bwMode="auto">
              <a:xfrm>
                <a:off x="5009" y="337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6" name="Freeform 157"/>
              <p:cNvSpPr>
                <a:spLocks/>
              </p:cNvSpPr>
              <p:nvPr/>
            </p:nvSpPr>
            <p:spPr bwMode="auto">
              <a:xfrm>
                <a:off x="5021" y="338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7" name="Freeform 158"/>
              <p:cNvSpPr>
                <a:spLocks/>
              </p:cNvSpPr>
              <p:nvPr/>
            </p:nvSpPr>
            <p:spPr bwMode="auto">
              <a:xfrm>
                <a:off x="4991" y="3381"/>
                <a:ext cx="17" cy="16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8 h 16"/>
                  <a:gd name="T4" fmla="*/ 7 w 17"/>
                  <a:gd name="T5" fmla="*/ 0 h 16"/>
                  <a:gd name="T6" fmla="*/ 17 w 17"/>
                  <a:gd name="T7" fmla="*/ 6 h 16"/>
                  <a:gd name="T8" fmla="*/ 9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7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8" name="Freeform 159"/>
              <p:cNvSpPr>
                <a:spLocks/>
              </p:cNvSpPr>
              <p:nvPr/>
            </p:nvSpPr>
            <p:spPr bwMode="auto">
              <a:xfrm>
                <a:off x="5001" y="338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9" name="Freeform 160"/>
              <p:cNvSpPr>
                <a:spLocks/>
              </p:cNvSpPr>
              <p:nvPr/>
            </p:nvSpPr>
            <p:spPr bwMode="auto">
              <a:xfrm>
                <a:off x="5013" y="3397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8 h 10"/>
                  <a:gd name="T8" fmla="*/ 11 w 10"/>
                  <a:gd name="T9" fmla="*/ 14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0" name="Freeform 161"/>
              <p:cNvSpPr>
                <a:spLocks/>
              </p:cNvSpPr>
              <p:nvPr/>
            </p:nvSpPr>
            <p:spPr bwMode="auto">
              <a:xfrm>
                <a:off x="5058" y="3402"/>
                <a:ext cx="97" cy="94"/>
              </a:xfrm>
              <a:custGeom>
                <a:avLst/>
                <a:gdLst>
                  <a:gd name="T0" fmla="*/ 0 w 60"/>
                  <a:gd name="T1" fmla="*/ 41 h 58"/>
                  <a:gd name="T2" fmla="*/ 31 w 60"/>
                  <a:gd name="T3" fmla="*/ 2 h 58"/>
                  <a:gd name="T4" fmla="*/ 36 w 60"/>
                  <a:gd name="T5" fmla="*/ 0 h 58"/>
                  <a:gd name="T6" fmla="*/ 95 w 60"/>
                  <a:gd name="T7" fmla="*/ 49 h 58"/>
                  <a:gd name="T8" fmla="*/ 97 w 60"/>
                  <a:gd name="T9" fmla="*/ 53 h 58"/>
                  <a:gd name="T10" fmla="*/ 66 w 60"/>
                  <a:gd name="T11" fmla="*/ 92 h 58"/>
                  <a:gd name="T12" fmla="*/ 61 w 60"/>
                  <a:gd name="T13" fmla="*/ 92 h 58"/>
                  <a:gd name="T14" fmla="*/ 2 w 60"/>
                  <a:gd name="T15" fmla="*/ 45 h 58"/>
                  <a:gd name="T16" fmla="*/ 0 w 60"/>
                  <a:gd name="T17" fmla="*/ 4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58">
                    <a:moveTo>
                      <a:pt x="0" y="25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0" y="31"/>
                      <a:pt x="60" y="32"/>
                      <a:pt x="60" y="33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0" y="58"/>
                      <a:pt x="39" y="58"/>
                      <a:pt x="38" y="5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1" name="Freeform 162"/>
              <p:cNvSpPr>
                <a:spLocks/>
              </p:cNvSpPr>
              <p:nvPr/>
            </p:nvSpPr>
            <p:spPr bwMode="auto">
              <a:xfrm>
                <a:off x="5084" y="3405"/>
                <a:ext cx="16" cy="15"/>
              </a:xfrm>
              <a:custGeom>
                <a:avLst/>
                <a:gdLst>
                  <a:gd name="T0" fmla="*/ 10 w 10"/>
                  <a:gd name="T1" fmla="*/ 15 h 9"/>
                  <a:gd name="T2" fmla="*/ 0 w 10"/>
                  <a:gd name="T3" fmla="*/ 8 h 9"/>
                  <a:gd name="T4" fmla="*/ 5 w 10"/>
                  <a:gd name="T5" fmla="*/ 2 h 9"/>
                  <a:gd name="T6" fmla="*/ 10 w 10"/>
                  <a:gd name="T7" fmla="*/ 0 h 9"/>
                  <a:gd name="T8" fmla="*/ 16 w 10"/>
                  <a:gd name="T9" fmla="*/ 7 h 9"/>
                  <a:gd name="T10" fmla="*/ 10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2" name="Freeform 163"/>
              <p:cNvSpPr>
                <a:spLocks/>
              </p:cNvSpPr>
              <p:nvPr/>
            </p:nvSpPr>
            <p:spPr bwMode="auto">
              <a:xfrm>
                <a:off x="5095" y="3412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3" name="Freeform 164"/>
              <p:cNvSpPr>
                <a:spLocks/>
              </p:cNvSpPr>
              <p:nvPr/>
            </p:nvSpPr>
            <p:spPr bwMode="auto">
              <a:xfrm>
                <a:off x="5105" y="3421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4" name="Freeform 165"/>
              <p:cNvSpPr>
                <a:spLocks/>
              </p:cNvSpPr>
              <p:nvPr/>
            </p:nvSpPr>
            <p:spPr bwMode="auto">
              <a:xfrm>
                <a:off x="5076" y="341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5" name="Freeform 166"/>
              <p:cNvSpPr>
                <a:spLocks/>
              </p:cNvSpPr>
              <p:nvPr/>
            </p:nvSpPr>
            <p:spPr bwMode="auto">
              <a:xfrm>
                <a:off x="5087" y="342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7 w 16"/>
                  <a:gd name="T5" fmla="*/ 0 h 16"/>
                  <a:gd name="T6" fmla="*/ 16 w 16"/>
                  <a:gd name="T7" fmla="*/ 6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6" name="Freeform 167"/>
              <p:cNvSpPr>
                <a:spLocks/>
              </p:cNvSpPr>
              <p:nvPr/>
            </p:nvSpPr>
            <p:spPr bwMode="auto">
              <a:xfrm>
                <a:off x="5097" y="343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7" name="Freeform 168"/>
              <p:cNvSpPr>
                <a:spLocks/>
              </p:cNvSpPr>
              <p:nvPr/>
            </p:nvSpPr>
            <p:spPr bwMode="auto">
              <a:xfrm>
                <a:off x="5116" y="3429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8 h 17"/>
                  <a:gd name="T4" fmla="*/ 7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8" name="Freeform 169"/>
              <p:cNvSpPr>
                <a:spLocks/>
              </p:cNvSpPr>
              <p:nvPr/>
            </p:nvSpPr>
            <p:spPr bwMode="auto">
              <a:xfrm>
                <a:off x="5126" y="3437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8 w 16"/>
                  <a:gd name="T5" fmla="*/ 0 h 17"/>
                  <a:gd name="T6" fmla="*/ 16 w 16"/>
                  <a:gd name="T7" fmla="*/ 7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9" name="Freeform 170"/>
              <p:cNvSpPr>
                <a:spLocks/>
              </p:cNvSpPr>
              <p:nvPr/>
            </p:nvSpPr>
            <p:spPr bwMode="auto">
              <a:xfrm>
                <a:off x="5137" y="3446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7 w 9"/>
                  <a:gd name="T5" fmla="*/ 0 h 10"/>
                  <a:gd name="T6" fmla="*/ 13 w 9"/>
                  <a:gd name="T7" fmla="*/ 5 h 10"/>
                  <a:gd name="T8" fmla="*/ 15 w 9"/>
                  <a:gd name="T9" fmla="*/ 10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5"/>
                      <a:pt x="9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0" name="Freeform 171"/>
              <p:cNvSpPr>
                <a:spLocks/>
              </p:cNvSpPr>
              <p:nvPr/>
            </p:nvSpPr>
            <p:spPr bwMode="auto">
              <a:xfrm>
                <a:off x="5108" y="343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8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1" name="Freeform 172"/>
              <p:cNvSpPr>
                <a:spLocks/>
              </p:cNvSpPr>
              <p:nvPr/>
            </p:nvSpPr>
            <p:spPr bwMode="auto">
              <a:xfrm>
                <a:off x="5118" y="3447"/>
                <a:ext cx="18" cy="16"/>
              </a:xfrm>
              <a:custGeom>
                <a:avLst/>
                <a:gdLst>
                  <a:gd name="T0" fmla="*/ 10 w 18"/>
                  <a:gd name="T1" fmla="*/ 16 h 16"/>
                  <a:gd name="T2" fmla="*/ 0 w 18"/>
                  <a:gd name="T3" fmla="*/ 10 h 16"/>
                  <a:gd name="T4" fmla="*/ 8 w 18"/>
                  <a:gd name="T5" fmla="*/ 0 h 16"/>
                  <a:gd name="T6" fmla="*/ 18 w 18"/>
                  <a:gd name="T7" fmla="*/ 8 h 16"/>
                  <a:gd name="T8" fmla="*/ 10 w 18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0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8" y="8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2" name="Freeform 173"/>
              <p:cNvSpPr>
                <a:spLocks/>
              </p:cNvSpPr>
              <p:nvPr/>
            </p:nvSpPr>
            <p:spPr bwMode="auto">
              <a:xfrm>
                <a:off x="5129" y="3455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0 h 17"/>
                  <a:gd name="T4" fmla="*/ 7 w 16"/>
                  <a:gd name="T5" fmla="*/ 0 h 17"/>
                  <a:gd name="T6" fmla="*/ 16 w 16"/>
                  <a:gd name="T7" fmla="*/ 8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3" name="Freeform 174"/>
              <p:cNvSpPr>
                <a:spLocks/>
              </p:cNvSpPr>
              <p:nvPr/>
            </p:nvSpPr>
            <p:spPr bwMode="auto">
              <a:xfrm>
                <a:off x="5068" y="342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4" name="Freeform 175"/>
              <p:cNvSpPr>
                <a:spLocks/>
              </p:cNvSpPr>
              <p:nvPr/>
            </p:nvSpPr>
            <p:spPr bwMode="auto">
              <a:xfrm>
                <a:off x="5079" y="3433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5" name="Freeform 176"/>
              <p:cNvSpPr>
                <a:spLocks/>
              </p:cNvSpPr>
              <p:nvPr/>
            </p:nvSpPr>
            <p:spPr bwMode="auto">
              <a:xfrm>
                <a:off x="5089" y="344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6" name="Freeform 177"/>
              <p:cNvSpPr>
                <a:spLocks/>
              </p:cNvSpPr>
              <p:nvPr/>
            </p:nvSpPr>
            <p:spPr bwMode="auto">
              <a:xfrm>
                <a:off x="5061" y="3434"/>
                <a:ext cx="15" cy="16"/>
              </a:xfrm>
              <a:custGeom>
                <a:avLst/>
                <a:gdLst>
                  <a:gd name="T0" fmla="*/ 8 w 9"/>
                  <a:gd name="T1" fmla="*/ 16 h 10"/>
                  <a:gd name="T2" fmla="*/ 2 w 9"/>
                  <a:gd name="T3" fmla="*/ 11 h 10"/>
                  <a:gd name="T4" fmla="*/ 0 w 9"/>
                  <a:gd name="T5" fmla="*/ 6 h 10"/>
                  <a:gd name="T6" fmla="*/ 5 w 9"/>
                  <a:gd name="T7" fmla="*/ 0 h 10"/>
                  <a:gd name="T8" fmla="*/ 15 w 9"/>
                  <a:gd name="T9" fmla="*/ 8 h 10"/>
                  <a:gd name="T10" fmla="*/ 8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5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7" name="Freeform 178"/>
              <p:cNvSpPr>
                <a:spLocks/>
              </p:cNvSpPr>
              <p:nvPr/>
            </p:nvSpPr>
            <p:spPr bwMode="auto">
              <a:xfrm>
                <a:off x="5071" y="3442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8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8" name="Freeform 179"/>
              <p:cNvSpPr>
                <a:spLocks/>
              </p:cNvSpPr>
              <p:nvPr/>
            </p:nvSpPr>
            <p:spPr bwMode="auto">
              <a:xfrm>
                <a:off x="5081" y="345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6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9" name="Freeform 180"/>
              <p:cNvSpPr>
                <a:spLocks/>
              </p:cNvSpPr>
              <p:nvPr/>
            </p:nvSpPr>
            <p:spPr bwMode="auto">
              <a:xfrm>
                <a:off x="5100" y="3450"/>
                <a:ext cx="16" cy="17"/>
              </a:xfrm>
              <a:custGeom>
                <a:avLst/>
                <a:gdLst>
                  <a:gd name="T0" fmla="*/ 8 w 16"/>
                  <a:gd name="T1" fmla="*/ 17 h 17"/>
                  <a:gd name="T2" fmla="*/ 0 w 16"/>
                  <a:gd name="T3" fmla="*/ 9 h 17"/>
                  <a:gd name="T4" fmla="*/ 6 w 16"/>
                  <a:gd name="T5" fmla="*/ 0 h 17"/>
                  <a:gd name="T6" fmla="*/ 16 w 16"/>
                  <a:gd name="T7" fmla="*/ 7 h 17"/>
                  <a:gd name="T8" fmla="*/ 8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0" name="Freeform 181"/>
              <p:cNvSpPr>
                <a:spLocks/>
              </p:cNvSpPr>
              <p:nvPr/>
            </p:nvSpPr>
            <p:spPr bwMode="auto">
              <a:xfrm>
                <a:off x="5110" y="3459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1" name="Freeform 182"/>
              <p:cNvSpPr>
                <a:spLocks/>
              </p:cNvSpPr>
              <p:nvPr/>
            </p:nvSpPr>
            <p:spPr bwMode="auto">
              <a:xfrm>
                <a:off x="5121" y="3467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9 h 16"/>
                  <a:gd name="T4" fmla="*/ 7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2" name="Freeform 183"/>
              <p:cNvSpPr>
                <a:spLocks/>
              </p:cNvSpPr>
              <p:nvPr/>
            </p:nvSpPr>
            <p:spPr bwMode="auto">
              <a:xfrm>
                <a:off x="5092" y="3460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10 h 16"/>
                  <a:gd name="T4" fmla="*/ 6 w 16"/>
                  <a:gd name="T5" fmla="*/ 0 h 16"/>
                  <a:gd name="T6" fmla="*/ 16 w 16"/>
                  <a:gd name="T7" fmla="*/ 7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3" name="Freeform 184"/>
              <p:cNvSpPr>
                <a:spLocks/>
              </p:cNvSpPr>
              <p:nvPr/>
            </p:nvSpPr>
            <p:spPr bwMode="auto">
              <a:xfrm>
                <a:off x="5102" y="3468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8 w 16"/>
                  <a:gd name="T5" fmla="*/ 0 h 16"/>
                  <a:gd name="T6" fmla="*/ 16 w 16"/>
                  <a:gd name="T7" fmla="*/ 8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4" name="Freeform 185"/>
              <p:cNvSpPr>
                <a:spLocks/>
              </p:cNvSpPr>
              <p:nvPr/>
            </p:nvSpPr>
            <p:spPr bwMode="auto">
              <a:xfrm>
                <a:off x="5113" y="3476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0 h 10"/>
                  <a:gd name="T4" fmla="*/ 6 w 10"/>
                  <a:gd name="T5" fmla="*/ 0 h 10"/>
                  <a:gd name="T6" fmla="*/ 16 w 10"/>
                  <a:gd name="T7" fmla="*/ 9 h 10"/>
                  <a:gd name="T8" fmla="*/ 11 w 10"/>
                  <a:gd name="T9" fmla="*/ 15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10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5" name="Freeform 186"/>
              <p:cNvSpPr>
                <a:spLocks/>
              </p:cNvSpPr>
              <p:nvPr/>
            </p:nvSpPr>
            <p:spPr bwMode="auto">
              <a:xfrm>
                <a:off x="5021" y="3371"/>
                <a:ext cx="69" cy="81"/>
              </a:xfrm>
              <a:custGeom>
                <a:avLst/>
                <a:gdLst>
                  <a:gd name="T0" fmla="*/ 64 w 43"/>
                  <a:gd name="T1" fmla="*/ 13 h 50"/>
                  <a:gd name="T2" fmla="*/ 53 w 43"/>
                  <a:gd name="T3" fmla="*/ 3 h 50"/>
                  <a:gd name="T4" fmla="*/ 42 w 43"/>
                  <a:gd name="T5" fmla="*/ 5 h 50"/>
                  <a:gd name="T6" fmla="*/ 5 w 43"/>
                  <a:gd name="T7" fmla="*/ 50 h 50"/>
                  <a:gd name="T8" fmla="*/ 5 w 43"/>
                  <a:gd name="T9" fmla="*/ 62 h 50"/>
                  <a:gd name="T10" fmla="*/ 3 w 43"/>
                  <a:gd name="T11" fmla="*/ 63 h 50"/>
                  <a:gd name="T12" fmla="*/ 5 w 43"/>
                  <a:gd name="T13" fmla="*/ 78 h 50"/>
                  <a:gd name="T14" fmla="*/ 18 w 43"/>
                  <a:gd name="T15" fmla="*/ 76 h 50"/>
                  <a:gd name="T16" fmla="*/ 19 w 43"/>
                  <a:gd name="T17" fmla="*/ 73 h 50"/>
                  <a:gd name="T18" fmla="*/ 29 w 43"/>
                  <a:gd name="T19" fmla="*/ 70 h 50"/>
                  <a:gd name="T20" fmla="*/ 66 w 43"/>
                  <a:gd name="T21" fmla="*/ 24 h 50"/>
                  <a:gd name="T22" fmla="*/ 64 w 43"/>
                  <a:gd name="T23" fmla="*/ 1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50">
                    <a:moveTo>
                      <a:pt x="40" y="8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1" y="0"/>
                      <a:pt x="28" y="1"/>
                      <a:pt x="26" y="3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3"/>
                      <a:pt x="2" y="36"/>
                      <a:pt x="3" y="38"/>
                    </a:cubicBezTo>
                    <a:cubicBezTo>
                      <a:pt x="3" y="38"/>
                      <a:pt x="2" y="39"/>
                      <a:pt x="2" y="39"/>
                    </a:cubicBezTo>
                    <a:cubicBezTo>
                      <a:pt x="0" y="42"/>
                      <a:pt x="0" y="45"/>
                      <a:pt x="3" y="48"/>
                    </a:cubicBezTo>
                    <a:cubicBezTo>
                      <a:pt x="5" y="50"/>
                      <a:pt x="9" y="49"/>
                      <a:pt x="11" y="47"/>
                    </a:cubicBezTo>
                    <a:cubicBezTo>
                      <a:pt x="12" y="46"/>
                      <a:pt x="12" y="45"/>
                      <a:pt x="12" y="45"/>
                    </a:cubicBezTo>
                    <a:cubicBezTo>
                      <a:pt x="14" y="46"/>
                      <a:pt x="17" y="45"/>
                      <a:pt x="18" y="4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3"/>
                      <a:pt x="42" y="10"/>
                      <a:pt x="40" y="8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6" name="Freeform 187"/>
              <p:cNvSpPr>
                <a:spLocks/>
              </p:cNvSpPr>
              <p:nvPr/>
            </p:nvSpPr>
            <p:spPr bwMode="auto">
              <a:xfrm>
                <a:off x="5066" y="3348"/>
                <a:ext cx="44" cy="41"/>
              </a:xfrm>
              <a:custGeom>
                <a:avLst/>
                <a:gdLst>
                  <a:gd name="T0" fmla="*/ 44 w 27"/>
                  <a:gd name="T1" fmla="*/ 25 h 25"/>
                  <a:gd name="T2" fmla="*/ 13 w 27"/>
                  <a:gd name="T3" fmla="*/ 2 h 25"/>
                  <a:gd name="T4" fmla="*/ 10 w 27"/>
                  <a:gd name="T5" fmla="*/ 2 h 25"/>
                  <a:gd name="T6" fmla="*/ 0 w 27"/>
                  <a:gd name="T7" fmla="*/ 13 h 25"/>
                  <a:gd name="T8" fmla="*/ 0 w 27"/>
                  <a:gd name="T9" fmla="*/ 16 h 25"/>
                  <a:gd name="T10" fmla="*/ 31 w 27"/>
                  <a:gd name="T11" fmla="*/ 41 h 25"/>
                  <a:gd name="T12" fmla="*/ 34 w 27"/>
                  <a:gd name="T13" fmla="*/ 41 h 25"/>
                  <a:gd name="T14" fmla="*/ 44 w 27"/>
                  <a:gd name="T15" fmla="*/ 28 h 25"/>
                  <a:gd name="T16" fmla="*/ 44 w 27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5">
                    <a:moveTo>
                      <a:pt x="27" y="15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6"/>
                      <a:pt x="27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7" name="Freeform 188"/>
              <p:cNvSpPr>
                <a:spLocks/>
              </p:cNvSpPr>
              <p:nvPr/>
            </p:nvSpPr>
            <p:spPr bwMode="auto">
              <a:xfrm>
                <a:off x="5025" y="3379"/>
                <a:ext cx="65" cy="73"/>
              </a:xfrm>
              <a:custGeom>
                <a:avLst/>
                <a:gdLst>
                  <a:gd name="T0" fmla="*/ 60 w 40"/>
                  <a:gd name="T1" fmla="*/ 5 h 45"/>
                  <a:gd name="T2" fmla="*/ 55 w 40"/>
                  <a:gd name="T3" fmla="*/ 0 h 45"/>
                  <a:gd name="T4" fmla="*/ 0 w 40"/>
                  <a:gd name="T5" fmla="*/ 70 h 45"/>
                  <a:gd name="T6" fmla="*/ 13 w 40"/>
                  <a:gd name="T7" fmla="*/ 68 h 45"/>
                  <a:gd name="T8" fmla="*/ 15 w 40"/>
                  <a:gd name="T9" fmla="*/ 65 h 45"/>
                  <a:gd name="T10" fmla="*/ 24 w 40"/>
                  <a:gd name="T11" fmla="*/ 62 h 45"/>
                  <a:gd name="T12" fmla="*/ 62 w 40"/>
                  <a:gd name="T13" fmla="*/ 16 h 45"/>
                  <a:gd name="T14" fmla="*/ 60 w 40"/>
                  <a:gd name="T15" fmla="*/ 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45">
                    <a:moveTo>
                      <a:pt x="37" y="3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5"/>
                      <a:pt x="6" y="44"/>
                      <a:pt x="8" y="42"/>
                    </a:cubicBezTo>
                    <a:cubicBezTo>
                      <a:pt x="9" y="41"/>
                      <a:pt x="9" y="40"/>
                      <a:pt x="9" y="40"/>
                    </a:cubicBezTo>
                    <a:cubicBezTo>
                      <a:pt x="11" y="41"/>
                      <a:pt x="14" y="40"/>
                      <a:pt x="15" y="38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39" y="5"/>
                      <a:pt x="37" y="3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8" name="Freeform 189"/>
              <p:cNvSpPr>
                <a:spLocks/>
              </p:cNvSpPr>
              <p:nvPr/>
            </p:nvSpPr>
            <p:spPr bwMode="auto">
              <a:xfrm>
                <a:off x="5082" y="3361"/>
                <a:ext cx="28" cy="28"/>
              </a:xfrm>
              <a:custGeom>
                <a:avLst/>
                <a:gdLst>
                  <a:gd name="T0" fmla="*/ 28 w 17"/>
                  <a:gd name="T1" fmla="*/ 12 h 17"/>
                  <a:gd name="T2" fmla="*/ 12 w 17"/>
                  <a:gd name="T3" fmla="*/ 0 h 17"/>
                  <a:gd name="T4" fmla="*/ 0 w 17"/>
                  <a:gd name="T5" fmla="*/ 16 h 17"/>
                  <a:gd name="T6" fmla="*/ 15 w 17"/>
                  <a:gd name="T7" fmla="*/ 28 h 17"/>
                  <a:gd name="T8" fmla="*/ 18 w 17"/>
                  <a:gd name="T9" fmla="*/ 28 h 17"/>
                  <a:gd name="T10" fmla="*/ 28 w 17"/>
                  <a:gd name="T11" fmla="*/ 15 h 17"/>
                  <a:gd name="T12" fmla="*/ 28 w 17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7" y="7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9" name="Freeform 190"/>
              <p:cNvSpPr>
                <a:spLocks/>
              </p:cNvSpPr>
              <p:nvPr/>
            </p:nvSpPr>
            <p:spPr bwMode="auto">
              <a:xfrm>
                <a:off x="5071" y="2897"/>
                <a:ext cx="52" cy="110"/>
              </a:xfrm>
              <a:custGeom>
                <a:avLst/>
                <a:gdLst>
                  <a:gd name="T0" fmla="*/ 49 w 32"/>
                  <a:gd name="T1" fmla="*/ 108 h 68"/>
                  <a:gd name="T2" fmla="*/ 49 w 32"/>
                  <a:gd name="T3" fmla="*/ 108 h 68"/>
                  <a:gd name="T4" fmla="*/ 44 w 32"/>
                  <a:gd name="T5" fmla="*/ 107 h 68"/>
                  <a:gd name="T6" fmla="*/ 0 w 32"/>
                  <a:gd name="T7" fmla="*/ 3 h 68"/>
                  <a:gd name="T8" fmla="*/ 7 w 32"/>
                  <a:gd name="T9" fmla="*/ 0 h 68"/>
                  <a:gd name="T10" fmla="*/ 52 w 32"/>
                  <a:gd name="T11" fmla="*/ 104 h 68"/>
                  <a:gd name="T12" fmla="*/ 49 w 32"/>
                  <a:gd name="T13" fmla="*/ 108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8">
                    <a:moveTo>
                      <a:pt x="30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8"/>
                      <a:pt x="28" y="67"/>
                      <a:pt x="27" y="6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6"/>
                      <a:pt x="31" y="67"/>
                      <a:pt x="30" y="6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0" name="Freeform 191"/>
              <p:cNvSpPr>
                <a:spLocks/>
              </p:cNvSpPr>
              <p:nvPr/>
            </p:nvSpPr>
            <p:spPr bwMode="auto">
              <a:xfrm>
                <a:off x="5081" y="2876"/>
                <a:ext cx="77" cy="93"/>
              </a:xfrm>
              <a:custGeom>
                <a:avLst/>
                <a:gdLst>
                  <a:gd name="T0" fmla="*/ 75 w 48"/>
                  <a:gd name="T1" fmla="*/ 93 h 58"/>
                  <a:gd name="T2" fmla="*/ 75 w 48"/>
                  <a:gd name="T3" fmla="*/ 93 h 58"/>
                  <a:gd name="T4" fmla="*/ 71 w 48"/>
                  <a:gd name="T5" fmla="*/ 91 h 58"/>
                  <a:gd name="T6" fmla="*/ 0 w 48"/>
                  <a:gd name="T7" fmla="*/ 5 h 58"/>
                  <a:gd name="T8" fmla="*/ 6 w 48"/>
                  <a:gd name="T9" fmla="*/ 0 h 58"/>
                  <a:gd name="T10" fmla="*/ 75 w 48"/>
                  <a:gd name="T11" fmla="*/ 87 h 58"/>
                  <a:gd name="T12" fmla="*/ 75 w 48"/>
                  <a:gd name="T13" fmla="*/ 9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8"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6" y="58"/>
                      <a:pt x="45" y="58"/>
                      <a:pt x="44" y="5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8" y="55"/>
                      <a:pt x="48" y="57"/>
                      <a:pt x="47" y="58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1" name="Freeform 192"/>
              <p:cNvSpPr>
                <a:spLocks/>
              </p:cNvSpPr>
              <p:nvPr/>
            </p:nvSpPr>
            <p:spPr bwMode="auto">
              <a:xfrm>
                <a:off x="5050" y="2890"/>
                <a:ext cx="21" cy="117"/>
              </a:xfrm>
              <a:custGeom>
                <a:avLst/>
                <a:gdLst>
                  <a:gd name="T0" fmla="*/ 18 w 13"/>
                  <a:gd name="T1" fmla="*/ 117 h 72"/>
                  <a:gd name="T2" fmla="*/ 18 w 13"/>
                  <a:gd name="T3" fmla="*/ 117 h 72"/>
                  <a:gd name="T4" fmla="*/ 21 w 13"/>
                  <a:gd name="T5" fmla="*/ 112 h 72"/>
                  <a:gd name="T6" fmla="*/ 6 w 13"/>
                  <a:gd name="T7" fmla="*/ 0 h 72"/>
                  <a:gd name="T8" fmla="*/ 0 w 13"/>
                  <a:gd name="T9" fmla="*/ 2 h 72"/>
                  <a:gd name="T10" fmla="*/ 15 w 13"/>
                  <a:gd name="T11" fmla="*/ 114 h 72"/>
                  <a:gd name="T12" fmla="*/ 18 w 13"/>
                  <a:gd name="T13" fmla="*/ 11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2">
                    <a:moveTo>
                      <a:pt x="11" y="72"/>
                    </a:moveTo>
                    <a:cubicBezTo>
                      <a:pt x="11" y="72"/>
                      <a:pt x="11" y="72"/>
                      <a:pt x="11" y="72"/>
                    </a:cubicBezTo>
                    <a:cubicBezTo>
                      <a:pt x="12" y="72"/>
                      <a:pt x="13" y="71"/>
                      <a:pt x="13" y="69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1"/>
                      <a:pt x="10" y="72"/>
                      <a:pt x="11" y="72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2" name="Freeform 193"/>
              <p:cNvSpPr>
                <a:spLocks/>
              </p:cNvSpPr>
              <p:nvPr/>
            </p:nvSpPr>
            <p:spPr bwMode="auto">
              <a:xfrm>
                <a:off x="5032" y="2848"/>
                <a:ext cx="74" cy="74"/>
              </a:xfrm>
              <a:custGeom>
                <a:avLst/>
                <a:gdLst>
                  <a:gd name="T0" fmla="*/ 66 w 46"/>
                  <a:gd name="T1" fmla="*/ 24 h 46"/>
                  <a:gd name="T2" fmla="*/ 50 w 46"/>
                  <a:gd name="T3" fmla="*/ 66 h 46"/>
                  <a:gd name="T4" fmla="*/ 6 w 46"/>
                  <a:gd name="T5" fmla="*/ 50 h 46"/>
                  <a:gd name="T6" fmla="*/ 24 w 46"/>
                  <a:gd name="T7" fmla="*/ 6 h 46"/>
                  <a:gd name="T8" fmla="*/ 66 w 46"/>
                  <a:gd name="T9" fmla="*/ 2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41" y="15"/>
                    </a:moveTo>
                    <a:cubicBezTo>
                      <a:pt x="46" y="25"/>
                      <a:pt x="41" y="37"/>
                      <a:pt x="31" y="41"/>
                    </a:cubicBezTo>
                    <a:cubicBezTo>
                      <a:pt x="20" y="46"/>
                      <a:pt x="9" y="41"/>
                      <a:pt x="4" y="31"/>
                    </a:cubicBezTo>
                    <a:cubicBezTo>
                      <a:pt x="0" y="21"/>
                      <a:pt x="5" y="9"/>
                      <a:pt x="15" y="4"/>
                    </a:cubicBezTo>
                    <a:cubicBezTo>
                      <a:pt x="25" y="0"/>
                      <a:pt x="37" y="5"/>
                      <a:pt x="41" y="15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3" name="Freeform 194"/>
              <p:cNvSpPr>
                <a:spLocks/>
              </p:cNvSpPr>
              <p:nvPr/>
            </p:nvSpPr>
            <p:spPr bwMode="auto">
              <a:xfrm>
                <a:off x="5056" y="2848"/>
                <a:ext cx="50" cy="66"/>
              </a:xfrm>
              <a:custGeom>
                <a:avLst/>
                <a:gdLst>
                  <a:gd name="T0" fmla="*/ 0 w 31"/>
                  <a:gd name="T1" fmla="*/ 6 h 41"/>
                  <a:gd name="T2" fmla="*/ 26 w 31"/>
                  <a:gd name="T3" fmla="*/ 66 h 41"/>
                  <a:gd name="T4" fmla="*/ 42 w 31"/>
                  <a:gd name="T5" fmla="*/ 24 h 41"/>
                  <a:gd name="T6" fmla="*/ 0 w 31"/>
                  <a:gd name="T7" fmla="*/ 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1">
                    <a:moveTo>
                      <a:pt x="0" y="4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37"/>
                      <a:pt x="31" y="25"/>
                      <a:pt x="26" y="15"/>
                    </a:cubicBezTo>
                    <a:cubicBezTo>
                      <a:pt x="22" y="5"/>
                      <a:pt x="10" y="0"/>
                      <a:pt x="0" y="4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4" name="Freeform 195"/>
              <p:cNvSpPr>
                <a:spLocks/>
              </p:cNvSpPr>
              <p:nvPr/>
            </p:nvSpPr>
            <p:spPr bwMode="auto">
              <a:xfrm>
                <a:off x="3940" y="3622"/>
                <a:ext cx="113" cy="33"/>
              </a:xfrm>
              <a:custGeom>
                <a:avLst/>
                <a:gdLst>
                  <a:gd name="T0" fmla="*/ 0 w 70"/>
                  <a:gd name="T1" fmla="*/ 3 h 20"/>
                  <a:gd name="T2" fmla="*/ 0 w 70"/>
                  <a:gd name="T3" fmla="*/ 3 h 20"/>
                  <a:gd name="T4" fmla="*/ 5 w 70"/>
                  <a:gd name="T5" fmla="*/ 0 h 20"/>
                  <a:gd name="T6" fmla="*/ 113 w 70"/>
                  <a:gd name="T7" fmla="*/ 26 h 20"/>
                  <a:gd name="T8" fmla="*/ 111 w 70"/>
                  <a:gd name="T9" fmla="*/ 33 h 20"/>
                  <a:gd name="T10" fmla="*/ 3 w 70"/>
                  <a:gd name="T11" fmla="*/ 7 h 20"/>
                  <a:gd name="T12" fmla="*/ 0 w 70"/>
                  <a:gd name="T13" fmla="*/ 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2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5" name="Freeform 196"/>
              <p:cNvSpPr>
                <a:spLocks/>
              </p:cNvSpPr>
              <p:nvPr/>
            </p:nvSpPr>
            <p:spPr bwMode="auto">
              <a:xfrm>
                <a:off x="3948" y="3667"/>
                <a:ext cx="117" cy="12"/>
              </a:xfrm>
              <a:custGeom>
                <a:avLst/>
                <a:gdLst>
                  <a:gd name="T0" fmla="*/ 0 w 72"/>
                  <a:gd name="T1" fmla="*/ 9 h 7"/>
                  <a:gd name="T2" fmla="*/ 0 w 72"/>
                  <a:gd name="T3" fmla="*/ 9 h 7"/>
                  <a:gd name="T4" fmla="*/ 3 w 72"/>
                  <a:gd name="T5" fmla="*/ 5 h 7"/>
                  <a:gd name="T6" fmla="*/ 117 w 72"/>
                  <a:gd name="T7" fmla="*/ 0 h 7"/>
                  <a:gd name="T8" fmla="*/ 117 w 72"/>
                  <a:gd name="T9" fmla="*/ 7 h 7"/>
                  <a:gd name="T10" fmla="*/ 3 w 72"/>
                  <a:gd name="T11" fmla="*/ 12 h 7"/>
                  <a:gd name="T12" fmla="*/ 0 w 72"/>
                  <a:gd name="T13" fmla="*/ 9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7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6" name="Freeform 197"/>
              <p:cNvSpPr>
                <a:spLocks/>
              </p:cNvSpPr>
              <p:nvPr/>
            </p:nvSpPr>
            <p:spPr bwMode="auto">
              <a:xfrm>
                <a:off x="3969" y="3580"/>
                <a:ext cx="104" cy="62"/>
              </a:xfrm>
              <a:custGeom>
                <a:avLst/>
                <a:gdLst>
                  <a:gd name="T0" fmla="*/ 2 w 64"/>
                  <a:gd name="T1" fmla="*/ 2 h 38"/>
                  <a:gd name="T2" fmla="*/ 2 w 64"/>
                  <a:gd name="T3" fmla="*/ 2 h 38"/>
                  <a:gd name="T4" fmla="*/ 2 w 64"/>
                  <a:gd name="T5" fmla="*/ 7 h 38"/>
                  <a:gd name="T6" fmla="*/ 101 w 64"/>
                  <a:gd name="T7" fmla="*/ 62 h 38"/>
                  <a:gd name="T8" fmla="*/ 104 w 64"/>
                  <a:gd name="T9" fmla="*/ 55 h 38"/>
                  <a:gd name="T10" fmla="*/ 7 w 64"/>
                  <a:gd name="T11" fmla="*/ 0 h 38"/>
                  <a:gd name="T12" fmla="*/ 2 w 6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7" name="Freeform 198"/>
              <p:cNvSpPr>
                <a:spLocks/>
              </p:cNvSpPr>
              <p:nvPr/>
            </p:nvSpPr>
            <p:spPr bwMode="auto">
              <a:xfrm>
                <a:off x="4032" y="3619"/>
                <a:ext cx="72" cy="71"/>
              </a:xfrm>
              <a:custGeom>
                <a:avLst/>
                <a:gdLst>
                  <a:gd name="T0" fmla="*/ 28 w 44"/>
                  <a:gd name="T1" fmla="*/ 66 h 44"/>
                  <a:gd name="T2" fmla="*/ 3 w 44"/>
                  <a:gd name="T3" fmla="*/ 27 h 44"/>
                  <a:gd name="T4" fmla="*/ 43 w 44"/>
                  <a:gd name="T5" fmla="*/ 3 h 44"/>
                  <a:gd name="T6" fmla="*/ 67 w 44"/>
                  <a:gd name="T7" fmla="*/ 44 h 44"/>
                  <a:gd name="T8" fmla="*/ 28 w 44"/>
                  <a:gd name="T9" fmla="*/ 66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17" y="41"/>
                    </a:moveTo>
                    <a:cubicBezTo>
                      <a:pt x="6" y="39"/>
                      <a:pt x="0" y="28"/>
                      <a:pt x="2" y="17"/>
                    </a:cubicBezTo>
                    <a:cubicBezTo>
                      <a:pt x="5" y="7"/>
                      <a:pt x="15" y="0"/>
                      <a:pt x="26" y="2"/>
                    </a:cubicBezTo>
                    <a:cubicBezTo>
                      <a:pt x="37" y="5"/>
                      <a:pt x="44" y="16"/>
                      <a:pt x="41" y="27"/>
                    </a:cubicBezTo>
                    <a:cubicBezTo>
                      <a:pt x="39" y="37"/>
                      <a:pt x="28" y="44"/>
                      <a:pt x="17" y="41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8" name="Freeform 199"/>
              <p:cNvSpPr>
                <a:spLocks/>
              </p:cNvSpPr>
              <p:nvPr/>
            </p:nvSpPr>
            <p:spPr bwMode="auto">
              <a:xfrm>
                <a:off x="4032" y="3646"/>
                <a:ext cx="67" cy="44"/>
              </a:xfrm>
              <a:custGeom>
                <a:avLst/>
                <a:gdLst>
                  <a:gd name="T0" fmla="*/ 67 w 41"/>
                  <a:gd name="T1" fmla="*/ 16 h 27"/>
                  <a:gd name="T2" fmla="*/ 3 w 41"/>
                  <a:gd name="T3" fmla="*/ 0 h 27"/>
                  <a:gd name="T4" fmla="*/ 28 w 41"/>
                  <a:gd name="T5" fmla="*/ 39 h 27"/>
                  <a:gd name="T6" fmla="*/ 67 w 41"/>
                  <a:gd name="T7" fmla="*/ 16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27">
                    <a:moveTo>
                      <a:pt x="41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1"/>
                      <a:pt x="6" y="22"/>
                      <a:pt x="17" y="24"/>
                    </a:cubicBezTo>
                    <a:cubicBezTo>
                      <a:pt x="28" y="27"/>
                      <a:pt x="39" y="20"/>
                      <a:pt x="41" y="1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9" name="Freeform 200"/>
              <p:cNvSpPr>
                <a:spLocks/>
              </p:cNvSpPr>
              <p:nvPr/>
            </p:nvSpPr>
            <p:spPr bwMode="auto">
              <a:xfrm>
                <a:off x="3985" y="2391"/>
                <a:ext cx="68" cy="46"/>
              </a:xfrm>
              <a:custGeom>
                <a:avLst/>
                <a:gdLst>
                  <a:gd name="T0" fmla="*/ 2 w 42"/>
                  <a:gd name="T1" fmla="*/ 44 h 28"/>
                  <a:gd name="T2" fmla="*/ 2 w 42"/>
                  <a:gd name="T3" fmla="*/ 44 h 28"/>
                  <a:gd name="T4" fmla="*/ 2 w 42"/>
                  <a:gd name="T5" fmla="*/ 41 h 28"/>
                  <a:gd name="T6" fmla="*/ 65 w 42"/>
                  <a:gd name="T7" fmla="*/ 0 h 28"/>
                  <a:gd name="T8" fmla="*/ 68 w 42"/>
                  <a:gd name="T9" fmla="*/ 5 h 28"/>
                  <a:gd name="T10" fmla="*/ 5 w 42"/>
                  <a:gd name="T11" fmla="*/ 46 h 28"/>
                  <a:gd name="T12" fmla="*/ 2 w 42"/>
                  <a:gd name="T13" fmla="*/ 4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1" y="25"/>
                      <a:pt x="1" y="2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0" name="Freeform 201"/>
              <p:cNvSpPr>
                <a:spLocks/>
              </p:cNvSpPr>
              <p:nvPr/>
            </p:nvSpPr>
            <p:spPr bwMode="auto">
              <a:xfrm>
                <a:off x="4013" y="2396"/>
                <a:ext cx="55" cy="60"/>
              </a:xfrm>
              <a:custGeom>
                <a:avLst/>
                <a:gdLst>
                  <a:gd name="T0" fmla="*/ 2 w 34"/>
                  <a:gd name="T1" fmla="*/ 60 h 37"/>
                  <a:gd name="T2" fmla="*/ 2 w 34"/>
                  <a:gd name="T3" fmla="*/ 60 h 37"/>
                  <a:gd name="T4" fmla="*/ 2 w 34"/>
                  <a:gd name="T5" fmla="*/ 55 h 37"/>
                  <a:gd name="T6" fmla="*/ 52 w 34"/>
                  <a:gd name="T7" fmla="*/ 0 h 37"/>
                  <a:gd name="T8" fmla="*/ 55 w 34"/>
                  <a:gd name="T9" fmla="*/ 3 h 37"/>
                  <a:gd name="T10" fmla="*/ 5 w 34"/>
                  <a:gd name="T11" fmla="*/ 60 h 37"/>
                  <a:gd name="T12" fmla="*/ 2 w 34"/>
                  <a:gd name="T13" fmla="*/ 6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1" y="37"/>
                    </a:moveTo>
                    <a:cubicBezTo>
                      <a:pt x="1" y="37"/>
                      <a:pt x="1" y="37"/>
                      <a:pt x="1" y="37"/>
                    </a:cubicBezTo>
                    <a:cubicBezTo>
                      <a:pt x="1" y="36"/>
                      <a:pt x="0" y="35"/>
                      <a:pt x="1" y="3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2" y="37"/>
                      <a:pt x="1" y="37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1" name="Freeform 202"/>
              <p:cNvSpPr>
                <a:spLocks/>
              </p:cNvSpPr>
              <p:nvPr/>
            </p:nvSpPr>
            <p:spPr bwMode="auto">
              <a:xfrm>
                <a:off x="3980" y="2377"/>
                <a:ext cx="75" cy="26"/>
              </a:xfrm>
              <a:custGeom>
                <a:avLst/>
                <a:gdLst>
                  <a:gd name="T0" fmla="*/ 0 w 46"/>
                  <a:gd name="T1" fmla="*/ 24 h 16"/>
                  <a:gd name="T2" fmla="*/ 0 w 46"/>
                  <a:gd name="T3" fmla="*/ 24 h 16"/>
                  <a:gd name="T4" fmla="*/ 3 w 46"/>
                  <a:gd name="T5" fmla="*/ 26 h 16"/>
                  <a:gd name="T6" fmla="*/ 75 w 46"/>
                  <a:gd name="T7" fmla="*/ 5 h 16"/>
                  <a:gd name="T8" fmla="*/ 73 w 46"/>
                  <a:gd name="T9" fmla="*/ 0 h 16"/>
                  <a:gd name="T10" fmla="*/ 2 w 46"/>
                  <a:gd name="T11" fmla="*/ 21 h 16"/>
                  <a:gd name="T12" fmla="*/ 0 w 46"/>
                  <a:gd name="T13" fmla="*/ 2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2" y="16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lose/>
                  </a:path>
                </a:pathLst>
              </a:custGeom>
              <a:solidFill>
                <a:srgbClr val="FD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2" name="Freeform 203"/>
              <p:cNvSpPr>
                <a:spLocks/>
              </p:cNvSpPr>
              <p:nvPr/>
            </p:nvSpPr>
            <p:spPr bwMode="auto">
              <a:xfrm>
                <a:off x="4036" y="2364"/>
                <a:ext cx="50" cy="50"/>
              </a:xfrm>
              <a:custGeom>
                <a:avLst/>
                <a:gdLst>
                  <a:gd name="T0" fmla="*/ 35 w 31"/>
                  <a:gd name="T1" fmla="*/ 44 h 31"/>
                  <a:gd name="T2" fmla="*/ 6 w 31"/>
                  <a:gd name="T3" fmla="*/ 37 h 31"/>
                  <a:gd name="T4" fmla="*/ 13 w 31"/>
                  <a:gd name="T5" fmla="*/ 6 h 31"/>
                  <a:gd name="T6" fmla="*/ 44 w 31"/>
                  <a:gd name="T7" fmla="*/ 13 h 31"/>
                  <a:gd name="T8" fmla="*/ 35 w 31"/>
                  <a:gd name="T9" fmla="*/ 4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2" y="27"/>
                    </a:moveTo>
                    <a:cubicBezTo>
                      <a:pt x="16" y="31"/>
                      <a:pt x="8" y="29"/>
                      <a:pt x="4" y="23"/>
                    </a:cubicBezTo>
                    <a:cubicBezTo>
                      <a:pt x="0" y="16"/>
                      <a:pt x="2" y="8"/>
                      <a:pt x="8" y="4"/>
                    </a:cubicBezTo>
                    <a:cubicBezTo>
                      <a:pt x="15" y="0"/>
                      <a:pt x="23" y="2"/>
                      <a:pt x="27" y="8"/>
                    </a:cubicBezTo>
                    <a:cubicBezTo>
                      <a:pt x="31" y="15"/>
                      <a:pt x="29" y="23"/>
                      <a:pt x="22" y="27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3" name="Freeform 204"/>
              <p:cNvSpPr>
                <a:spLocks/>
              </p:cNvSpPr>
              <p:nvPr/>
            </p:nvSpPr>
            <p:spPr bwMode="auto">
              <a:xfrm>
                <a:off x="4042" y="2378"/>
                <a:ext cx="44" cy="36"/>
              </a:xfrm>
              <a:custGeom>
                <a:avLst/>
                <a:gdLst>
                  <a:gd name="T0" fmla="*/ 37 w 27"/>
                  <a:gd name="T1" fmla="*/ 0 h 22"/>
                  <a:gd name="T2" fmla="*/ 0 w 27"/>
                  <a:gd name="T3" fmla="*/ 23 h 22"/>
                  <a:gd name="T4" fmla="*/ 29 w 27"/>
                  <a:gd name="T5" fmla="*/ 29 h 22"/>
                  <a:gd name="T6" fmla="*/ 37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23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4" y="20"/>
                      <a:pt x="12" y="22"/>
                      <a:pt x="18" y="18"/>
                    </a:cubicBezTo>
                    <a:cubicBezTo>
                      <a:pt x="25" y="14"/>
                      <a:pt x="27" y="6"/>
                      <a:pt x="23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313" name="Group 406"/>
            <p:cNvGrpSpPr>
              <a:grpSpLocks/>
            </p:cNvGrpSpPr>
            <p:nvPr/>
          </p:nvGrpSpPr>
          <p:grpSpPr bwMode="auto">
            <a:xfrm>
              <a:off x="5383213" y="3433763"/>
              <a:ext cx="3008313" cy="2692400"/>
              <a:chOff x="3391" y="2163"/>
              <a:chExt cx="1895" cy="1696"/>
            </a:xfrm>
          </p:grpSpPr>
          <p:sp>
            <p:nvSpPr>
              <p:cNvPr id="51314" name="Freeform 206"/>
              <p:cNvSpPr>
                <a:spLocks/>
              </p:cNvSpPr>
              <p:nvPr/>
            </p:nvSpPr>
            <p:spPr bwMode="auto">
              <a:xfrm>
                <a:off x="4423" y="2286"/>
                <a:ext cx="92" cy="58"/>
              </a:xfrm>
              <a:custGeom>
                <a:avLst/>
                <a:gdLst>
                  <a:gd name="T0" fmla="*/ 2 w 57"/>
                  <a:gd name="T1" fmla="*/ 39 h 36"/>
                  <a:gd name="T2" fmla="*/ 8 w 57"/>
                  <a:gd name="T3" fmla="*/ 3 h 36"/>
                  <a:gd name="T4" fmla="*/ 11 w 57"/>
                  <a:gd name="T5" fmla="*/ 2 h 36"/>
                  <a:gd name="T6" fmla="*/ 89 w 57"/>
                  <a:gd name="T7" fmla="*/ 15 h 36"/>
                  <a:gd name="T8" fmla="*/ 92 w 57"/>
                  <a:gd name="T9" fmla="*/ 19 h 36"/>
                  <a:gd name="T10" fmla="*/ 86 w 57"/>
                  <a:gd name="T11" fmla="*/ 55 h 36"/>
                  <a:gd name="T12" fmla="*/ 81 w 57"/>
                  <a:gd name="T13" fmla="*/ 58 h 36"/>
                  <a:gd name="T14" fmla="*/ 5 w 57"/>
                  <a:gd name="T15" fmla="*/ 44 h 36"/>
                  <a:gd name="T16" fmla="*/ 2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1" y="24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7" y="1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10"/>
                      <a:pt x="57" y="11"/>
                      <a:pt x="57" y="12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5"/>
                      <a:pt x="51" y="36"/>
                      <a:pt x="50" y="3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1" y="24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5" name="Freeform 207"/>
              <p:cNvSpPr>
                <a:spLocks/>
              </p:cNvSpPr>
              <p:nvPr/>
            </p:nvSpPr>
            <p:spPr bwMode="auto">
              <a:xfrm>
                <a:off x="4431" y="2289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6" name="Freeform 208"/>
              <p:cNvSpPr>
                <a:spLocks/>
              </p:cNvSpPr>
              <p:nvPr/>
            </p:nvSpPr>
            <p:spPr bwMode="auto">
              <a:xfrm>
                <a:off x="4444" y="2293"/>
                <a:ext cx="14" cy="12"/>
              </a:xfrm>
              <a:custGeom>
                <a:avLst/>
                <a:gdLst>
                  <a:gd name="T0" fmla="*/ 13 w 14"/>
                  <a:gd name="T1" fmla="*/ 12 h 12"/>
                  <a:gd name="T2" fmla="*/ 0 w 14"/>
                  <a:gd name="T3" fmla="*/ 11 h 12"/>
                  <a:gd name="T4" fmla="*/ 3 w 14"/>
                  <a:gd name="T5" fmla="*/ 0 h 12"/>
                  <a:gd name="T6" fmla="*/ 14 w 14"/>
                  <a:gd name="T7" fmla="*/ 1 h 12"/>
                  <a:gd name="T8" fmla="*/ 13 w 1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3" y="12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7" name="Freeform 209"/>
              <p:cNvSpPr>
                <a:spLocks/>
              </p:cNvSpPr>
              <p:nvPr/>
            </p:nvSpPr>
            <p:spPr bwMode="auto">
              <a:xfrm>
                <a:off x="4458" y="2294"/>
                <a:ext cx="13" cy="15"/>
              </a:xfrm>
              <a:custGeom>
                <a:avLst/>
                <a:gdLst>
                  <a:gd name="T0" fmla="*/ 12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2 h 15"/>
                  <a:gd name="T8" fmla="*/ 12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2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8" name="Freeform 210"/>
              <p:cNvSpPr>
                <a:spLocks/>
              </p:cNvSpPr>
              <p:nvPr/>
            </p:nvSpPr>
            <p:spPr bwMode="auto">
              <a:xfrm>
                <a:off x="4428" y="2302"/>
                <a:ext cx="14" cy="15"/>
              </a:xfrm>
              <a:custGeom>
                <a:avLst/>
                <a:gdLst>
                  <a:gd name="T0" fmla="*/ 13 w 14"/>
                  <a:gd name="T1" fmla="*/ 15 h 15"/>
                  <a:gd name="T2" fmla="*/ 0 w 14"/>
                  <a:gd name="T3" fmla="*/ 12 h 15"/>
                  <a:gd name="T4" fmla="*/ 3 w 14"/>
                  <a:gd name="T5" fmla="*/ 0 h 15"/>
                  <a:gd name="T6" fmla="*/ 14 w 14"/>
                  <a:gd name="T7" fmla="*/ 2 h 15"/>
                  <a:gd name="T8" fmla="*/ 13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9" name="Freeform 211"/>
              <p:cNvSpPr>
                <a:spLocks/>
              </p:cNvSpPr>
              <p:nvPr/>
            </p:nvSpPr>
            <p:spPr bwMode="auto">
              <a:xfrm>
                <a:off x="4442" y="230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0" name="Freeform 212"/>
              <p:cNvSpPr>
                <a:spLocks/>
              </p:cNvSpPr>
              <p:nvPr/>
            </p:nvSpPr>
            <p:spPr bwMode="auto">
              <a:xfrm>
                <a:off x="4455" y="2307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1 h 15"/>
                  <a:gd name="T4" fmla="*/ 3 w 15"/>
                  <a:gd name="T5" fmla="*/ 0 h 15"/>
                  <a:gd name="T6" fmla="*/ 15 w 15"/>
                  <a:gd name="T7" fmla="*/ 2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1" name="Freeform 213"/>
              <p:cNvSpPr>
                <a:spLocks/>
              </p:cNvSpPr>
              <p:nvPr/>
            </p:nvSpPr>
            <p:spPr bwMode="auto">
              <a:xfrm>
                <a:off x="4471" y="2297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2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2" name="Freeform 214"/>
              <p:cNvSpPr>
                <a:spLocks/>
              </p:cNvSpPr>
              <p:nvPr/>
            </p:nvSpPr>
            <p:spPr bwMode="auto">
              <a:xfrm>
                <a:off x="4486" y="2299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2 w 13"/>
                  <a:gd name="T5" fmla="*/ 0 h 15"/>
                  <a:gd name="T6" fmla="*/ 13 w 13"/>
                  <a:gd name="T7" fmla="*/ 3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3" name="Freeform 215"/>
              <p:cNvSpPr>
                <a:spLocks/>
              </p:cNvSpPr>
              <p:nvPr/>
            </p:nvSpPr>
            <p:spPr bwMode="auto">
              <a:xfrm>
                <a:off x="4499" y="2302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1 w 8"/>
                  <a:gd name="T7" fmla="*/ 2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4" name="Freeform 216"/>
              <p:cNvSpPr>
                <a:spLocks/>
              </p:cNvSpPr>
              <p:nvPr/>
            </p:nvSpPr>
            <p:spPr bwMode="auto">
              <a:xfrm>
                <a:off x="4470" y="2310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2 h 13"/>
                  <a:gd name="T4" fmla="*/ 1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2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5" name="Freeform 217"/>
              <p:cNvSpPr>
                <a:spLocks/>
              </p:cNvSpPr>
              <p:nvPr/>
            </p:nvSpPr>
            <p:spPr bwMode="auto">
              <a:xfrm>
                <a:off x="4483" y="2312"/>
                <a:ext cx="14" cy="15"/>
              </a:xfrm>
              <a:custGeom>
                <a:avLst/>
                <a:gdLst>
                  <a:gd name="T0" fmla="*/ 11 w 14"/>
                  <a:gd name="T1" fmla="*/ 15 h 15"/>
                  <a:gd name="T2" fmla="*/ 0 w 14"/>
                  <a:gd name="T3" fmla="*/ 11 h 15"/>
                  <a:gd name="T4" fmla="*/ 3 w 14"/>
                  <a:gd name="T5" fmla="*/ 0 h 15"/>
                  <a:gd name="T6" fmla="*/ 14 w 14"/>
                  <a:gd name="T7" fmla="*/ 3 h 15"/>
                  <a:gd name="T8" fmla="*/ 11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6" name="Freeform 218"/>
              <p:cNvSpPr>
                <a:spLocks/>
              </p:cNvSpPr>
              <p:nvPr/>
            </p:nvSpPr>
            <p:spPr bwMode="auto">
              <a:xfrm>
                <a:off x="4497" y="2315"/>
                <a:ext cx="13" cy="13"/>
              </a:xfrm>
              <a:custGeom>
                <a:avLst/>
                <a:gdLst>
                  <a:gd name="T0" fmla="*/ 12 w 13"/>
                  <a:gd name="T1" fmla="*/ 13 h 13"/>
                  <a:gd name="T2" fmla="*/ 0 w 13"/>
                  <a:gd name="T3" fmla="*/ 12 h 13"/>
                  <a:gd name="T4" fmla="*/ 2 w 13"/>
                  <a:gd name="T5" fmla="*/ 0 h 13"/>
                  <a:gd name="T6" fmla="*/ 13 w 13"/>
                  <a:gd name="T7" fmla="*/ 2 h 13"/>
                  <a:gd name="T8" fmla="*/ 12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7" name="Freeform 219"/>
              <p:cNvSpPr>
                <a:spLocks/>
              </p:cNvSpPr>
              <p:nvPr/>
            </p:nvSpPr>
            <p:spPr bwMode="auto">
              <a:xfrm>
                <a:off x="4426" y="2315"/>
                <a:ext cx="13" cy="15"/>
              </a:xfrm>
              <a:custGeom>
                <a:avLst/>
                <a:gdLst>
                  <a:gd name="T0" fmla="*/ 11 w 8"/>
                  <a:gd name="T1" fmla="*/ 15 h 9"/>
                  <a:gd name="T2" fmla="*/ 3 w 8"/>
                  <a:gd name="T3" fmla="*/ 13 h 9"/>
                  <a:gd name="T4" fmla="*/ 0 w 8"/>
                  <a:gd name="T5" fmla="*/ 8 h 9"/>
                  <a:gd name="T6" fmla="*/ 2 w 8"/>
                  <a:gd name="T7" fmla="*/ 0 h 9"/>
                  <a:gd name="T8" fmla="*/ 13 w 8"/>
                  <a:gd name="T9" fmla="*/ 2 h 9"/>
                  <a:gd name="T10" fmla="*/ 11 w 8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8" name="Freeform 220"/>
              <p:cNvSpPr>
                <a:spLocks/>
              </p:cNvSpPr>
              <p:nvPr/>
            </p:nvSpPr>
            <p:spPr bwMode="auto">
              <a:xfrm>
                <a:off x="4439" y="2318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2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9" name="Freeform 221"/>
              <p:cNvSpPr>
                <a:spLocks/>
              </p:cNvSpPr>
              <p:nvPr/>
            </p:nvSpPr>
            <p:spPr bwMode="auto">
              <a:xfrm>
                <a:off x="4454" y="2320"/>
                <a:ext cx="13" cy="15"/>
              </a:xfrm>
              <a:custGeom>
                <a:avLst/>
                <a:gdLst>
                  <a:gd name="T0" fmla="*/ 11 w 13"/>
                  <a:gd name="T1" fmla="*/ 15 h 15"/>
                  <a:gd name="T2" fmla="*/ 0 w 13"/>
                  <a:gd name="T3" fmla="*/ 11 h 15"/>
                  <a:gd name="T4" fmla="*/ 1 w 13"/>
                  <a:gd name="T5" fmla="*/ 0 h 15"/>
                  <a:gd name="T6" fmla="*/ 13 w 13"/>
                  <a:gd name="T7" fmla="*/ 2 h 15"/>
                  <a:gd name="T8" fmla="*/ 11 w 13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15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2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0" name="Freeform 222"/>
              <p:cNvSpPr>
                <a:spLocks/>
              </p:cNvSpPr>
              <p:nvPr/>
            </p:nvSpPr>
            <p:spPr bwMode="auto">
              <a:xfrm>
                <a:off x="4467" y="2323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2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1" name="Freeform 223"/>
              <p:cNvSpPr>
                <a:spLocks/>
              </p:cNvSpPr>
              <p:nvPr/>
            </p:nvSpPr>
            <p:spPr bwMode="auto">
              <a:xfrm>
                <a:off x="4481" y="2325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2" name="Freeform 224"/>
              <p:cNvSpPr>
                <a:spLocks/>
              </p:cNvSpPr>
              <p:nvPr/>
            </p:nvSpPr>
            <p:spPr bwMode="auto">
              <a:xfrm>
                <a:off x="4494" y="2328"/>
                <a:ext cx="15" cy="13"/>
              </a:xfrm>
              <a:custGeom>
                <a:avLst/>
                <a:gdLst>
                  <a:gd name="T0" fmla="*/ 8 w 9"/>
                  <a:gd name="T1" fmla="*/ 13 h 8"/>
                  <a:gd name="T2" fmla="*/ 0 w 9"/>
                  <a:gd name="T3" fmla="*/ 11 h 8"/>
                  <a:gd name="T4" fmla="*/ 2 w 9"/>
                  <a:gd name="T5" fmla="*/ 0 h 8"/>
                  <a:gd name="T6" fmla="*/ 15 w 9"/>
                  <a:gd name="T7" fmla="*/ 2 h 8"/>
                  <a:gd name="T8" fmla="*/ 13 w 9"/>
                  <a:gd name="T9" fmla="*/ 10 h 8"/>
                  <a:gd name="T10" fmla="*/ 8 w 9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3" name="Freeform 225"/>
              <p:cNvSpPr>
                <a:spLocks/>
              </p:cNvSpPr>
              <p:nvPr/>
            </p:nvSpPr>
            <p:spPr bwMode="auto">
              <a:xfrm>
                <a:off x="4560" y="2312"/>
                <a:ext cx="93" cy="58"/>
              </a:xfrm>
              <a:custGeom>
                <a:avLst/>
                <a:gdLst>
                  <a:gd name="T0" fmla="*/ 0 w 57"/>
                  <a:gd name="T1" fmla="*/ 39 h 36"/>
                  <a:gd name="T2" fmla="*/ 7 w 57"/>
                  <a:gd name="T3" fmla="*/ 3 h 36"/>
                  <a:gd name="T4" fmla="*/ 11 w 57"/>
                  <a:gd name="T5" fmla="*/ 0 h 36"/>
                  <a:gd name="T6" fmla="*/ 90 w 57"/>
                  <a:gd name="T7" fmla="*/ 15 h 36"/>
                  <a:gd name="T8" fmla="*/ 91 w 57"/>
                  <a:gd name="T9" fmla="*/ 19 h 36"/>
                  <a:gd name="T10" fmla="*/ 85 w 57"/>
                  <a:gd name="T11" fmla="*/ 55 h 36"/>
                  <a:gd name="T12" fmla="*/ 82 w 57"/>
                  <a:gd name="T13" fmla="*/ 58 h 36"/>
                  <a:gd name="T14" fmla="*/ 3 w 57"/>
                  <a:gd name="T15" fmla="*/ 44 h 36"/>
                  <a:gd name="T16" fmla="*/ 0 w 57"/>
                  <a:gd name="T17" fmla="*/ 39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7" h="36">
                    <a:moveTo>
                      <a:pt x="0" y="24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9"/>
                      <a:pt x="57" y="11"/>
                      <a:pt x="56" y="1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5"/>
                      <a:pt x="51" y="36"/>
                      <a:pt x="50" y="3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4" name="Freeform 226"/>
              <p:cNvSpPr>
                <a:spLocks/>
              </p:cNvSpPr>
              <p:nvPr/>
            </p:nvSpPr>
            <p:spPr bwMode="auto">
              <a:xfrm>
                <a:off x="4569" y="2315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3 h 8"/>
                  <a:gd name="T6" fmla="*/ 5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5" name="Freeform 227"/>
              <p:cNvSpPr>
                <a:spLocks/>
              </p:cNvSpPr>
              <p:nvPr/>
            </p:nvSpPr>
            <p:spPr bwMode="auto">
              <a:xfrm>
                <a:off x="4582" y="2317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1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6" name="Freeform 228"/>
              <p:cNvSpPr>
                <a:spLocks/>
              </p:cNvSpPr>
              <p:nvPr/>
            </p:nvSpPr>
            <p:spPr bwMode="auto">
              <a:xfrm>
                <a:off x="4595" y="2320"/>
                <a:ext cx="14" cy="13"/>
              </a:xfrm>
              <a:custGeom>
                <a:avLst/>
                <a:gdLst>
                  <a:gd name="T0" fmla="*/ 12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2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2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7" name="Freeform 229"/>
              <p:cNvSpPr>
                <a:spLocks/>
              </p:cNvSpPr>
              <p:nvPr/>
            </p:nvSpPr>
            <p:spPr bwMode="auto">
              <a:xfrm>
                <a:off x="4565" y="2328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2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8" name="Freeform 230"/>
              <p:cNvSpPr>
                <a:spLocks/>
              </p:cNvSpPr>
              <p:nvPr/>
            </p:nvSpPr>
            <p:spPr bwMode="auto">
              <a:xfrm>
                <a:off x="4578" y="2330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4 w 15"/>
                  <a:gd name="T5" fmla="*/ 0 h 14"/>
                  <a:gd name="T6" fmla="*/ 15 w 15"/>
                  <a:gd name="T7" fmla="*/ 3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9" name="Freeform 231"/>
              <p:cNvSpPr>
                <a:spLocks/>
              </p:cNvSpPr>
              <p:nvPr/>
            </p:nvSpPr>
            <p:spPr bwMode="auto">
              <a:xfrm>
                <a:off x="4593" y="2333"/>
                <a:ext cx="13" cy="13"/>
              </a:xfrm>
              <a:custGeom>
                <a:avLst/>
                <a:gdLst>
                  <a:gd name="T0" fmla="*/ 11 w 13"/>
                  <a:gd name="T1" fmla="*/ 13 h 13"/>
                  <a:gd name="T2" fmla="*/ 0 w 13"/>
                  <a:gd name="T3" fmla="*/ 11 h 13"/>
                  <a:gd name="T4" fmla="*/ 2 w 13"/>
                  <a:gd name="T5" fmla="*/ 0 h 13"/>
                  <a:gd name="T6" fmla="*/ 13 w 13"/>
                  <a:gd name="T7" fmla="*/ 2 h 13"/>
                  <a:gd name="T8" fmla="*/ 11 w 1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0" name="Freeform 232"/>
              <p:cNvSpPr>
                <a:spLocks/>
              </p:cNvSpPr>
              <p:nvPr/>
            </p:nvSpPr>
            <p:spPr bwMode="auto">
              <a:xfrm>
                <a:off x="4609" y="2322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1" name="Freeform 233"/>
              <p:cNvSpPr>
                <a:spLocks/>
              </p:cNvSpPr>
              <p:nvPr/>
            </p:nvSpPr>
            <p:spPr bwMode="auto">
              <a:xfrm>
                <a:off x="4622" y="2325"/>
                <a:ext cx="15" cy="13"/>
              </a:xfrm>
              <a:custGeom>
                <a:avLst/>
                <a:gdLst>
                  <a:gd name="T0" fmla="*/ 13 w 15"/>
                  <a:gd name="T1" fmla="*/ 13 h 13"/>
                  <a:gd name="T2" fmla="*/ 0 w 15"/>
                  <a:gd name="T3" fmla="*/ 11 h 13"/>
                  <a:gd name="T4" fmla="*/ 3 w 15"/>
                  <a:gd name="T5" fmla="*/ 0 h 13"/>
                  <a:gd name="T6" fmla="*/ 15 w 15"/>
                  <a:gd name="T7" fmla="*/ 2 h 13"/>
                  <a:gd name="T8" fmla="*/ 13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2" name="Freeform 234"/>
              <p:cNvSpPr>
                <a:spLocks/>
              </p:cNvSpPr>
              <p:nvPr/>
            </p:nvSpPr>
            <p:spPr bwMode="auto">
              <a:xfrm>
                <a:off x="4637" y="2328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0 w 8"/>
                  <a:gd name="T7" fmla="*/ 0 h 8"/>
                  <a:gd name="T8" fmla="*/ 13 w 8"/>
                  <a:gd name="T9" fmla="*/ 5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2"/>
                      <a:pt x="8" y="3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3" name="Freeform 235"/>
              <p:cNvSpPr>
                <a:spLocks/>
              </p:cNvSpPr>
              <p:nvPr/>
            </p:nvSpPr>
            <p:spPr bwMode="auto">
              <a:xfrm>
                <a:off x="4606" y="2335"/>
                <a:ext cx="14" cy="14"/>
              </a:xfrm>
              <a:custGeom>
                <a:avLst/>
                <a:gdLst>
                  <a:gd name="T0" fmla="*/ 13 w 14"/>
                  <a:gd name="T1" fmla="*/ 14 h 14"/>
                  <a:gd name="T2" fmla="*/ 0 w 14"/>
                  <a:gd name="T3" fmla="*/ 13 h 14"/>
                  <a:gd name="T4" fmla="*/ 3 w 14"/>
                  <a:gd name="T5" fmla="*/ 0 h 14"/>
                  <a:gd name="T6" fmla="*/ 14 w 14"/>
                  <a:gd name="T7" fmla="*/ 3 h 14"/>
                  <a:gd name="T8" fmla="*/ 13 w 1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3" y="14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4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4" name="Freeform 236"/>
              <p:cNvSpPr>
                <a:spLocks/>
              </p:cNvSpPr>
              <p:nvPr/>
            </p:nvSpPr>
            <p:spPr bwMode="auto">
              <a:xfrm>
                <a:off x="4620" y="233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1 h 14"/>
                  <a:gd name="T4" fmla="*/ 2 w 13"/>
                  <a:gd name="T5" fmla="*/ 0 h 14"/>
                  <a:gd name="T6" fmla="*/ 13 w 13"/>
                  <a:gd name="T7" fmla="*/ 1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5" name="Freeform 237"/>
              <p:cNvSpPr>
                <a:spLocks/>
              </p:cNvSpPr>
              <p:nvPr/>
            </p:nvSpPr>
            <p:spPr bwMode="auto">
              <a:xfrm>
                <a:off x="4633" y="2341"/>
                <a:ext cx="15" cy="13"/>
              </a:xfrm>
              <a:custGeom>
                <a:avLst/>
                <a:gdLst>
                  <a:gd name="T0" fmla="*/ 12 w 15"/>
                  <a:gd name="T1" fmla="*/ 13 h 13"/>
                  <a:gd name="T2" fmla="*/ 0 w 15"/>
                  <a:gd name="T3" fmla="*/ 11 h 13"/>
                  <a:gd name="T4" fmla="*/ 4 w 15"/>
                  <a:gd name="T5" fmla="*/ 0 h 13"/>
                  <a:gd name="T6" fmla="*/ 15 w 15"/>
                  <a:gd name="T7" fmla="*/ 2 h 13"/>
                  <a:gd name="T8" fmla="*/ 12 w 1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6" name="Freeform 238"/>
              <p:cNvSpPr>
                <a:spLocks/>
              </p:cNvSpPr>
              <p:nvPr/>
            </p:nvSpPr>
            <p:spPr bwMode="auto">
              <a:xfrm>
                <a:off x="4564" y="2341"/>
                <a:ext cx="13" cy="13"/>
              </a:xfrm>
              <a:custGeom>
                <a:avLst/>
                <a:gdLst>
                  <a:gd name="T0" fmla="*/ 11 w 8"/>
                  <a:gd name="T1" fmla="*/ 13 h 8"/>
                  <a:gd name="T2" fmla="*/ 3 w 8"/>
                  <a:gd name="T3" fmla="*/ 11 h 8"/>
                  <a:gd name="T4" fmla="*/ 0 w 8"/>
                  <a:gd name="T5" fmla="*/ 8 h 8"/>
                  <a:gd name="T6" fmla="*/ 2 w 8"/>
                  <a:gd name="T7" fmla="*/ 0 h 8"/>
                  <a:gd name="T8" fmla="*/ 13 w 8"/>
                  <a:gd name="T9" fmla="*/ 2 h 8"/>
                  <a:gd name="T10" fmla="*/ 11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7" y="8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7" name="Freeform 239"/>
              <p:cNvSpPr>
                <a:spLocks/>
              </p:cNvSpPr>
              <p:nvPr/>
            </p:nvSpPr>
            <p:spPr bwMode="auto">
              <a:xfrm>
                <a:off x="4577" y="2343"/>
                <a:ext cx="13" cy="14"/>
              </a:xfrm>
              <a:custGeom>
                <a:avLst/>
                <a:gdLst>
                  <a:gd name="T0" fmla="*/ 11 w 13"/>
                  <a:gd name="T1" fmla="*/ 14 h 14"/>
                  <a:gd name="T2" fmla="*/ 0 w 13"/>
                  <a:gd name="T3" fmla="*/ 13 h 14"/>
                  <a:gd name="T4" fmla="*/ 1 w 13"/>
                  <a:gd name="T5" fmla="*/ 0 h 14"/>
                  <a:gd name="T6" fmla="*/ 13 w 13"/>
                  <a:gd name="T7" fmla="*/ 3 h 14"/>
                  <a:gd name="T8" fmla="*/ 11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1" y="14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3" y="3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8" name="Freeform 240"/>
              <p:cNvSpPr>
                <a:spLocks/>
              </p:cNvSpPr>
              <p:nvPr/>
            </p:nvSpPr>
            <p:spPr bwMode="auto">
              <a:xfrm>
                <a:off x="4590" y="2346"/>
                <a:ext cx="14" cy="13"/>
              </a:xfrm>
              <a:custGeom>
                <a:avLst/>
                <a:gdLst>
                  <a:gd name="T0" fmla="*/ 13 w 14"/>
                  <a:gd name="T1" fmla="*/ 13 h 13"/>
                  <a:gd name="T2" fmla="*/ 0 w 14"/>
                  <a:gd name="T3" fmla="*/ 11 h 13"/>
                  <a:gd name="T4" fmla="*/ 3 w 14"/>
                  <a:gd name="T5" fmla="*/ 0 h 13"/>
                  <a:gd name="T6" fmla="*/ 14 w 14"/>
                  <a:gd name="T7" fmla="*/ 2 h 13"/>
                  <a:gd name="T8" fmla="*/ 13 w 14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3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4" y="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9" name="Freeform 241"/>
              <p:cNvSpPr>
                <a:spLocks/>
              </p:cNvSpPr>
              <p:nvPr/>
            </p:nvSpPr>
            <p:spPr bwMode="auto">
              <a:xfrm>
                <a:off x="4604" y="2348"/>
                <a:ext cx="13" cy="14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13 h 14"/>
                  <a:gd name="T4" fmla="*/ 2 w 13"/>
                  <a:gd name="T5" fmla="*/ 0 h 14"/>
                  <a:gd name="T6" fmla="*/ 13 w 13"/>
                  <a:gd name="T7" fmla="*/ 3 h 14"/>
                  <a:gd name="T8" fmla="*/ 12 w 13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3" y="3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0" name="Freeform 242"/>
              <p:cNvSpPr>
                <a:spLocks/>
              </p:cNvSpPr>
              <p:nvPr/>
            </p:nvSpPr>
            <p:spPr bwMode="auto">
              <a:xfrm>
                <a:off x="4617" y="2351"/>
                <a:ext cx="15" cy="14"/>
              </a:xfrm>
              <a:custGeom>
                <a:avLst/>
                <a:gdLst>
                  <a:gd name="T0" fmla="*/ 13 w 15"/>
                  <a:gd name="T1" fmla="*/ 14 h 14"/>
                  <a:gd name="T2" fmla="*/ 0 w 15"/>
                  <a:gd name="T3" fmla="*/ 11 h 14"/>
                  <a:gd name="T4" fmla="*/ 3 w 15"/>
                  <a:gd name="T5" fmla="*/ 0 h 14"/>
                  <a:gd name="T6" fmla="*/ 15 w 15"/>
                  <a:gd name="T7" fmla="*/ 1 h 14"/>
                  <a:gd name="T8" fmla="*/ 13 w 15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3" y="14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5" y="1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1" name="Freeform 243"/>
              <p:cNvSpPr>
                <a:spLocks/>
              </p:cNvSpPr>
              <p:nvPr/>
            </p:nvSpPr>
            <p:spPr bwMode="auto">
              <a:xfrm>
                <a:off x="4632" y="2354"/>
                <a:ext cx="13" cy="13"/>
              </a:xfrm>
              <a:custGeom>
                <a:avLst/>
                <a:gdLst>
                  <a:gd name="T0" fmla="*/ 8 w 8"/>
                  <a:gd name="T1" fmla="*/ 13 h 8"/>
                  <a:gd name="T2" fmla="*/ 0 w 8"/>
                  <a:gd name="T3" fmla="*/ 11 h 8"/>
                  <a:gd name="T4" fmla="*/ 2 w 8"/>
                  <a:gd name="T5" fmla="*/ 0 h 8"/>
                  <a:gd name="T6" fmla="*/ 13 w 8"/>
                  <a:gd name="T7" fmla="*/ 2 h 8"/>
                  <a:gd name="T8" fmla="*/ 11 w 8"/>
                  <a:gd name="T9" fmla="*/ 10 h 8"/>
                  <a:gd name="T10" fmla="*/ 8 w 8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2" name="Freeform 244"/>
              <p:cNvSpPr>
                <a:spLocks/>
              </p:cNvSpPr>
              <p:nvPr/>
            </p:nvSpPr>
            <p:spPr bwMode="auto">
              <a:xfrm>
                <a:off x="4512" y="2302"/>
                <a:ext cx="52" cy="52"/>
              </a:xfrm>
              <a:custGeom>
                <a:avLst/>
                <a:gdLst>
                  <a:gd name="T0" fmla="*/ 50 w 32"/>
                  <a:gd name="T1" fmla="*/ 31 h 32"/>
                  <a:gd name="T2" fmla="*/ 21 w 32"/>
                  <a:gd name="T3" fmla="*/ 50 h 32"/>
                  <a:gd name="T4" fmla="*/ 2 w 32"/>
                  <a:gd name="T5" fmla="*/ 21 h 32"/>
                  <a:gd name="T6" fmla="*/ 31 w 32"/>
                  <a:gd name="T7" fmla="*/ 2 h 32"/>
                  <a:gd name="T8" fmla="*/ 50 w 32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27"/>
                      <a:pt x="21" y="32"/>
                      <a:pt x="13" y="31"/>
                    </a:cubicBezTo>
                    <a:cubicBezTo>
                      <a:pt x="5" y="29"/>
                      <a:pt x="0" y="21"/>
                      <a:pt x="1" y="13"/>
                    </a:cubicBezTo>
                    <a:cubicBezTo>
                      <a:pt x="3" y="5"/>
                      <a:pt x="11" y="0"/>
                      <a:pt x="19" y="1"/>
                    </a:cubicBezTo>
                    <a:cubicBezTo>
                      <a:pt x="27" y="3"/>
                      <a:pt x="32" y="11"/>
                      <a:pt x="31" y="1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3" name="Freeform 245"/>
              <p:cNvSpPr>
                <a:spLocks/>
              </p:cNvSpPr>
              <p:nvPr/>
            </p:nvSpPr>
            <p:spPr bwMode="auto">
              <a:xfrm>
                <a:off x="4533" y="2304"/>
                <a:ext cx="31" cy="50"/>
              </a:xfrm>
              <a:custGeom>
                <a:avLst/>
                <a:gdLst>
                  <a:gd name="T0" fmla="*/ 10 w 19"/>
                  <a:gd name="T1" fmla="*/ 0 h 31"/>
                  <a:gd name="T2" fmla="*/ 10 w 19"/>
                  <a:gd name="T3" fmla="*/ 0 h 31"/>
                  <a:gd name="T4" fmla="*/ 0 w 19"/>
                  <a:gd name="T5" fmla="*/ 48 h 31"/>
                  <a:gd name="T6" fmla="*/ 0 w 19"/>
                  <a:gd name="T7" fmla="*/ 48 h 31"/>
                  <a:gd name="T8" fmla="*/ 29 w 19"/>
                  <a:gd name="T9" fmla="*/ 29 h 31"/>
                  <a:gd name="T10" fmla="*/ 10 w 19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1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31"/>
                      <a:pt x="16" y="26"/>
                      <a:pt x="18" y="18"/>
                    </a:cubicBezTo>
                    <a:cubicBezTo>
                      <a:pt x="19" y="10"/>
                      <a:pt x="14" y="2"/>
                      <a:pt x="6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4" name="Freeform 246"/>
              <p:cNvSpPr>
                <a:spLocks/>
              </p:cNvSpPr>
              <p:nvPr/>
            </p:nvSpPr>
            <p:spPr bwMode="auto">
              <a:xfrm>
                <a:off x="3533" y="2730"/>
                <a:ext cx="127" cy="123"/>
              </a:xfrm>
              <a:custGeom>
                <a:avLst/>
                <a:gdLst>
                  <a:gd name="T0" fmla="*/ 36 w 78"/>
                  <a:gd name="T1" fmla="*/ 121 h 76"/>
                  <a:gd name="T2" fmla="*/ 2 w 78"/>
                  <a:gd name="T3" fmla="*/ 83 h 76"/>
                  <a:gd name="T4" fmla="*/ 2 w 78"/>
                  <a:gd name="T5" fmla="*/ 76 h 76"/>
                  <a:gd name="T6" fmla="*/ 85 w 78"/>
                  <a:gd name="T7" fmla="*/ 2 h 76"/>
                  <a:gd name="T8" fmla="*/ 91 w 78"/>
                  <a:gd name="T9" fmla="*/ 2 h 76"/>
                  <a:gd name="T10" fmla="*/ 125 w 78"/>
                  <a:gd name="T11" fmla="*/ 39 h 76"/>
                  <a:gd name="T12" fmla="*/ 125 w 78"/>
                  <a:gd name="T13" fmla="*/ 47 h 76"/>
                  <a:gd name="T14" fmla="*/ 44 w 78"/>
                  <a:gd name="T15" fmla="*/ 121 h 76"/>
                  <a:gd name="T16" fmla="*/ 36 w 78"/>
                  <a:gd name="T17" fmla="*/ 12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76">
                    <a:moveTo>
                      <a:pt x="22" y="75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1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6"/>
                      <a:pt x="23" y="76"/>
                      <a:pt x="22" y="75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5" name="Freeform 247"/>
              <p:cNvSpPr>
                <a:spLocks/>
              </p:cNvSpPr>
              <p:nvPr/>
            </p:nvSpPr>
            <p:spPr bwMode="auto">
              <a:xfrm>
                <a:off x="3538" y="2798"/>
                <a:ext cx="21" cy="24"/>
              </a:xfrm>
              <a:custGeom>
                <a:avLst/>
                <a:gdLst>
                  <a:gd name="T0" fmla="*/ 21 w 13"/>
                  <a:gd name="T1" fmla="*/ 13 h 15"/>
                  <a:gd name="T2" fmla="*/ 10 w 13"/>
                  <a:gd name="T3" fmla="*/ 24 h 15"/>
                  <a:gd name="T4" fmla="*/ 2 w 13"/>
                  <a:gd name="T5" fmla="*/ 16 h 15"/>
                  <a:gd name="T6" fmla="*/ 2 w 13"/>
                  <a:gd name="T7" fmla="*/ 8 h 15"/>
                  <a:gd name="T8" fmla="*/ 11 w 13"/>
                  <a:gd name="T9" fmla="*/ 0 h 15"/>
                  <a:gd name="T10" fmla="*/ 21 w 13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6" name="Freeform 248"/>
              <p:cNvSpPr>
                <a:spLocks/>
              </p:cNvSpPr>
              <p:nvPr/>
            </p:nvSpPr>
            <p:spPr bwMode="auto">
              <a:xfrm>
                <a:off x="3551" y="2785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1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7" name="Freeform 249"/>
              <p:cNvSpPr>
                <a:spLocks/>
              </p:cNvSpPr>
              <p:nvPr/>
            </p:nvSpPr>
            <p:spPr bwMode="auto">
              <a:xfrm>
                <a:off x="3566" y="2772"/>
                <a:ext cx="22" cy="24"/>
              </a:xfrm>
              <a:custGeom>
                <a:avLst/>
                <a:gdLst>
                  <a:gd name="T0" fmla="*/ 22 w 22"/>
                  <a:gd name="T1" fmla="*/ 13 h 24"/>
                  <a:gd name="T2" fmla="*/ 11 w 22"/>
                  <a:gd name="T3" fmla="*/ 24 h 24"/>
                  <a:gd name="T4" fmla="*/ 0 w 22"/>
                  <a:gd name="T5" fmla="*/ 11 h 24"/>
                  <a:gd name="T6" fmla="*/ 11 w 22"/>
                  <a:gd name="T7" fmla="*/ 0 h 24"/>
                  <a:gd name="T8" fmla="*/ 22 w 22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8" name="Freeform 250"/>
              <p:cNvSpPr>
                <a:spLocks/>
              </p:cNvSpPr>
              <p:nvPr/>
            </p:nvSpPr>
            <p:spPr bwMode="auto">
              <a:xfrm>
                <a:off x="3550" y="2812"/>
                <a:ext cx="22" cy="23"/>
              </a:xfrm>
              <a:custGeom>
                <a:avLst/>
                <a:gdLst>
                  <a:gd name="T0" fmla="*/ 22 w 22"/>
                  <a:gd name="T1" fmla="*/ 13 h 23"/>
                  <a:gd name="T2" fmla="*/ 11 w 22"/>
                  <a:gd name="T3" fmla="*/ 23 h 23"/>
                  <a:gd name="T4" fmla="*/ 0 w 22"/>
                  <a:gd name="T5" fmla="*/ 12 h 23"/>
                  <a:gd name="T6" fmla="*/ 11 w 22"/>
                  <a:gd name="T7" fmla="*/ 0 h 23"/>
                  <a:gd name="T8" fmla="*/ 22 w 22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9" name="Freeform 251"/>
              <p:cNvSpPr>
                <a:spLocks/>
              </p:cNvSpPr>
              <p:nvPr/>
            </p:nvSpPr>
            <p:spPr bwMode="auto">
              <a:xfrm>
                <a:off x="3564" y="2799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0 w 23"/>
                  <a:gd name="T3" fmla="*/ 23 h 23"/>
                  <a:gd name="T4" fmla="*/ 0 w 23"/>
                  <a:gd name="T5" fmla="*/ 12 h 23"/>
                  <a:gd name="T6" fmla="*/ 11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0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0" name="Freeform 252"/>
              <p:cNvSpPr>
                <a:spLocks/>
              </p:cNvSpPr>
              <p:nvPr/>
            </p:nvSpPr>
            <p:spPr bwMode="auto">
              <a:xfrm>
                <a:off x="3577" y="2786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1" name="Freeform 253"/>
              <p:cNvSpPr>
                <a:spLocks/>
              </p:cNvSpPr>
              <p:nvPr/>
            </p:nvSpPr>
            <p:spPr bwMode="auto">
              <a:xfrm>
                <a:off x="3580" y="2759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2" name="Freeform 254"/>
              <p:cNvSpPr>
                <a:spLocks/>
              </p:cNvSpPr>
              <p:nvPr/>
            </p:nvSpPr>
            <p:spPr bwMode="auto">
              <a:xfrm>
                <a:off x="3595" y="2746"/>
                <a:ext cx="23" cy="23"/>
              </a:xfrm>
              <a:custGeom>
                <a:avLst/>
                <a:gdLst>
                  <a:gd name="T0" fmla="*/ 23 w 23"/>
                  <a:gd name="T1" fmla="*/ 13 h 23"/>
                  <a:gd name="T2" fmla="*/ 10 w 23"/>
                  <a:gd name="T3" fmla="*/ 23 h 23"/>
                  <a:gd name="T4" fmla="*/ 0 w 23"/>
                  <a:gd name="T5" fmla="*/ 11 h 23"/>
                  <a:gd name="T6" fmla="*/ 11 w 23"/>
                  <a:gd name="T7" fmla="*/ 0 h 23"/>
                  <a:gd name="T8" fmla="*/ 23 w 23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lnTo>
                      <a:pt x="10" y="23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3" name="Freeform 255"/>
              <p:cNvSpPr>
                <a:spLocks/>
              </p:cNvSpPr>
              <p:nvPr/>
            </p:nvSpPr>
            <p:spPr bwMode="auto">
              <a:xfrm>
                <a:off x="3608" y="2735"/>
                <a:ext cx="24" cy="21"/>
              </a:xfrm>
              <a:custGeom>
                <a:avLst/>
                <a:gdLst>
                  <a:gd name="T0" fmla="*/ 24 w 15"/>
                  <a:gd name="T1" fmla="*/ 11 h 13"/>
                  <a:gd name="T2" fmla="*/ 11 w 15"/>
                  <a:gd name="T3" fmla="*/ 21 h 13"/>
                  <a:gd name="T4" fmla="*/ 0 w 15"/>
                  <a:gd name="T5" fmla="*/ 10 h 13"/>
                  <a:gd name="T6" fmla="*/ 10 w 15"/>
                  <a:gd name="T7" fmla="*/ 2 h 13"/>
                  <a:gd name="T8" fmla="*/ 16 w 15"/>
                  <a:gd name="T9" fmla="*/ 2 h 13"/>
                  <a:gd name="T10" fmla="*/ 24 w 15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15" y="7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9" y="0"/>
                      <a:pt x="10" y="1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4" name="Freeform 256"/>
              <p:cNvSpPr>
                <a:spLocks/>
              </p:cNvSpPr>
              <p:nvPr/>
            </p:nvSpPr>
            <p:spPr bwMode="auto">
              <a:xfrm>
                <a:off x="3592" y="2773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0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5" name="Freeform 257"/>
              <p:cNvSpPr>
                <a:spLocks/>
              </p:cNvSpPr>
              <p:nvPr/>
            </p:nvSpPr>
            <p:spPr bwMode="auto">
              <a:xfrm>
                <a:off x="3606" y="2759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6" name="Freeform 258"/>
              <p:cNvSpPr>
                <a:spLocks/>
              </p:cNvSpPr>
              <p:nvPr/>
            </p:nvSpPr>
            <p:spPr bwMode="auto">
              <a:xfrm>
                <a:off x="3621" y="2746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7" name="Freeform 259"/>
              <p:cNvSpPr>
                <a:spLocks/>
              </p:cNvSpPr>
              <p:nvPr/>
            </p:nvSpPr>
            <p:spPr bwMode="auto">
              <a:xfrm>
                <a:off x="3561" y="2825"/>
                <a:ext cx="24" cy="23"/>
              </a:xfrm>
              <a:custGeom>
                <a:avLst/>
                <a:gdLst>
                  <a:gd name="T0" fmla="*/ 24 w 15"/>
                  <a:gd name="T1" fmla="*/ 13 h 14"/>
                  <a:gd name="T2" fmla="*/ 14 w 15"/>
                  <a:gd name="T3" fmla="*/ 21 h 14"/>
                  <a:gd name="T4" fmla="*/ 8 w 15"/>
                  <a:gd name="T5" fmla="*/ 21 h 14"/>
                  <a:gd name="T6" fmla="*/ 0 w 15"/>
                  <a:gd name="T7" fmla="*/ 12 h 14"/>
                  <a:gd name="T8" fmla="*/ 13 w 15"/>
                  <a:gd name="T9" fmla="*/ 0 h 14"/>
                  <a:gd name="T10" fmla="*/ 24 w 15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5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6" y="14"/>
                      <a:pt x="5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8" name="Freeform 260"/>
              <p:cNvSpPr>
                <a:spLocks/>
              </p:cNvSpPr>
              <p:nvPr/>
            </p:nvSpPr>
            <p:spPr bwMode="auto">
              <a:xfrm>
                <a:off x="3575" y="2812"/>
                <a:ext cx="25" cy="25"/>
              </a:xfrm>
              <a:custGeom>
                <a:avLst/>
                <a:gdLst>
                  <a:gd name="T0" fmla="*/ 25 w 25"/>
                  <a:gd name="T1" fmla="*/ 13 h 25"/>
                  <a:gd name="T2" fmla="*/ 12 w 25"/>
                  <a:gd name="T3" fmla="*/ 25 h 25"/>
                  <a:gd name="T4" fmla="*/ 0 w 25"/>
                  <a:gd name="T5" fmla="*/ 12 h 25"/>
                  <a:gd name="T6" fmla="*/ 13 w 25"/>
                  <a:gd name="T7" fmla="*/ 0 h 25"/>
                  <a:gd name="T8" fmla="*/ 25 w 25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lnTo>
                      <a:pt x="12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9" name="Freeform 261"/>
              <p:cNvSpPr>
                <a:spLocks/>
              </p:cNvSpPr>
              <p:nvPr/>
            </p:nvSpPr>
            <p:spPr bwMode="auto">
              <a:xfrm>
                <a:off x="3590" y="2799"/>
                <a:ext cx="24" cy="25"/>
              </a:xfrm>
              <a:custGeom>
                <a:avLst/>
                <a:gdLst>
                  <a:gd name="T0" fmla="*/ 24 w 24"/>
                  <a:gd name="T1" fmla="*/ 13 h 25"/>
                  <a:gd name="T2" fmla="*/ 11 w 24"/>
                  <a:gd name="T3" fmla="*/ 25 h 25"/>
                  <a:gd name="T4" fmla="*/ 0 w 24"/>
                  <a:gd name="T5" fmla="*/ 12 h 25"/>
                  <a:gd name="T6" fmla="*/ 13 w 24"/>
                  <a:gd name="T7" fmla="*/ 0 h 25"/>
                  <a:gd name="T8" fmla="*/ 24 w 24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3"/>
                    </a:moveTo>
                    <a:lnTo>
                      <a:pt x="11" y="25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0" name="Freeform 262"/>
              <p:cNvSpPr>
                <a:spLocks/>
              </p:cNvSpPr>
              <p:nvPr/>
            </p:nvSpPr>
            <p:spPr bwMode="auto">
              <a:xfrm>
                <a:off x="3605" y="2786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1" name="Freeform 263"/>
              <p:cNvSpPr>
                <a:spLocks/>
              </p:cNvSpPr>
              <p:nvPr/>
            </p:nvSpPr>
            <p:spPr bwMode="auto">
              <a:xfrm>
                <a:off x="3619" y="2773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2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2" name="Freeform 264"/>
              <p:cNvSpPr>
                <a:spLocks/>
              </p:cNvSpPr>
              <p:nvPr/>
            </p:nvSpPr>
            <p:spPr bwMode="auto">
              <a:xfrm>
                <a:off x="3634" y="2761"/>
                <a:ext cx="21" cy="22"/>
              </a:xfrm>
              <a:custGeom>
                <a:avLst/>
                <a:gdLst>
                  <a:gd name="T0" fmla="*/ 19 w 13"/>
                  <a:gd name="T1" fmla="*/ 14 h 14"/>
                  <a:gd name="T2" fmla="*/ 11 w 13"/>
                  <a:gd name="T3" fmla="*/ 22 h 14"/>
                  <a:gd name="T4" fmla="*/ 0 w 13"/>
                  <a:gd name="T5" fmla="*/ 11 h 14"/>
                  <a:gd name="T6" fmla="*/ 11 w 13"/>
                  <a:gd name="T7" fmla="*/ 0 h 14"/>
                  <a:gd name="T8" fmla="*/ 19 w 13"/>
                  <a:gd name="T9" fmla="*/ 8 h 14"/>
                  <a:gd name="T10" fmla="*/ 19 w 13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3" y="8"/>
                      <a:pt x="12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3" name="Freeform 265"/>
              <p:cNvSpPr>
                <a:spLocks/>
              </p:cNvSpPr>
              <p:nvPr/>
            </p:nvSpPr>
            <p:spPr bwMode="auto">
              <a:xfrm>
                <a:off x="3678" y="2599"/>
                <a:ext cx="128" cy="123"/>
              </a:xfrm>
              <a:custGeom>
                <a:avLst/>
                <a:gdLst>
                  <a:gd name="T0" fmla="*/ 36 w 79"/>
                  <a:gd name="T1" fmla="*/ 120 h 76"/>
                  <a:gd name="T2" fmla="*/ 2 w 79"/>
                  <a:gd name="T3" fmla="*/ 83 h 76"/>
                  <a:gd name="T4" fmla="*/ 3 w 79"/>
                  <a:gd name="T5" fmla="*/ 76 h 76"/>
                  <a:gd name="T6" fmla="*/ 84 w 79"/>
                  <a:gd name="T7" fmla="*/ 2 h 76"/>
                  <a:gd name="T8" fmla="*/ 91 w 79"/>
                  <a:gd name="T9" fmla="*/ 2 h 76"/>
                  <a:gd name="T10" fmla="*/ 125 w 79"/>
                  <a:gd name="T11" fmla="*/ 39 h 76"/>
                  <a:gd name="T12" fmla="*/ 125 w 79"/>
                  <a:gd name="T13" fmla="*/ 47 h 76"/>
                  <a:gd name="T14" fmla="*/ 44 w 79"/>
                  <a:gd name="T15" fmla="*/ 120 h 76"/>
                  <a:gd name="T16" fmla="*/ 36 w 79"/>
                  <a:gd name="T17" fmla="*/ 12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76">
                    <a:moveTo>
                      <a:pt x="22" y="74"/>
                    </a:moveTo>
                    <a:cubicBezTo>
                      <a:pt x="1" y="51"/>
                      <a:pt x="1" y="51"/>
                      <a:pt x="1" y="51"/>
                    </a:cubicBezTo>
                    <a:cubicBezTo>
                      <a:pt x="0" y="50"/>
                      <a:pt x="0" y="48"/>
                      <a:pt x="2" y="47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0"/>
                      <a:pt x="55" y="0"/>
                      <a:pt x="56" y="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9" y="25"/>
                      <a:pt x="78" y="27"/>
                      <a:pt x="77" y="2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6"/>
                      <a:pt x="24" y="75"/>
                      <a:pt x="22" y="74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4" name="Freeform 266"/>
              <p:cNvSpPr>
                <a:spLocks/>
              </p:cNvSpPr>
              <p:nvPr/>
            </p:nvSpPr>
            <p:spPr bwMode="auto">
              <a:xfrm>
                <a:off x="3682" y="2667"/>
                <a:ext cx="23" cy="24"/>
              </a:xfrm>
              <a:custGeom>
                <a:avLst/>
                <a:gdLst>
                  <a:gd name="T0" fmla="*/ 23 w 14"/>
                  <a:gd name="T1" fmla="*/ 13 h 15"/>
                  <a:gd name="T2" fmla="*/ 10 w 14"/>
                  <a:gd name="T3" fmla="*/ 24 h 15"/>
                  <a:gd name="T4" fmla="*/ 2 w 14"/>
                  <a:gd name="T5" fmla="*/ 14 h 15"/>
                  <a:gd name="T6" fmla="*/ 2 w 14"/>
                  <a:gd name="T7" fmla="*/ 8 h 15"/>
                  <a:gd name="T8" fmla="*/ 12 w 14"/>
                  <a:gd name="T9" fmla="*/ 0 h 15"/>
                  <a:gd name="T10" fmla="*/ 23 w 14"/>
                  <a:gd name="T11" fmla="*/ 1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5" name="Freeform 267"/>
              <p:cNvSpPr>
                <a:spLocks/>
              </p:cNvSpPr>
              <p:nvPr/>
            </p:nvSpPr>
            <p:spPr bwMode="auto">
              <a:xfrm>
                <a:off x="3695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3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6" name="Freeform 268"/>
              <p:cNvSpPr>
                <a:spLocks/>
              </p:cNvSpPr>
              <p:nvPr/>
            </p:nvSpPr>
            <p:spPr bwMode="auto">
              <a:xfrm>
                <a:off x="3710" y="2641"/>
                <a:ext cx="23" cy="22"/>
              </a:xfrm>
              <a:custGeom>
                <a:avLst/>
                <a:gdLst>
                  <a:gd name="T0" fmla="*/ 23 w 23"/>
                  <a:gd name="T1" fmla="*/ 13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3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7" name="Freeform 269"/>
              <p:cNvSpPr>
                <a:spLocks/>
              </p:cNvSpPr>
              <p:nvPr/>
            </p:nvSpPr>
            <p:spPr bwMode="auto">
              <a:xfrm>
                <a:off x="3694" y="2681"/>
                <a:ext cx="22" cy="23"/>
              </a:xfrm>
              <a:custGeom>
                <a:avLst/>
                <a:gdLst>
                  <a:gd name="T0" fmla="*/ 22 w 22"/>
                  <a:gd name="T1" fmla="*/ 12 h 23"/>
                  <a:gd name="T2" fmla="*/ 11 w 22"/>
                  <a:gd name="T3" fmla="*/ 23 h 23"/>
                  <a:gd name="T4" fmla="*/ 0 w 22"/>
                  <a:gd name="T5" fmla="*/ 10 h 23"/>
                  <a:gd name="T6" fmla="*/ 11 w 22"/>
                  <a:gd name="T7" fmla="*/ 0 h 23"/>
                  <a:gd name="T8" fmla="*/ 22 w 22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lnTo>
                      <a:pt x="11" y="2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8" name="Freeform 270"/>
              <p:cNvSpPr>
                <a:spLocks/>
              </p:cNvSpPr>
              <p:nvPr/>
            </p:nvSpPr>
            <p:spPr bwMode="auto">
              <a:xfrm>
                <a:off x="3708" y="2668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12 w 23"/>
                  <a:gd name="T3" fmla="*/ 23 h 23"/>
                  <a:gd name="T4" fmla="*/ 0 w 23"/>
                  <a:gd name="T5" fmla="*/ 10 h 23"/>
                  <a:gd name="T6" fmla="*/ 12 w 23"/>
                  <a:gd name="T7" fmla="*/ 0 h 23"/>
                  <a:gd name="T8" fmla="*/ 23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9" name="Freeform 271"/>
              <p:cNvSpPr>
                <a:spLocks/>
              </p:cNvSpPr>
              <p:nvPr/>
            </p:nvSpPr>
            <p:spPr bwMode="auto">
              <a:xfrm>
                <a:off x="3723" y="2654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0 w 23"/>
                  <a:gd name="T3" fmla="*/ 24 h 24"/>
                  <a:gd name="T4" fmla="*/ 0 w 23"/>
                  <a:gd name="T5" fmla="*/ 11 h 24"/>
                  <a:gd name="T6" fmla="*/ 11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0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0" name="Freeform 272"/>
              <p:cNvSpPr>
                <a:spLocks/>
              </p:cNvSpPr>
              <p:nvPr/>
            </p:nvSpPr>
            <p:spPr bwMode="auto">
              <a:xfrm>
                <a:off x="3724" y="2628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2 w 23"/>
                  <a:gd name="T3" fmla="*/ 22 h 22"/>
                  <a:gd name="T4" fmla="*/ 0 w 23"/>
                  <a:gd name="T5" fmla="*/ 11 h 22"/>
                  <a:gd name="T6" fmla="*/ 12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2" y="22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1" name="Freeform 273"/>
              <p:cNvSpPr>
                <a:spLocks/>
              </p:cNvSpPr>
              <p:nvPr/>
            </p:nvSpPr>
            <p:spPr bwMode="auto">
              <a:xfrm>
                <a:off x="3739" y="2615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22 h 22"/>
                  <a:gd name="T4" fmla="*/ 0 w 23"/>
                  <a:gd name="T5" fmla="*/ 11 h 22"/>
                  <a:gd name="T6" fmla="*/ 11 w 23"/>
                  <a:gd name="T7" fmla="*/ 0 h 22"/>
                  <a:gd name="T8" fmla="*/ 23 w 23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2" name="Freeform 274"/>
              <p:cNvSpPr>
                <a:spLocks/>
              </p:cNvSpPr>
              <p:nvPr/>
            </p:nvSpPr>
            <p:spPr bwMode="auto">
              <a:xfrm>
                <a:off x="3754" y="2602"/>
                <a:ext cx="22" cy="22"/>
              </a:xfrm>
              <a:custGeom>
                <a:avLst/>
                <a:gdLst>
                  <a:gd name="T0" fmla="*/ 22 w 14"/>
                  <a:gd name="T1" fmla="*/ 11 h 14"/>
                  <a:gd name="T2" fmla="*/ 11 w 14"/>
                  <a:gd name="T3" fmla="*/ 22 h 14"/>
                  <a:gd name="T4" fmla="*/ 0 w 14"/>
                  <a:gd name="T5" fmla="*/ 11 h 14"/>
                  <a:gd name="T6" fmla="*/ 8 w 14"/>
                  <a:gd name="T7" fmla="*/ 3 h 14"/>
                  <a:gd name="T8" fmla="*/ 14 w 14"/>
                  <a:gd name="T9" fmla="*/ 3 h 14"/>
                  <a:gd name="T10" fmla="*/ 22 w 14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1"/>
                      <a:pt x="9" y="2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3" name="Freeform 275"/>
              <p:cNvSpPr>
                <a:spLocks/>
              </p:cNvSpPr>
              <p:nvPr/>
            </p:nvSpPr>
            <p:spPr bwMode="auto">
              <a:xfrm>
                <a:off x="3737" y="2641"/>
                <a:ext cx="23" cy="24"/>
              </a:xfrm>
              <a:custGeom>
                <a:avLst/>
                <a:gdLst>
                  <a:gd name="T0" fmla="*/ 23 w 23"/>
                  <a:gd name="T1" fmla="*/ 13 h 24"/>
                  <a:gd name="T2" fmla="*/ 12 w 23"/>
                  <a:gd name="T3" fmla="*/ 24 h 24"/>
                  <a:gd name="T4" fmla="*/ 0 w 23"/>
                  <a:gd name="T5" fmla="*/ 11 h 24"/>
                  <a:gd name="T6" fmla="*/ 12 w 23"/>
                  <a:gd name="T7" fmla="*/ 0 h 24"/>
                  <a:gd name="T8" fmla="*/ 23 w 23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4" name="Freeform 276"/>
              <p:cNvSpPr>
                <a:spLocks/>
              </p:cNvSpPr>
              <p:nvPr/>
            </p:nvSpPr>
            <p:spPr bwMode="auto">
              <a:xfrm>
                <a:off x="3750" y="2628"/>
                <a:ext cx="25" cy="24"/>
              </a:xfrm>
              <a:custGeom>
                <a:avLst/>
                <a:gdLst>
                  <a:gd name="T0" fmla="*/ 25 w 25"/>
                  <a:gd name="T1" fmla="*/ 13 h 24"/>
                  <a:gd name="T2" fmla="*/ 12 w 25"/>
                  <a:gd name="T3" fmla="*/ 24 h 24"/>
                  <a:gd name="T4" fmla="*/ 0 w 25"/>
                  <a:gd name="T5" fmla="*/ 11 h 24"/>
                  <a:gd name="T6" fmla="*/ 13 w 25"/>
                  <a:gd name="T7" fmla="*/ 0 h 24"/>
                  <a:gd name="T8" fmla="*/ 25 w 25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3"/>
                    </a:moveTo>
                    <a:lnTo>
                      <a:pt x="12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5" name="Freeform 277"/>
              <p:cNvSpPr>
                <a:spLocks/>
              </p:cNvSpPr>
              <p:nvPr/>
            </p:nvSpPr>
            <p:spPr bwMode="auto">
              <a:xfrm>
                <a:off x="3765" y="2615"/>
                <a:ext cx="24" cy="24"/>
              </a:xfrm>
              <a:custGeom>
                <a:avLst/>
                <a:gdLst>
                  <a:gd name="T0" fmla="*/ 24 w 24"/>
                  <a:gd name="T1" fmla="*/ 13 h 24"/>
                  <a:gd name="T2" fmla="*/ 11 w 24"/>
                  <a:gd name="T3" fmla="*/ 24 h 24"/>
                  <a:gd name="T4" fmla="*/ 0 w 24"/>
                  <a:gd name="T5" fmla="*/ 11 h 24"/>
                  <a:gd name="T6" fmla="*/ 13 w 24"/>
                  <a:gd name="T7" fmla="*/ 0 h 24"/>
                  <a:gd name="T8" fmla="*/ 24 w 24"/>
                  <a:gd name="T9" fmla="*/ 1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11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6" name="Freeform 278"/>
              <p:cNvSpPr>
                <a:spLocks/>
              </p:cNvSpPr>
              <p:nvPr/>
            </p:nvSpPr>
            <p:spPr bwMode="auto">
              <a:xfrm>
                <a:off x="3707" y="2694"/>
                <a:ext cx="22" cy="23"/>
              </a:xfrm>
              <a:custGeom>
                <a:avLst/>
                <a:gdLst>
                  <a:gd name="T0" fmla="*/ 22 w 14"/>
                  <a:gd name="T1" fmla="*/ 13 h 14"/>
                  <a:gd name="T2" fmla="*/ 14 w 14"/>
                  <a:gd name="T3" fmla="*/ 21 h 14"/>
                  <a:gd name="T4" fmla="*/ 8 w 14"/>
                  <a:gd name="T5" fmla="*/ 20 h 14"/>
                  <a:gd name="T6" fmla="*/ 0 w 14"/>
                  <a:gd name="T7" fmla="*/ 12 h 14"/>
                  <a:gd name="T8" fmla="*/ 11 w 14"/>
                  <a:gd name="T9" fmla="*/ 0 h 14"/>
                  <a:gd name="T10" fmla="*/ 22 w 1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4" y="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7" y="14"/>
                      <a:pt x="6" y="14"/>
                      <a:pt x="5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7" name="Freeform 279"/>
              <p:cNvSpPr>
                <a:spLocks/>
              </p:cNvSpPr>
              <p:nvPr/>
            </p:nvSpPr>
            <p:spPr bwMode="auto">
              <a:xfrm>
                <a:off x="3720" y="2681"/>
                <a:ext cx="24" cy="23"/>
              </a:xfrm>
              <a:custGeom>
                <a:avLst/>
                <a:gdLst>
                  <a:gd name="T0" fmla="*/ 24 w 24"/>
                  <a:gd name="T1" fmla="*/ 13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3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8" name="Freeform 280"/>
              <p:cNvSpPr>
                <a:spLocks/>
              </p:cNvSpPr>
              <p:nvPr/>
            </p:nvSpPr>
            <p:spPr bwMode="auto">
              <a:xfrm>
                <a:off x="3734" y="2668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2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9" name="Freeform 281"/>
              <p:cNvSpPr>
                <a:spLocks/>
              </p:cNvSpPr>
              <p:nvPr/>
            </p:nvSpPr>
            <p:spPr bwMode="auto">
              <a:xfrm>
                <a:off x="3749" y="2655"/>
                <a:ext cx="24" cy="23"/>
              </a:xfrm>
              <a:custGeom>
                <a:avLst/>
                <a:gdLst>
                  <a:gd name="T0" fmla="*/ 24 w 24"/>
                  <a:gd name="T1" fmla="*/ 12 h 23"/>
                  <a:gd name="T2" fmla="*/ 11 w 24"/>
                  <a:gd name="T3" fmla="*/ 23 h 23"/>
                  <a:gd name="T4" fmla="*/ 0 w 24"/>
                  <a:gd name="T5" fmla="*/ 12 h 23"/>
                  <a:gd name="T6" fmla="*/ 13 w 24"/>
                  <a:gd name="T7" fmla="*/ 0 h 23"/>
                  <a:gd name="T8" fmla="*/ 24 w 24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2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0" name="Freeform 282"/>
              <p:cNvSpPr>
                <a:spLocks/>
              </p:cNvSpPr>
              <p:nvPr/>
            </p:nvSpPr>
            <p:spPr bwMode="auto">
              <a:xfrm>
                <a:off x="3763" y="2642"/>
                <a:ext cx="25" cy="23"/>
              </a:xfrm>
              <a:custGeom>
                <a:avLst/>
                <a:gdLst>
                  <a:gd name="T0" fmla="*/ 25 w 25"/>
                  <a:gd name="T1" fmla="*/ 12 h 23"/>
                  <a:gd name="T2" fmla="*/ 12 w 25"/>
                  <a:gd name="T3" fmla="*/ 23 h 23"/>
                  <a:gd name="T4" fmla="*/ 0 w 25"/>
                  <a:gd name="T5" fmla="*/ 10 h 23"/>
                  <a:gd name="T6" fmla="*/ 13 w 25"/>
                  <a:gd name="T7" fmla="*/ 0 h 23"/>
                  <a:gd name="T8" fmla="*/ 25 w 25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2"/>
                    </a:moveTo>
                    <a:lnTo>
                      <a:pt x="12" y="23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1" name="Freeform 283"/>
              <p:cNvSpPr>
                <a:spLocks/>
              </p:cNvSpPr>
              <p:nvPr/>
            </p:nvSpPr>
            <p:spPr bwMode="auto">
              <a:xfrm>
                <a:off x="3778" y="2629"/>
                <a:ext cx="23" cy="23"/>
              </a:xfrm>
              <a:custGeom>
                <a:avLst/>
                <a:gdLst>
                  <a:gd name="T0" fmla="*/ 20 w 14"/>
                  <a:gd name="T1" fmla="*/ 15 h 14"/>
                  <a:gd name="T2" fmla="*/ 12 w 14"/>
                  <a:gd name="T3" fmla="*/ 23 h 14"/>
                  <a:gd name="T4" fmla="*/ 0 w 14"/>
                  <a:gd name="T5" fmla="*/ 10 h 14"/>
                  <a:gd name="T6" fmla="*/ 13 w 14"/>
                  <a:gd name="T7" fmla="*/ 0 h 14"/>
                  <a:gd name="T8" fmla="*/ 21 w 14"/>
                  <a:gd name="T9" fmla="*/ 8 h 14"/>
                  <a:gd name="T10" fmla="*/ 20 w 14"/>
                  <a:gd name="T11" fmla="*/ 1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2" y="9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8"/>
                      <a:pt x="12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2" name="Freeform 284"/>
              <p:cNvSpPr>
                <a:spLocks/>
              </p:cNvSpPr>
              <p:nvPr/>
            </p:nvSpPr>
            <p:spPr bwMode="auto">
              <a:xfrm>
                <a:off x="3632" y="2688"/>
                <a:ext cx="75" cy="74"/>
              </a:xfrm>
              <a:custGeom>
                <a:avLst/>
                <a:gdLst>
                  <a:gd name="T0" fmla="*/ 62 w 46"/>
                  <a:gd name="T1" fmla="*/ 14 h 46"/>
                  <a:gd name="T2" fmla="*/ 60 w 46"/>
                  <a:gd name="T3" fmla="*/ 63 h 46"/>
                  <a:gd name="T4" fmla="*/ 11 w 46"/>
                  <a:gd name="T5" fmla="*/ 60 h 46"/>
                  <a:gd name="T6" fmla="*/ 15 w 46"/>
                  <a:gd name="T7" fmla="*/ 13 h 46"/>
                  <a:gd name="T8" fmla="*/ 62 w 46"/>
                  <a:gd name="T9" fmla="*/ 14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38" y="9"/>
                    </a:moveTo>
                    <a:cubicBezTo>
                      <a:pt x="46" y="18"/>
                      <a:pt x="45" y="31"/>
                      <a:pt x="37" y="39"/>
                    </a:cubicBezTo>
                    <a:cubicBezTo>
                      <a:pt x="28" y="46"/>
                      <a:pt x="15" y="46"/>
                      <a:pt x="7" y="37"/>
                    </a:cubicBezTo>
                    <a:cubicBezTo>
                      <a:pt x="0" y="29"/>
                      <a:pt x="0" y="16"/>
                      <a:pt x="9" y="8"/>
                    </a:cubicBezTo>
                    <a:cubicBezTo>
                      <a:pt x="17" y="0"/>
                      <a:pt x="30" y="1"/>
                      <a:pt x="38" y="9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3" name="Freeform 285"/>
              <p:cNvSpPr>
                <a:spLocks/>
              </p:cNvSpPr>
              <p:nvPr/>
            </p:nvSpPr>
            <p:spPr bwMode="auto">
              <a:xfrm>
                <a:off x="3647" y="2688"/>
                <a:ext cx="60" cy="63"/>
              </a:xfrm>
              <a:custGeom>
                <a:avLst/>
                <a:gdLst>
                  <a:gd name="T0" fmla="*/ 0 w 37"/>
                  <a:gd name="T1" fmla="*/ 13 h 39"/>
                  <a:gd name="T2" fmla="*/ 0 w 37"/>
                  <a:gd name="T3" fmla="*/ 13 h 39"/>
                  <a:gd name="T4" fmla="*/ 45 w 37"/>
                  <a:gd name="T5" fmla="*/ 63 h 39"/>
                  <a:gd name="T6" fmla="*/ 45 w 37"/>
                  <a:gd name="T7" fmla="*/ 63 h 39"/>
                  <a:gd name="T8" fmla="*/ 47 w 37"/>
                  <a:gd name="T9" fmla="*/ 15 h 39"/>
                  <a:gd name="T10" fmla="*/ 0 w 37"/>
                  <a:gd name="T11" fmla="*/ 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9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6" y="31"/>
                      <a:pt x="37" y="18"/>
                      <a:pt x="29" y="9"/>
                    </a:cubicBezTo>
                    <a:cubicBezTo>
                      <a:pt x="21" y="1"/>
                      <a:pt x="8" y="0"/>
                      <a:pt x="0" y="8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4" name="Freeform 286"/>
              <p:cNvSpPr>
                <a:spLocks/>
              </p:cNvSpPr>
              <p:nvPr/>
            </p:nvSpPr>
            <p:spPr bwMode="auto">
              <a:xfrm>
                <a:off x="4541" y="3601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7 h 48"/>
                  <a:gd name="T8" fmla="*/ 94 w 59"/>
                  <a:gd name="T9" fmla="*/ 42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39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4"/>
                      <a:pt x="59" y="25"/>
                      <a:pt x="58" y="2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2"/>
                      <a:pt x="1" y="21"/>
                    </a:cubicBezTo>
                    <a:close/>
                  </a:path>
                </a:pathLst>
              </a:custGeom>
              <a:solidFill>
                <a:srgbClr val="F9E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5" name="Freeform 287"/>
              <p:cNvSpPr>
                <a:spLocks/>
              </p:cNvSpPr>
              <p:nvPr/>
            </p:nvSpPr>
            <p:spPr bwMode="auto">
              <a:xfrm>
                <a:off x="4556" y="3604"/>
                <a:ext cx="16" cy="15"/>
              </a:xfrm>
              <a:custGeom>
                <a:avLst/>
                <a:gdLst>
                  <a:gd name="T0" fmla="*/ 11 w 10"/>
                  <a:gd name="T1" fmla="*/ 15 h 9"/>
                  <a:gd name="T2" fmla="*/ 0 w 10"/>
                  <a:gd name="T3" fmla="*/ 10 h 9"/>
                  <a:gd name="T4" fmla="*/ 5 w 10"/>
                  <a:gd name="T5" fmla="*/ 2 h 9"/>
                  <a:gd name="T6" fmla="*/ 10 w 10"/>
                  <a:gd name="T7" fmla="*/ 2 h 9"/>
                  <a:gd name="T8" fmla="*/ 16 w 10"/>
                  <a:gd name="T9" fmla="*/ 5 h 9"/>
                  <a:gd name="T10" fmla="*/ 11 w 10"/>
                  <a:gd name="T11" fmla="*/ 1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6" name="Freeform 288"/>
              <p:cNvSpPr>
                <a:spLocks/>
              </p:cNvSpPr>
              <p:nvPr/>
            </p:nvSpPr>
            <p:spPr bwMode="auto">
              <a:xfrm>
                <a:off x="4569" y="3611"/>
                <a:ext cx="16" cy="14"/>
              </a:xfrm>
              <a:custGeom>
                <a:avLst/>
                <a:gdLst>
                  <a:gd name="T0" fmla="*/ 9 w 16"/>
                  <a:gd name="T1" fmla="*/ 14 h 14"/>
                  <a:gd name="T2" fmla="*/ 0 w 16"/>
                  <a:gd name="T3" fmla="*/ 9 h 14"/>
                  <a:gd name="T4" fmla="*/ 4 w 16"/>
                  <a:gd name="T5" fmla="*/ 0 h 14"/>
                  <a:gd name="T6" fmla="*/ 16 w 16"/>
                  <a:gd name="T7" fmla="*/ 5 h 14"/>
                  <a:gd name="T8" fmla="*/ 9 w 16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9" y="1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7" name="Freeform 289"/>
              <p:cNvSpPr>
                <a:spLocks/>
              </p:cNvSpPr>
              <p:nvPr/>
            </p:nvSpPr>
            <p:spPr bwMode="auto">
              <a:xfrm>
                <a:off x="4582" y="3617"/>
                <a:ext cx="14" cy="15"/>
              </a:xfrm>
              <a:custGeom>
                <a:avLst/>
                <a:gdLst>
                  <a:gd name="T0" fmla="*/ 9 w 14"/>
                  <a:gd name="T1" fmla="*/ 15 h 15"/>
                  <a:gd name="T2" fmla="*/ 0 w 14"/>
                  <a:gd name="T3" fmla="*/ 10 h 15"/>
                  <a:gd name="T4" fmla="*/ 4 w 14"/>
                  <a:gd name="T5" fmla="*/ 0 h 15"/>
                  <a:gd name="T6" fmla="*/ 14 w 14"/>
                  <a:gd name="T7" fmla="*/ 5 h 15"/>
                  <a:gd name="T8" fmla="*/ 9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9" y="15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8" name="Freeform 290"/>
              <p:cNvSpPr>
                <a:spLocks/>
              </p:cNvSpPr>
              <p:nvPr/>
            </p:nvSpPr>
            <p:spPr bwMode="auto">
              <a:xfrm>
                <a:off x="4551" y="3616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9" name="Freeform 291"/>
              <p:cNvSpPr>
                <a:spLocks/>
              </p:cNvSpPr>
              <p:nvPr/>
            </p:nvSpPr>
            <p:spPr bwMode="auto">
              <a:xfrm>
                <a:off x="4562" y="3622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0 h 16"/>
                  <a:gd name="T4" fmla="*/ 7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0" name="Freeform 292"/>
              <p:cNvSpPr>
                <a:spLocks/>
              </p:cNvSpPr>
              <p:nvPr/>
            </p:nvSpPr>
            <p:spPr bwMode="auto">
              <a:xfrm>
                <a:off x="4575" y="3629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9 h 16"/>
                  <a:gd name="T4" fmla="*/ 5 w 16"/>
                  <a:gd name="T5" fmla="*/ 0 h 16"/>
                  <a:gd name="T6" fmla="*/ 16 w 16"/>
                  <a:gd name="T7" fmla="*/ 4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6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1" name="Freeform 293"/>
              <p:cNvSpPr>
                <a:spLocks/>
              </p:cNvSpPr>
              <p:nvPr/>
            </p:nvSpPr>
            <p:spPr bwMode="auto">
              <a:xfrm>
                <a:off x="4593" y="3624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5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2" name="Freeform 294"/>
              <p:cNvSpPr>
                <a:spLocks/>
              </p:cNvSpPr>
              <p:nvPr/>
            </p:nvSpPr>
            <p:spPr bwMode="auto">
              <a:xfrm>
                <a:off x="4606" y="3630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3" name="Freeform 295"/>
              <p:cNvSpPr>
                <a:spLocks/>
              </p:cNvSpPr>
              <p:nvPr/>
            </p:nvSpPr>
            <p:spPr bwMode="auto">
              <a:xfrm>
                <a:off x="4617" y="3637"/>
                <a:ext cx="16" cy="16"/>
              </a:xfrm>
              <a:custGeom>
                <a:avLst/>
                <a:gdLst>
                  <a:gd name="T0" fmla="*/ 11 w 10"/>
                  <a:gd name="T1" fmla="*/ 16 h 10"/>
                  <a:gd name="T2" fmla="*/ 0 w 10"/>
                  <a:gd name="T3" fmla="*/ 10 h 10"/>
                  <a:gd name="T4" fmla="*/ 6 w 10"/>
                  <a:gd name="T5" fmla="*/ 0 h 10"/>
                  <a:gd name="T6" fmla="*/ 13 w 10"/>
                  <a:gd name="T7" fmla="*/ 3 h 10"/>
                  <a:gd name="T8" fmla="*/ 14 w 10"/>
                  <a:gd name="T9" fmla="*/ 8 h 10"/>
                  <a:gd name="T10" fmla="*/ 11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4" name="Freeform 296"/>
              <p:cNvSpPr>
                <a:spLocks/>
              </p:cNvSpPr>
              <p:nvPr/>
            </p:nvSpPr>
            <p:spPr bwMode="auto">
              <a:xfrm>
                <a:off x="4586" y="3635"/>
                <a:ext cx="17" cy="16"/>
              </a:xfrm>
              <a:custGeom>
                <a:avLst/>
                <a:gdLst>
                  <a:gd name="T0" fmla="*/ 12 w 17"/>
                  <a:gd name="T1" fmla="*/ 16 h 16"/>
                  <a:gd name="T2" fmla="*/ 0 w 17"/>
                  <a:gd name="T3" fmla="*/ 10 h 16"/>
                  <a:gd name="T4" fmla="*/ 7 w 17"/>
                  <a:gd name="T5" fmla="*/ 0 h 16"/>
                  <a:gd name="T6" fmla="*/ 17 w 17"/>
                  <a:gd name="T7" fmla="*/ 5 h 16"/>
                  <a:gd name="T8" fmla="*/ 12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2" y="16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7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5" name="Freeform 297"/>
              <p:cNvSpPr>
                <a:spLocks/>
              </p:cNvSpPr>
              <p:nvPr/>
            </p:nvSpPr>
            <p:spPr bwMode="auto">
              <a:xfrm>
                <a:off x="4599" y="3642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9 h 16"/>
                  <a:gd name="T4" fmla="*/ 5 w 17"/>
                  <a:gd name="T5" fmla="*/ 0 h 16"/>
                  <a:gd name="T6" fmla="*/ 17 w 17"/>
                  <a:gd name="T7" fmla="*/ 4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7" y="4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6" name="Freeform 298"/>
              <p:cNvSpPr>
                <a:spLocks/>
              </p:cNvSpPr>
              <p:nvPr/>
            </p:nvSpPr>
            <p:spPr bwMode="auto">
              <a:xfrm>
                <a:off x="4612" y="3648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0 h 16"/>
                  <a:gd name="T4" fmla="*/ 5 w 15"/>
                  <a:gd name="T5" fmla="*/ 0 h 16"/>
                  <a:gd name="T6" fmla="*/ 15 w 15"/>
                  <a:gd name="T7" fmla="*/ 5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5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7" name="Freeform 299"/>
              <p:cNvSpPr>
                <a:spLocks/>
              </p:cNvSpPr>
              <p:nvPr/>
            </p:nvSpPr>
            <p:spPr bwMode="auto">
              <a:xfrm>
                <a:off x="4544" y="3627"/>
                <a:ext cx="16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1 h 10"/>
                  <a:gd name="T4" fmla="*/ 2 w 10"/>
                  <a:gd name="T5" fmla="*/ 8 h 10"/>
                  <a:gd name="T6" fmla="*/ 5 w 10"/>
                  <a:gd name="T7" fmla="*/ 0 h 10"/>
                  <a:gd name="T8" fmla="*/ 16 w 10"/>
                  <a:gd name="T9" fmla="*/ 5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8" name="Freeform 300"/>
              <p:cNvSpPr>
                <a:spLocks/>
              </p:cNvSpPr>
              <p:nvPr/>
            </p:nvSpPr>
            <p:spPr bwMode="auto">
              <a:xfrm>
                <a:off x="4556" y="3633"/>
                <a:ext cx="16" cy="17"/>
              </a:xfrm>
              <a:custGeom>
                <a:avLst/>
                <a:gdLst>
                  <a:gd name="T0" fmla="*/ 11 w 16"/>
                  <a:gd name="T1" fmla="*/ 17 h 17"/>
                  <a:gd name="T2" fmla="*/ 0 w 16"/>
                  <a:gd name="T3" fmla="*/ 10 h 17"/>
                  <a:gd name="T4" fmla="*/ 6 w 16"/>
                  <a:gd name="T5" fmla="*/ 0 h 17"/>
                  <a:gd name="T6" fmla="*/ 16 w 16"/>
                  <a:gd name="T7" fmla="*/ 5 h 17"/>
                  <a:gd name="T8" fmla="*/ 11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1" y="17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6" y="5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9" name="Freeform 301"/>
              <p:cNvSpPr>
                <a:spLocks/>
              </p:cNvSpPr>
              <p:nvPr/>
            </p:nvSpPr>
            <p:spPr bwMode="auto">
              <a:xfrm>
                <a:off x="4569" y="3640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4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0" name="Freeform 302"/>
              <p:cNvSpPr>
                <a:spLocks/>
              </p:cNvSpPr>
              <p:nvPr/>
            </p:nvSpPr>
            <p:spPr bwMode="auto">
              <a:xfrm>
                <a:off x="4582" y="3646"/>
                <a:ext cx="16" cy="17"/>
              </a:xfrm>
              <a:custGeom>
                <a:avLst/>
                <a:gdLst>
                  <a:gd name="T0" fmla="*/ 9 w 16"/>
                  <a:gd name="T1" fmla="*/ 17 h 17"/>
                  <a:gd name="T2" fmla="*/ 0 w 16"/>
                  <a:gd name="T3" fmla="*/ 12 h 17"/>
                  <a:gd name="T4" fmla="*/ 4 w 16"/>
                  <a:gd name="T5" fmla="*/ 0 h 17"/>
                  <a:gd name="T6" fmla="*/ 16 w 16"/>
                  <a:gd name="T7" fmla="*/ 7 h 17"/>
                  <a:gd name="T8" fmla="*/ 9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6" y="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1" name="Freeform 303"/>
              <p:cNvSpPr>
                <a:spLocks/>
              </p:cNvSpPr>
              <p:nvPr/>
            </p:nvSpPr>
            <p:spPr bwMode="auto">
              <a:xfrm>
                <a:off x="4593" y="3653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2" name="Freeform 304"/>
              <p:cNvSpPr>
                <a:spLocks/>
              </p:cNvSpPr>
              <p:nvPr/>
            </p:nvSpPr>
            <p:spPr bwMode="auto">
              <a:xfrm>
                <a:off x="4606" y="3659"/>
                <a:ext cx="16" cy="17"/>
              </a:xfrm>
              <a:custGeom>
                <a:avLst/>
                <a:gdLst>
                  <a:gd name="T0" fmla="*/ 6 w 10"/>
                  <a:gd name="T1" fmla="*/ 15 h 10"/>
                  <a:gd name="T2" fmla="*/ 0 w 10"/>
                  <a:gd name="T3" fmla="*/ 12 h 10"/>
                  <a:gd name="T4" fmla="*/ 5 w 10"/>
                  <a:gd name="T5" fmla="*/ 0 h 10"/>
                  <a:gd name="T6" fmla="*/ 16 w 10"/>
                  <a:gd name="T7" fmla="*/ 7 h 10"/>
                  <a:gd name="T8" fmla="*/ 11 w 10"/>
                  <a:gd name="T9" fmla="*/ 14 h 10"/>
                  <a:gd name="T10" fmla="*/ 6 w 10"/>
                  <a:gd name="T11" fmla="*/ 1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3A7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3" name="Freeform 305"/>
              <p:cNvSpPr>
                <a:spLocks/>
              </p:cNvSpPr>
              <p:nvPr/>
            </p:nvSpPr>
            <p:spPr bwMode="auto">
              <a:xfrm>
                <a:off x="4664" y="3666"/>
                <a:ext cx="96" cy="78"/>
              </a:xfrm>
              <a:custGeom>
                <a:avLst/>
                <a:gdLst>
                  <a:gd name="T0" fmla="*/ 2 w 59"/>
                  <a:gd name="T1" fmla="*/ 34 h 48"/>
                  <a:gd name="T2" fmla="*/ 18 w 59"/>
                  <a:gd name="T3" fmla="*/ 3 h 48"/>
                  <a:gd name="T4" fmla="*/ 23 w 59"/>
                  <a:gd name="T5" fmla="*/ 2 h 48"/>
                  <a:gd name="T6" fmla="*/ 93 w 59"/>
                  <a:gd name="T7" fmla="*/ 39 h 48"/>
                  <a:gd name="T8" fmla="*/ 94 w 59"/>
                  <a:gd name="T9" fmla="*/ 44 h 48"/>
                  <a:gd name="T10" fmla="*/ 78 w 59"/>
                  <a:gd name="T11" fmla="*/ 75 h 48"/>
                  <a:gd name="T12" fmla="*/ 73 w 59"/>
                  <a:gd name="T13" fmla="*/ 76 h 48"/>
                  <a:gd name="T14" fmla="*/ 3 w 59"/>
                  <a:gd name="T15" fmla="*/ 41 h 48"/>
                  <a:gd name="T16" fmla="*/ 2 w 59"/>
                  <a:gd name="T17" fmla="*/ 34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48">
                    <a:moveTo>
                      <a:pt x="1" y="21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8" y="24"/>
                      <a:pt x="59" y="25"/>
                      <a:pt x="58" y="27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7"/>
                      <a:pt x="46" y="48"/>
                      <a:pt x="45" y="47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4"/>
                      <a:pt x="0" y="23"/>
                      <a:pt x="1" y="21"/>
                    </a:cubicBezTo>
                    <a:close/>
                  </a:path>
                </a:pathLst>
              </a:custGeom>
              <a:solidFill>
                <a:srgbClr val="F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4" name="Freeform 306"/>
              <p:cNvSpPr>
                <a:spLocks/>
              </p:cNvSpPr>
              <p:nvPr/>
            </p:nvSpPr>
            <p:spPr bwMode="auto">
              <a:xfrm>
                <a:off x="4680" y="3669"/>
                <a:ext cx="15" cy="16"/>
              </a:xfrm>
              <a:custGeom>
                <a:avLst/>
                <a:gdLst>
                  <a:gd name="T0" fmla="*/ 10 w 9"/>
                  <a:gd name="T1" fmla="*/ 16 h 10"/>
                  <a:gd name="T2" fmla="*/ 0 w 9"/>
                  <a:gd name="T3" fmla="*/ 10 h 10"/>
                  <a:gd name="T4" fmla="*/ 3 w 9"/>
                  <a:gd name="T5" fmla="*/ 3 h 10"/>
                  <a:gd name="T6" fmla="*/ 8 w 9"/>
                  <a:gd name="T7" fmla="*/ 2 h 10"/>
                  <a:gd name="T8" fmla="*/ 15 w 9"/>
                  <a:gd name="T9" fmla="*/ 5 h 10"/>
                  <a:gd name="T10" fmla="*/ 10 w 9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5" name="Freeform 307"/>
              <p:cNvSpPr>
                <a:spLocks/>
              </p:cNvSpPr>
              <p:nvPr/>
            </p:nvSpPr>
            <p:spPr bwMode="auto">
              <a:xfrm>
                <a:off x="4692" y="3676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6" name="Freeform 308"/>
              <p:cNvSpPr>
                <a:spLocks/>
              </p:cNvSpPr>
              <p:nvPr/>
            </p:nvSpPr>
            <p:spPr bwMode="auto">
              <a:xfrm>
                <a:off x="4705" y="3682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7" name="Freeform 309"/>
              <p:cNvSpPr>
                <a:spLocks/>
              </p:cNvSpPr>
              <p:nvPr/>
            </p:nvSpPr>
            <p:spPr bwMode="auto">
              <a:xfrm>
                <a:off x="4674" y="3680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8" name="Freeform 310"/>
              <p:cNvSpPr>
                <a:spLocks/>
              </p:cNvSpPr>
              <p:nvPr/>
            </p:nvSpPr>
            <p:spPr bwMode="auto">
              <a:xfrm>
                <a:off x="4685" y="3687"/>
                <a:ext cx="16" cy="16"/>
              </a:xfrm>
              <a:custGeom>
                <a:avLst/>
                <a:gdLst>
                  <a:gd name="T0" fmla="*/ 12 w 16"/>
                  <a:gd name="T1" fmla="*/ 16 h 16"/>
                  <a:gd name="T2" fmla="*/ 0 w 16"/>
                  <a:gd name="T3" fmla="*/ 11 h 16"/>
                  <a:gd name="T4" fmla="*/ 7 w 16"/>
                  <a:gd name="T5" fmla="*/ 0 h 16"/>
                  <a:gd name="T6" fmla="*/ 16 w 16"/>
                  <a:gd name="T7" fmla="*/ 5 h 16"/>
                  <a:gd name="T8" fmla="*/ 12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6" y="5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9" name="Freeform 311"/>
              <p:cNvSpPr>
                <a:spLocks/>
              </p:cNvSpPr>
              <p:nvPr/>
            </p:nvSpPr>
            <p:spPr bwMode="auto">
              <a:xfrm>
                <a:off x="4698" y="3693"/>
                <a:ext cx="16" cy="17"/>
              </a:xfrm>
              <a:custGeom>
                <a:avLst/>
                <a:gdLst>
                  <a:gd name="T0" fmla="*/ 10 w 16"/>
                  <a:gd name="T1" fmla="*/ 17 h 17"/>
                  <a:gd name="T2" fmla="*/ 0 w 16"/>
                  <a:gd name="T3" fmla="*/ 12 h 17"/>
                  <a:gd name="T4" fmla="*/ 5 w 16"/>
                  <a:gd name="T5" fmla="*/ 0 h 17"/>
                  <a:gd name="T6" fmla="*/ 16 w 16"/>
                  <a:gd name="T7" fmla="*/ 5 h 17"/>
                  <a:gd name="T8" fmla="*/ 10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0" name="Freeform 312"/>
              <p:cNvSpPr>
                <a:spLocks/>
              </p:cNvSpPr>
              <p:nvPr/>
            </p:nvSpPr>
            <p:spPr bwMode="auto">
              <a:xfrm>
                <a:off x="4716" y="3689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9 h 16"/>
                  <a:gd name="T4" fmla="*/ 6 w 16"/>
                  <a:gd name="T5" fmla="*/ 0 h 16"/>
                  <a:gd name="T6" fmla="*/ 16 w 16"/>
                  <a:gd name="T7" fmla="*/ 4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1" name="Freeform 313"/>
              <p:cNvSpPr>
                <a:spLocks/>
              </p:cNvSpPr>
              <p:nvPr/>
            </p:nvSpPr>
            <p:spPr bwMode="auto">
              <a:xfrm>
                <a:off x="4729" y="3695"/>
                <a:ext cx="16" cy="16"/>
              </a:xfrm>
              <a:custGeom>
                <a:avLst/>
                <a:gdLst>
                  <a:gd name="T0" fmla="*/ 10 w 16"/>
                  <a:gd name="T1" fmla="*/ 16 h 16"/>
                  <a:gd name="T2" fmla="*/ 0 w 16"/>
                  <a:gd name="T3" fmla="*/ 10 h 16"/>
                  <a:gd name="T4" fmla="*/ 5 w 16"/>
                  <a:gd name="T5" fmla="*/ 0 h 16"/>
                  <a:gd name="T6" fmla="*/ 16 w 16"/>
                  <a:gd name="T7" fmla="*/ 5 h 16"/>
                  <a:gd name="T8" fmla="*/ 10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0" y="16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16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2" name="Freeform 314"/>
              <p:cNvSpPr>
                <a:spLocks/>
              </p:cNvSpPr>
              <p:nvPr/>
            </p:nvSpPr>
            <p:spPr bwMode="auto">
              <a:xfrm>
                <a:off x="4740" y="3701"/>
                <a:ext cx="17" cy="17"/>
              </a:xfrm>
              <a:custGeom>
                <a:avLst/>
                <a:gdLst>
                  <a:gd name="T0" fmla="*/ 12 w 10"/>
                  <a:gd name="T1" fmla="*/ 17 h 10"/>
                  <a:gd name="T2" fmla="*/ 0 w 10"/>
                  <a:gd name="T3" fmla="*/ 10 h 10"/>
                  <a:gd name="T4" fmla="*/ 7 w 10"/>
                  <a:gd name="T5" fmla="*/ 0 h 10"/>
                  <a:gd name="T6" fmla="*/ 15 w 10"/>
                  <a:gd name="T7" fmla="*/ 3 h 10"/>
                  <a:gd name="T8" fmla="*/ 15 w 10"/>
                  <a:gd name="T9" fmla="*/ 9 h 10"/>
                  <a:gd name="T10" fmla="*/ 12 w 10"/>
                  <a:gd name="T11" fmla="*/ 1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9" y="5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3" name="Freeform 315"/>
              <p:cNvSpPr>
                <a:spLocks/>
              </p:cNvSpPr>
              <p:nvPr/>
            </p:nvSpPr>
            <p:spPr bwMode="auto">
              <a:xfrm>
                <a:off x="4711" y="3700"/>
                <a:ext cx="15" cy="16"/>
              </a:xfrm>
              <a:custGeom>
                <a:avLst/>
                <a:gdLst>
                  <a:gd name="T0" fmla="*/ 10 w 15"/>
                  <a:gd name="T1" fmla="*/ 16 h 16"/>
                  <a:gd name="T2" fmla="*/ 0 w 15"/>
                  <a:gd name="T3" fmla="*/ 11 h 16"/>
                  <a:gd name="T4" fmla="*/ 5 w 15"/>
                  <a:gd name="T5" fmla="*/ 0 h 16"/>
                  <a:gd name="T6" fmla="*/ 15 w 15"/>
                  <a:gd name="T7" fmla="*/ 6 h 16"/>
                  <a:gd name="T8" fmla="*/ 1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4" name="Freeform 316"/>
              <p:cNvSpPr>
                <a:spLocks/>
              </p:cNvSpPr>
              <p:nvPr/>
            </p:nvSpPr>
            <p:spPr bwMode="auto">
              <a:xfrm>
                <a:off x="4722" y="3706"/>
                <a:ext cx="17" cy="17"/>
              </a:xfrm>
              <a:custGeom>
                <a:avLst/>
                <a:gdLst>
                  <a:gd name="T0" fmla="*/ 12 w 17"/>
                  <a:gd name="T1" fmla="*/ 17 h 17"/>
                  <a:gd name="T2" fmla="*/ 0 w 17"/>
                  <a:gd name="T3" fmla="*/ 12 h 17"/>
                  <a:gd name="T4" fmla="*/ 7 w 17"/>
                  <a:gd name="T5" fmla="*/ 0 h 17"/>
                  <a:gd name="T6" fmla="*/ 17 w 17"/>
                  <a:gd name="T7" fmla="*/ 7 h 17"/>
                  <a:gd name="T8" fmla="*/ 12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5" name="Freeform 317"/>
              <p:cNvSpPr>
                <a:spLocks/>
              </p:cNvSpPr>
              <p:nvPr/>
            </p:nvSpPr>
            <p:spPr bwMode="auto">
              <a:xfrm>
                <a:off x="4735" y="3713"/>
                <a:ext cx="17" cy="16"/>
              </a:xfrm>
              <a:custGeom>
                <a:avLst/>
                <a:gdLst>
                  <a:gd name="T0" fmla="*/ 10 w 17"/>
                  <a:gd name="T1" fmla="*/ 16 h 16"/>
                  <a:gd name="T2" fmla="*/ 0 w 17"/>
                  <a:gd name="T3" fmla="*/ 11 h 16"/>
                  <a:gd name="T4" fmla="*/ 5 w 17"/>
                  <a:gd name="T5" fmla="*/ 0 h 16"/>
                  <a:gd name="T6" fmla="*/ 17 w 17"/>
                  <a:gd name="T7" fmla="*/ 6 h 16"/>
                  <a:gd name="T8" fmla="*/ 10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7" y="6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6" name="Freeform 318"/>
              <p:cNvSpPr>
                <a:spLocks/>
              </p:cNvSpPr>
              <p:nvPr/>
            </p:nvSpPr>
            <p:spPr bwMode="auto">
              <a:xfrm>
                <a:off x="4667" y="3692"/>
                <a:ext cx="17" cy="16"/>
              </a:xfrm>
              <a:custGeom>
                <a:avLst/>
                <a:gdLst>
                  <a:gd name="T0" fmla="*/ 10 w 10"/>
                  <a:gd name="T1" fmla="*/ 16 h 10"/>
                  <a:gd name="T2" fmla="*/ 3 w 10"/>
                  <a:gd name="T3" fmla="*/ 13 h 10"/>
                  <a:gd name="T4" fmla="*/ 2 w 10"/>
                  <a:gd name="T5" fmla="*/ 8 h 10"/>
                  <a:gd name="T6" fmla="*/ 5 w 10"/>
                  <a:gd name="T7" fmla="*/ 0 h 10"/>
                  <a:gd name="T8" fmla="*/ 17 w 10"/>
                  <a:gd name="T9" fmla="*/ 6 h 10"/>
                  <a:gd name="T10" fmla="*/ 10 w 10"/>
                  <a:gd name="T11" fmla="*/ 1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7" name="Freeform 319"/>
              <p:cNvSpPr>
                <a:spLocks/>
              </p:cNvSpPr>
              <p:nvPr/>
            </p:nvSpPr>
            <p:spPr bwMode="auto">
              <a:xfrm>
                <a:off x="4679" y="369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2 h 16"/>
                  <a:gd name="T4" fmla="*/ 6 w 16"/>
                  <a:gd name="T5" fmla="*/ 0 h 16"/>
                  <a:gd name="T6" fmla="*/ 16 w 16"/>
                  <a:gd name="T7" fmla="*/ 7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6" y="7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8" name="Freeform 320"/>
              <p:cNvSpPr>
                <a:spLocks/>
              </p:cNvSpPr>
              <p:nvPr/>
            </p:nvSpPr>
            <p:spPr bwMode="auto">
              <a:xfrm>
                <a:off x="4692" y="3705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1 h 16"/>
                  <a:gd name="T4" fmla="*/ 5 w 16"/>
                  <a:gd name="T5" fmla="*/ 0 h 16"/>
                  <a:gd name="T6" fmla="*/ 16 w 16"/>
                  <a:gd name="T7" fmla="*/ 6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6" y="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9" name="Freeform 321"/>
              <p:cNvSpPr>
                <a:spLocks/>
              </p:cNvSpPr>
              <p:nvPr/>
            </p:nvSpPr>
            <p:spPr bwMode="auto">
              <a:xfrm>
                <a:off x="4705" y="3711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0 w 16"/>
                  <a:gd name="T3" fmla="*/ 12 h 16"/>
                  <a:gd name="T4" fmla="*/ 5 w 16"/>
                  <a:gd name="T5" fmla="*/ 0 h 16"/>
                  <a:gd name="T6" fmla="*/ 16 w 16"/>
                  <a:gd name="T7" fmla="*/ 7 h 16"/>
                  <a:gd name="T8" fmla="*/ 9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16" y="7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0" name="Freeform 322"/>
              <p:cNvSpPr>
                <a:spLocks/>
              </p:cNvSpPr>
              <p:nvPr/>
            </p:nvSpPr>
            <p:spPr bwMode="auto">
              <a:xfrm>
                <a:off x="4716" y="3718"/>
                <a:ext cx="16" cy="16"/>
              </a:xfrm>
              <a:custGeom>
                <a:avLst/>
                <a:gdLst>
                  <a:gd name="T0" fmla="*/ 11 w 16"/>
                  <a:gd name="T1" fmla="*/ 16 h 16"/>
                  <a:gd name="T2" fmla="*/ 0 w 16"/>
                  <a:gd name="T3" fmla="*/ 11 h 16"/>
                  <a:gd name="T4" fmla="*/ 6 w 16"/>
                  <a:gd name="T5" fmla="*/ 0 h 16"/>
                  <a:gd name="T6" fmla="*/ 16 w 16"/>
                  <a:gd name="T7" fmla="*/ 6 h 16"/>
                  <a:gd name="T8" fmla="*/ 11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16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6" y="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1" name="Freeform 323"/>
              <p:cNvSpPr>
                <a:spLocks/>
              </p:cNvSpPr>
              <p:nvPr/>
            </p:nvSpPr>
            <p:spPr bwMode="auto">
              <a:xfrm>
                <a:off x="4729" y="3724"/>
                <a:ext cx="16" cy="16"/>
              </a:xfrm>
              <a:custGeom>
                <a:avLst/>
                <a:gdLst>
                  <a:gd name="T0" fmla="*/ 6 w 10"/>
                  <a:gd name="T1" fmla="*/ 14 h 10"/>
                  <a:gd name="T2" fmla="*/ 0 w 10"/>
                  <a:gd name="T3" fmla="*/ 11 h 10"/>
                  <a:gd name="T4" fmla="*/ 5 w 10"/>
                  <a:gd name="T5" fmla="*/ 0 h 10"/>
                  <a:gd name="T6" fmla="*/ 16 w 10"/>
                  <a:gd name="T7" fmla="*/ 6 h 10"/>
                  <a:gd name="T8" fmla="*/ 11 w 10"/>
                  <a:gd name="T9" fmla="*/ 13 h 10"/>
                  <a:gd name="T10" fmla="*/ 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5" y="10"/>
                      <a:pt x="4" y="9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2" name="Freeform 324"/>
              <p:cNvSpPr>
                <a:spLocks/>
              </p:cNvSpPr>
              <p:nvPr/>
            </p:nvSpPr>
            <p:spPr bwMode="auto">
              <a:xfrm>
                <a:off x="4624" y="3645"/>
                <a:ext cx="55" cy="55"/>
              </a:xfrm>
              <a:custGeom>
                <a:avLst/>
                <a:gdLst>
                  <a:gd name="T0" fmla="*/ 49 w 34"/>
                  <a:gd name="T1" fmla="*/ 39 h 34"/>
                  <a:gd name="T2" fmla="*/ 16 w 34"/>
                  <a:gd name="T3" fmla="*/ 49 h 34"/>
                  <a:gd name="T4" fmla="*/ 5 w 34"/>
                  <a:gd name="T5" fmla="*/ 16 h 34"/>
                  <a:gd name="T6" fmla="*/ 39 w 34"/>
                  <a:gd name="T7" fmla="*/ 6 h 34"/>
                  <a:gd name="T8" fmla="*/ 49 w 34"/>
                  <a:gd name="T9" fmla="*/ 3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0" y="24"/>
                    </a:moveTo>
                    <a:cubicBezTo>
                      <a:pt x="26" y="31"/>
                      <a:pt x="17" y="34"/>
                      <a:pt x="10" y="30"/>
                    </a:cubicBezTo>
                    <a:cubicBezTo>
                      <a:pt x="2" y="26"/>
                      <a:pt x="0" y="17"/>
                      <a:pt x="3" y="10"/>
                    </a:cubicBezTo>
                    <a:cubicBezTo>
                      <a:pt x="7" y="3"/>
                      <a:pt x="16" y="0"/>
                      <a:pt x="24" y="4"/>
                    </a:cubicBezTo>
                    <a:cubicBezTo>
                      <a:pt x="31" y="8"/>
                      <a:pt x="34" y="17"/>
                      <a:pt x="30" y="24"/>
                    </a:cubicBezTo>
                    <a:close/>
                  </a:path>
                </a:pathLst>
              </a:custGeom>
              <a:solidFill>
                <a:srgbClr val="4DA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3" name="Freeform 325"/>
              <p:cNvSpPr>
                <a:spLocks/>
              </p:cNvSpPr>
              <p:nvPr/>
            </p:nvSpPr>
            <p:spPr bwMode="auto">
              <a:xfrm>
                <a:off x="4640" y="3651"/>
                <a:ext cx="39" cy="49"/>
              </a:xfrm>
              <a:custGeom>
                <a:avLst/>
                <a:gdLst>
                  <a:gd name="T0" fmla="*/ 23 w 24"/>
                  <a:gd name="T1" fmla="*/ 0 h 30"/>
                  <a:gd name="T2" fmla="*/ 23 w 24"/>
                  <a:gd name="T3" fmla="*/ 0 h 30"/>
                  <a:gd name="T4" fmla="*/ 0 w 24"/>
                  <a:gd name="T5" fmla="*/ 42 h 30"/>
                  <a:gd name="T6" fmla="*/ 0 w 24"/>
                  <a:gd name="T7" fmla="*/ 42 h 30"/>
                  <a:gd name="T8" fmla="*/ 33 w 24"/>
                  <a:gd name="T9" fmla="*/ 33 h 30"/>
                  <a:gd name="T10" fmla="*/ 23 w 2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0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30"/>
                      <a:pt x="16" y="27"/>
                      <a:pt x="20" y="20"/>
                    </a:cubicBezTo>
                    <a:cubicBezTo>
                      <a:pt x="24" y="13"/>
                      <a:pt x="21" y="4"/>
                      <a:pt x="14" y="0"/>
                    </a:cubicBezTo>
                    <a:close/>
                  </a:path>
                </a:pathLst>
              </a:cu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4" name="Oval 326"/>
              <p:cNvSpPr>
                <a:spLocks noChangeArrowheads="1"/>
              </p:cNvSpPr>
              <p:nvPr/>
            </p:nvSpPr>
            <p:spPr bwMode="auto">
              <a:xfrm>
                <a:off x="4188" y="226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5" name="Oval 327"/>
              <p:cNvSpPr>
                <a:spLocks noChangeArrowheads="1"/>
              </p:cNvSpPr>
              <p:nvPr/>
            </p:nvSpPr>
            <p:spPr bwMode="auto">
              <a:xfrm>
                <a:off x="4159" y="2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6" name="Oval 328"/>
              <p:cNvSpPr>
                <a:spLocks noChangeArrowheads="1"/>
              </p:cNvSpPr>
              <p:nvPr/>
            </p:nvSpPr>
            <p:spPr bwMode="auto">
              <a:xfrm>
                <a:off x="4053" y="2284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7" name="Oval 329"/>
              <p:cNvSpPr>
                <a:spLocks noChangeArrowheads="1"/>
              </p:cNvSpPr>
              <p:nvPr/>
            </p:nvSpPr>
            <p:spPr bwMode="auto">
              <a:xfrm>
                <a:off x="3972" y="23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8" name="Oval 330"/>
              <p:cNvSpPr>
                <a:spLocks noChangeArrowheads="1"/>
              </p:cNvSpPr>
              <p:nvPr/>
            </p:nvSpPr>
            <p:spPr bwMode="auto">
              <a:xfrm>
                <a:off x="3933" y="2441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39" name="Oval 331"/>
              <p:cNvSpPr>
                <a:spLocks noChangeArrowheads="1"/>
              </p:cNvSpPr>
              <p:nvPr/>
            </p:nvSpPr>
            <p:spPr bwMode="auto">
              <a:xfrm>
                <a:off x="3916" y="2519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0" name="Oval 332"/>
              <p:cNvSpPr>
                <a:spLocks noChangeArrowheads="1"/>
              </p:cNvSpPr>
              <p:nvPr/>
            </p:nvSpPr>
            <p:spPr bwMode="auto">
              <a:xfrm>
                <a:off x="3823" y="24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1" name="Oval 333"/>
              <p:cNvSpPr>
                <a:spLocks noChangeArrowheads="1"/>
              </p:cNvSpPr>
              <p:nvPr/>
            </p:nvSpPr>
            <p:spPr bwMode="auto">
              <a:xfrm>
                <a:off x="3833" y="262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2" name="Oval 334"/>
              <p:cNvSpPr>
                <a:spLocks noChangeArrowheads="1"/>
              </p:cNvSpPr>
              <p:nvPr/>
            </p:nvSpPr>
            <p:spPr bwMode="auto">
              <a:xfrm>
                <a:off x="3733" y="2569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3" name="Oval 335"/>
              <p:cNvSpPr>
                <a:spLocks noChangeArrowheads="1"/>
              </p:cNvSpPr>
              <p:nvPr/>
            </p:nvSpPr>
            <p:spPr bwMode="auto">
              <a:xfrm>
                <a:off x="3572" y="2650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4" name="Oval 336"/>
              <p:cNvSpPr>
                <a:spLocks noChangeArrowheads="1"/>
              </p:cNvSpPr>
              <p:nvPr/>
            </p:nvSpPr>
            <p:spPr bwMode="auto">
              <a:xfrm>
                <a:off x="3702" y="278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5" name="Oval 337"/>
              <p:cNvSpPr>
                <a:spLocks noChangeArrowheads="1"/>
              </p:cNvSpPr>
              <p:nvPr/>
            </p:nvSpPr>
            <p:spPr bwMode="auto">
              <a:xfrm>
                <a:off x="3715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6" name="Oval 338"/>
              <p:cNvSpPr>
                <a:spLocks noChangeArrowheads="1"/>
              </p:cNvSpPr>
              <p:nvPr/>
            </p:nvSpPr>
            <p:spPr bwMode="auto">
              <a:xfrm>
                <a:off x="3564" y="290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7" name="Oval 339"/>
              <p:cNvSpPr>
                <a:spLocks noChangeArrowheads="1"/>
              </p:cNvSpPr>
              <p:nvPr/>
            </p:nvSpPr>
            <p:spPr bwMode="auto">
              <a:xfrm>
                <a:off x="3391" y="30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8" name="Oval 340"/>
              <p:cNvSpPr>
                <a:spLocks noChangeArrowheads="1"/>
              </p:cNvSpPr>
              <p:nvPr/>
            </p:nvSpPr>
            <p:spPr bwMode="auto">
              <a:xfrm>
                <a:off x="3467" y="310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49" name="Oval 341"/>
              <p:cNvSpPr>
                <a:spLocks noChangeArrowheads="1"/>
              </p:cNvSpPr>
              <p:nvPr/>
            </p:nvSpPr>
            <p:spPr bwMode="auto">
              <a:xfrm>
                <a:off x="3391" y="327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0" name="Oval 342"/>
              <p:cNvSpPr>
                <a:spLocks noChangeArrowheads="1"/>
              </p:cNvSpPr>
              <p:nvPr/>
            </p:nvSpPr>
            <p:spPr bwMode="auto">
              <a:xfrm>
                <a:off x="3550" y="316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1" name="Oval 343"/>
              <p:cNvSpPr>
                <a:spLocks noChangeArrowheads="1"/>
              </p:cNvSpPr>
              <p:nvPr/>
            </p:nvSpPr>
            <p:spPr bwMode="auto">
              <a:xfrm>
                <a:off x="3601" y="3018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2" name="Oval 344"/>
              <p:cNvSpPr>
                <a:spLocks noChangeArrowheads="1"/>
              </p:cNvSpPr>
              <p:nvPr/>
            </p:nvSpPr>
            <p:spPr bwMode="auto">
              <a:xfrm>
                <a:off x="3689" y="30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3" name="Oval 345"/>
              <p:cNvSpPr>
                <a:spLocks noChangeArrowheads="1"/>
              </p:cNvSpPr>
              <p:nvPr/>
            </p:nvSpPr>
            <p:spPr bwMode="auto">
              <a:xfrm>
                <a:off x="3775" y="3199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4" name="Oval 346"/>
              <p:cNvSpPr>
                <a:spLocks noChangeArrowheads="1"/>
              </p:cNvSpPr>
              <p:nvPr/>
            </p:nvSpPr>
            <p:spPr bwMode="auto">
              <a:xfrm>
                <a:off x="3760" y="335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5" name="Oval 347"/>
              <p:cNvSpPr>
                <a:spLocks noChangeArrowheads="1"/>
              </p:cNvSpPr>
              <p:nvPr/>
            </p:nvSpPr>
            <p:spPr bwMode="auto">
              <a:xfrm>
                <a:off x="3713" y="3425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6" name="Oval 348"/>
              <p:cNvSpPr>
                <a:spLocks noChangeArrowheads="1"/>
              </p:cNvSpPr>
              <p:nvPr/>
            </p:nvSpPr>
            <p:spPr bwMode="auto">
              <a:xfrm>
                <a:off x="3535" y="332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7" name="Oval 349"/>
              <p:cNvSpPr>
                <a:spLocks noChangeArrowheads="1"/>
              </p:cNvSpPr>
              <p:nvPr/>
            </p:nvSpPr>
            <p:spPr bwMode="auto">
              <a:xfrm>
                <a:off x="3481" y="326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8" name="Oval 350"/>
              <p:cNvSpPr>
                <a:spLocks noChangeArrowheads="1"/>
              </p:cNvSpPr>
              <p:nvPr/>
            </p:nvSpPr>
            <p:spPr bwMode="auto">
              <a:xfrm>
                <a:off x="3481" y="348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59" name="Oval 351"/>
              <p:cNvSpPr>
                <a:spLocks noChangeArrowheads="1"/>
              </p:cNvSpPr>
              <p:nvPr/>
            </p:nvSpPr>
            <p:spPr bwMode="auto">
              <a:xfrm>
                <a:off x="3614" y="3481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0" name="Oval 352"/>
              <p:cNvSpPr>
                <a:spLocks noChangeArrowheads="1"/>
              </p:cNvSpPr>
              <p:nvPr/>
            </p:nvSpPr>
            <p:spPr bwMode="auto">
              <a:xfrm>
                <a:off x="3669" y="362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1" name="Oval 353"/>
              <p:cNvSpPr>
                <a:spLocks noChangeArrowheads="1"/>
              </p:cNvSpPr>
              <p:nvPr/>
            </p:nvSpPr>
            <p:spPr bwMode="auto">
              <a:xfrm>
                <a:off x="3759" y="351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2" name="Oval 354"/>
              <p:cNvSpPr>
                <a:spLocks noChangeArrowheads="1"/>
              </p:cNvSpPr>
              <p:nvPr/>
            </p:nvSpPr>
            <p:spPr bwMode="auto">
              <a:xfrm>
                <a:off x="387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3" name="Oval 355"/>
              <p:cNvSpPr>
                <a:spLocks noChangeArrowheads="1"/>
              </p:cNvSpPr>
              <p:nvPr/>
            </p:nvSpPr>
            <p:spPr bwMode="auto">
              <a:xfrm>
                <a:off x="3948" y="346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4" name="Oval 356"/>
              <p:cNvSpPr>
                <a:spLocks noChangeArrowheads="1"/>
              </p:cNvSpPr>
              <p:nvPr/>
            </p:nvSpPr>
            <p:spPr bwMode="auto">
              <a:xfrm>
                <a:off x="3874" y="352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5" name="Oval 357"/>
              <p:cNvSpPr>
                <a:spLocks noChangeArrowheads="1"/>
              </p:cNvSpPr>
              <p:nvPr/>
            </p:nvSpPr>
            <p:spPr bwMode="auto">
              <a:xfrm>
                <a:off x="3818" y="3671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6" name="Oval 358"/>
              <p:cNvSpPr>
                <a:spLocks noChangeArrowheads="1"/>
              </p:cNvSpPr>
              <p:nvPr/>
            </p:nvSpPr>
            <p:spPr bwMode="auto">
              <a:xfrm>
                <a:off x="4006" y="3719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7" name="Oval 359"/>
              <p:cNvSpPr>
                <a:spLocks noChangeArrowheads="1"/>
              </p:cNvSpPr>
              <p:nvPr/>
            </p:nvSpPr>
            <p:spPr bwMode="auto">
              <a:xfrm>
                <a:off x="4173" y="3726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8" name="Oval 360"/>
              <p:cNvSpPr>
                <a:spLocks noChangeArrowheads="1"/>
              </p:cNvSpPr>
              <p:nvPr/>
            </p:nvSpPr>
            <p:spPr bwMode="auto">
              <a:xfrm>
                <a:off x="4173" y="35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69" name="Oval 361"/>
              <p:cNvSpPr>
                <a:spLocks noChangeArrowheads="1"/>
              </p:cNvSpPr>
              <p:nvPr/>
            </p:nvSpPr>
            <p:spPr bwMode="auto">
              <a:xfrm>
                <a:off x="4086" y="3565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0" name="Oval 362"/>
              <p:cNvSpPr>
                <a:spLocks noChangeArrowheads="1"/>
              </p:cNvSpPr>
              <p:nvPr/>
            </p:nvSpPr>
            <p:spPr bwMode="auto">
              <a:xfrm>
                <a:off x="4100" y="3773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1" name="Oval 363"/>
              <p:cNvSpPr>
                <a:spLocks noChangeArrowheads="1"/>
              </p:cNvSpPr>
              <p:nvPr/>
            </p:nvSpPr>
            <p:spPr bwMode="auto">
              <a:xfrm>
                <a:off x="4317" y="3829"/>
                <a:ext cx="30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2" name="Oval 364"/>
              <p:cNvSpPr>
                <a:spLocks noChangeArrowheads="1"/>
              </p:cNvSpPr>
              <p:nvPr/>
            </p:nvSpPr>
            <p:spPr bwMode="auto">
              <a:xfrm>
                <a:off x="4476" y="380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3" name="Oval 365"/>
              <p:cNvSpPr>
                <a:spLocks noChangeArrowheads="1"/>
              </p:cNvSpPr>
              <p:nvPr/>
            </p:nvSpPr>
            <p:spPr bwMode="auto">
              <a:xfrm>
                <a:off x="4619" y="3800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4" name="Oval 366"/>
              <p:cNvSpPr>
                <a:spLocks noChangeArrowheads="1"/>
              </p:cNvSpPr>
              <p:nvPr/>
            </p:nvSpPr>
            <p:spPr bwMode="auto">
              <a:xfrm>
                <a:off x="4528" y="371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5" name="Oval 367"/>
              <p:cNvSpPr>
                <a:spLocks noChangeArrowheads="1"/>
              </p:cNvSpPr>
              <p:nvPr/>
            </p:nvSpPr>
            <p:spPr bwMode="auto">
              <a:xfrm>
                <a:off x="4332" y="371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6" name="Oval 368"/>
              <p:cNvSpPr>
                <a:spLocks noChangeArrowheads="1"/>
              </p:cNvSpPr>
              <p:nvPr/>
            </p:nvSpPr>
            <p:spPr bwMode="auto">
              <a:xfrm>
                <a:off x="4288" y="3632"/>
                <a:ext cx="29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7" name="Oval 369"/>
              <p:cNvSpPr>
                <a:spLocks noChangeArrowheads="1"/>
              </p:cNvSpPr>
              <p:nvPr/>
            </p:nvSpPr>
            <p:spPr bwMode="auto">
              <a:xfrm>
                <a:off x="4462" y="3633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8" name="Oval 370"/>
              <p:cNvSpPr>
                <a:spLocks noChangeArrowheads="1"/>
              </p:cNvSpPr>
              <p:nvPr/>
            </p:nvSpPr>
            <p:spPr bwMode="auto">
              <a:xfrm>
                <a:off x="4633" y="3522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79" name="Oval 371"/>
              <p:cNvSpPr>
                <a:spLocks noChangeArrowheads="1"/>
              </p:cNvSpPr>
              <p:nvPr/>
            </p:nvSpPr>
            <p:spPr bwMode="auto">
              <a:xfrm>
                <a:off x="4698" y="35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0" name="Oval 372"/>
              <p:cNvSpPr>
                <a:spLocks noChangeArrowheads="1"/>
              </p:cNvSpPr>
              <p:nvPr/>
            </p:nvSpPr>
            <p:spPr bwMode="auto">
              <a:xfrm>
                <a:off x="4829" y="3672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1" name="Oval 373"/>
              <p:cNvSpPr>
                <a:spLocks noChangeArrowheads="1"/>
              </p:cNvSpPr>
              <p:nvPr/>
            </p:nvSpPr>
            <p:spPr bwMode="auto">
              <a:xfrm>
                <a:off x="4972" y="36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2" name="Oval 374"/>
              <p:cNvSpPr>
                <a:spLocks noChangeArrowheads="1"/>
              </p:cNvSpPr>
              <p:nvPr/>
            </p:nvSpPr>
            <p:spPr bwMode="auto">
              <a:xfrm>
                <a:off x="4980" y="344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3" name="Oval 375"/>
              <p:cNvSpPr>
                <a:spLocks noChangeArrowheads="1"/>
              </p:cNvSpPr>
              <p:nvPr/>
            </p:nvSpPr>
            <p:spPr bwMode="auto">
              <a:xfrm>
                <a:off x="4859" y="3572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4" name="Oval 376"/>
              <p:cNvSpPr>
                <a:spLocks noChangeArrowheads="1"/>
              </p:cNvSpPr>
              <p:nvPr/>
            </p:nvSpPr>
            <p:spPr bwMode="auto">
              <a:xfrm>
                <a:off x="4844" y="340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5" name="Oval 377"/>
              <p:cNvSpPr>
                <a:spLocks noChangeArrowheads="1"/>
              </p:cNvSpPr>
              <p:nvPr/>
            </p:nvSpPr>
            <p:spPr bwMode="auto">
              <a:xfrm>
                <a:off x="4745" y="3484"/>
                <a:ext cx="28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6" name="Oval 378"/>
              <p:cNvSpPr>
                <a:spLocks noChangeArrowheads="1"/>
              </p:cNvSpPr>
              <p:nvPr/>
            </p:nvSpPr>
            <p:spPr bwMode="auto">
              <a:xfrm>
                <a:off x="4901" y="324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7" name="Oval 379"/>
              <p:cNvSpPr>
                <a:spLocks noChangeArrowheads="1"/>
              </p:cNvSpPr>
              <p:nvPr/>
            </p:nvSpPr>
            <p:spPr bwMode="auto">
              <a:xfrm>
                <a:off x="5029" y="3248"/>
                <a:ext cx="29" cy="28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8" name="Oval 380"/>
              <p:cNvSpPr>
                <a:spLocks noChangeArrowheads="1"/>
              </p:cNvSpPr>
              <p:nvPr/>
            </p:nvSpPr>
            <p:spPr bwMode="auto">
              <a:xfrm>
                <a:off x="5189" y="333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89" name="Oval 381"/>
              <p:cNvSpPr>
                <a:spLocks noChangeArrowheads="1"/>
              </p:cNvSpPr>
              <p:nvPr/>
            </p:nvSpPr>
            <p:spPr bwMode="auto">
              <a:xfrm>
                <a:off x="5257" y="3186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0" name="Oval 382"/>
              <p:cNvSpPr>
                <a:spLocks noChangeArrowheads="1"/>
              </p:cNvSpPr>
              <p:nvPr/>
            </p:nvSpPr>
            <p:spPr bwMode="auto">
              <a:xfrm>
                <a:off x="5160" y="3209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1" name="Oval 383"/>
              <p:cNvSpPr>
                <a:spLocks noChangeArrowheads="1"/>
              </p:cNvSpPr>
              <p:nvPr/>
            </p:nvSpPr>
            <p:spPr bwMode="auto">
              <a:xfrm>
                <a:off x="5204" y="307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2" name="Oval 384"/>
              <p:cNvSpPr>
                <a:spLocks noChangeArrowheads="1"/>
              </p:cNvSpPr>
              <p:nvPr/>
            </p:nvSpPr>
            <p:spPr bwMode="auto">
              <a:xfrm>
                <a:off x="5059" y="3067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3" name="Oval 385"/>
              <p:cNvSpPr>
                <a:spLocks noChangeArrowheads="1"/>
              </p:cNvSpPr>
              <p:nvPr/>
            </p:nvSpPr>
            <p:spPr bwMode="auto">
              <a:xfrm>
                <a:off x="4969" y="3127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4" name="Oval 386"/>
              <p:cNvSpPr>
                <a:spLocks noChangeArrowheads="1"/>
              </p:cNvSpPr>
              <p:nvPr/>
            </p:nvSpPr>
            <p:spPr bwMode="auto">
              <a:xfrm>
                <a:off x="4988" y="294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5" name="Oval 387"/>
              <p:cNvSpPr>
                <a:spLocks noChangeArrowheads="1"/>
              </p:cNvSpPr>
              <p:nvPr/>
            </p:nvSpPr>
            <p:spPr bwMode="auto">
              <a:xfrm>
                <a:off x="5175" y="287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6" name="Oval 388"/>
              <p:cNvSpPr>
                <a:spLocks noChangeArrowheads="1"/>
              </p:cNvSpPr>
              <p:nvPr/>
            </p:nvSpPr>
            <p:spPr bwMode="auto">
              <a:xfrm>
                <a:off x="5257" y="2922"/>
                <a:ext cx="29" cy="30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7" name="Oval 389"/>
              <p:cNvSpPr>
                <a:spLocks noChangeArrowheads="1"/>
              </p:cNvSpPr>
              <p:nvPr/>
            </p:nvSpPr>
            <p:spPr bwMode="auto">
              <a:xfrm>
                <a:off x="5218" y="2744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8" name="Oval 390"/>
              <p:cNvSpPr>
                <a:spLocks noChangeArrowheads="1"/>
              </p:cNvSpPr>
              <p:nvPr/>
            </p:nvSpPr>
            <p:spPr bwMode="auto">
              <a:xfrm>
                <a:off x="5124" y="275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499" name="Oval 391"/>
              <p:cNvSpPr>
                <a:spLocks noChangeArrowheads="1"/>
              </p:cNvSpPr>
              <p:nvPr/>
            </p:nvSpPr>
            <p:spPr bwMode="auto">
              <a:xfrm>
                <a:off x="4993" y="274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0" name="Oval 392"/>
              <p:cNvSpPr>
                <a:spLocks noChangeArrowheads="1"/>
              </p:cNvSpPr>
              <p:nvPr/>
            </p:nvSpPr>
            <p:spPr bwMode="auto">
              <a:xfrm>
                <a:off x="4972" y="2825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1" name="Oval 393"/>
              <p:cNvSpPr>
                <a:spLocks noChangeArrowheads="1"/>
              </p:cNvSpPr>
              <p:nvPr/>
            </p:nvSpPr>
            <p:spPr bwMode="auto">
              <a:xfrm>
                <a:off x="4910" y="2654"/>
                <a:ext cx="30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2" name="Oval 394"/>
              <p:cNvSpPr>
                <a:spLocks noChangeArrowheads="1"/>
              </p:cNvSpPr>
              <p:nvPr/>
            </p:nvSpPr>
            <p:spPr bwMode="auto">
              <a:xfrm>
                <a:off x="5121" y="2654"/>
                <a:ext cx="28" cy="27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3" name="Oval 395"/>
              <p:cNvSpPr>
                <a:spLocks noChangeArrowheads="1"/>
              </p:cNvSpPr>
              <p:nvPr/>
            </p:nvSpPr>
            <p:spPr bwMode="auto">
              <a:xfrm>
                <a:off x="5123" y="2456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4" name="Oval 396"/>
              <p:cNvSpPr>
                <a:spLocks noChangeArrowheads="1"/>
              </p:cNvSpPr>
              <p:nvPr/>
            </p:nvSpPr>
            <p:spPr bwMode="auto">
              <a:xfrm>
                <a:off x="5001" y="238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5" name="Oval 397"/>
              <p:cNvSpPr>
                <a:spLocks noChangeArrowheads="1"/>
              </p:cNvSpPr>
              <p:nvPr/>
            </p:nvSpPr>
            <p:spPr bwMode="auto">
              <a:xfrm>
                <a:off x="4910" y="2506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6" name="Oval 398"/>
              <p:cNvSpPr>
                <a:spLocks noChangeArrowheads="1"/>
              </p:cNvSpPr>
              <p:nvPr/>
            </p:nvSpPr>
            <p:spPr bwMode="auto">
              <a:xfrm>
                <a:off x="4834" y="2398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7" name="Oval 399"/>
              <p:cNvSpPr>
                <a:spLocks noChangeArrowheads="1"/>
              </p:cNvSpPr>
              <p:nvPr/>
            </p:nvSpPr>
            <p:spPr bwMode="auto">
              <a:xfrm>
                <a:off x="4805" y="249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8" name="Oval 400"/>
              <p:cNvSpPr>
                <a:spLocks noChangeArrowheads="1"/>
              </p:cNvSpPr>
              <p:nvPr/>
            </p:nvSpPr>
            <p:spPr bwMode="auto">
              <a:xfrm>
                <a:off x="4701" y="2427"/>
                <a:ext cx="28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09" name="Oval 401"/>
              <p:cNvSpPr>
                <a:spLocks noChangeArrowheads="1"/>
              </p:cNvSpPr>
              <p:nvPr/>
            </p:nvSpPr>
            <p:spPr bwMode="auto">
              <a:xfrm>
                <a:off x="4748" y="2315"/>
                <a:ext cx="30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0" name="Oval 402"/>
              <p:cNvSpPr>
                <a:spLocks noChangeArrowheads="1"/>
              </p:cNvSpPr>
              <p:nvPr/>
            </p:nvSpPr>
            <p:spPr bwMode="auto">
              <a:xfrm>
                <a:off x="4778" y="2221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1" name="Oval 403"/>
              <p:cNvSpPr>
                <a:spLocks noChangeArrowheads="1"/>
              </p:cNvSpPr>
              <p:nvPr/>
            </p:nvSpPr>
            <p:spPr bwMode="auto">
              <a:xfrm>
                <a:off x="4886" y="2330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2" name="Oval 404"/>
              <p:cNvSpPr>
                <a:spLocks noChangeArrowheads="1"/>
              </p:cNvSpPr>
              <p:nvPr/>
            </p:nvSpPr>
            <p:spPr bwMode="auto">
              <a:xfrm>
                <a:off x="4687" y="2233"/>
                <a:ext cx="27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3" name="Oval 405"/>
              <p:cNvSpPr>
                <a:spLocks noChangeArrowheads="1"/>
              </p:cNvSpPr>
              <p:nvPr/>
            </p:nvSpPr>
            <p:spPr bwMode="auto">
              <a:xfrm>
                <a:off x="4546" y="2163"/>
                <a:ext cx="29" cy="29"/>
              </a:xfrm>
              <a:prstGeom prst="ellipse">
                <a:avLst/>
              </a:prstGeom>
              <a:solidFill>
                <a:srgbClr val="275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51204" name="组合 1042"/>
          <p:cNvGrpSpPr>
            <a:grpSpLocks/>
          </p:cNvGrpSpPr>
          <p:nvPr/>
        </p:nvGrpSpPr>
        <p:grpSpPr bwMode="auto">
          <a:xfrm>
            <a:off x="2254251" y="4006854"/>
            <a:ext cx="2058988" cy="1927225"/>
            <a:chOff x="6037263" y="-95250"/>
            <a:chExt cx="5881688" cy="5503863"/>
          </a:xfrm>
        </p:grpSpPr>
        <p:sp>
          <p:nvSpPr>
            <p:cNvPr id="51236" name="Freeform 932"/>
            <p:cNvSpPr>
              <a:spLocks/>
            </p:cNvSpPr>
            <p:nvPr/>
          </p:nvSpPr>
          <p:spPr bwMode="auto">
            <a:xfrm>
              <a:off x="10409238" y="1741488"/>
              <a:ext cx="950913" cy="1077913"/>
            </a:xfrm>
            <a:custGeom>
              <a:avLst/>
              <a:gdLst>
                <a:gd name="T0" fmla="*/ 623919 w 253"/>
                <a:gd name="T1" fmla="*/ 0 h 287"/>
                <a:gd name="T2" fmla="*/ 229272 w 253"/>
                <a:gd name="T3" fmla="*/ 405626 h 287"/>
                <a:gd name="T4" fmla="*/ 7517 w 253"/>
                <a:gd name="T5" fmla="*/ 1036599 h 287"/>
                <a:gd name="T6" fmla="*/ 48861 w 253"/>
                <a:gd name="T7" fmla="*/ 1059134 h 287"/>
                <a:gd name="T8" fmla="*/ 642712 w 253"/>
                <a:gd name="T9" fmla="*/ 600927 h 287"/>
                <a:gd name="T10" fmla="*/ 623919 w 253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287">
                  <a:moveTo>
                    <a:pt x="166" y="0"/>
                  </a:moveTo>
                  <a:cubicBezTo>
                    <a:pt x="166" y="0"/>
                    <a:pt x="115" y="14"/>
                    <a:pt x="61" y="108"/>
                  </a:cubicBezTo>
                  <a:cubicBezTo>
                    <a:pt x="39" y="148"/>
                    <a:pt x="13" y="237"/>
                    <a:pt x="2" y="276"/>
                  </a:cubicBezTo>
                  <a:cubicBezTo>
                    <a:pt x="0" y="283"/>
                    <a:pt x="8" y="287"/>
                    <a:pt x="13" y="282"/>
                  </a:cubicBezTo>
                  <a:cubicBezTo>
                    <a:pt x="47" y="244"/>
                    <a:pt x="126" y="153"/>
                    <a:pt x="171" y="160"/>
                  </a:cubicBezTo>
                  <a:cubicBezTo>
                    <a:pt x="253" y="174"/>
                    <a:pt x="166" y="0"/>
                    <a:pt x="166" y="0"/>
                  </a:cubicBez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7" name="Freeform 933"/>
            <p:cNvSpPr>
              <a:spLocks/>
            </p:cNvSpPr>
            <p:nvPr/>
          </p:nvSpPr>
          <p:spPr bwMode="auto">
            <a:xfrm>
              <a:off x="11055350" y="1873250"/>
              <a:ext cx="766763" cy="1231900"/>
            </a:xfrm>
            <a:custGeom>
              <a:avLst/>
              <a:gdLst>
                <a:gd name="T0" fmla="*/ 575072 w 204"/>
                <a:gd name="T1" fmla="*/ 0 h 328"/>
                <a:gd name="T2" fmla="*/ 755487 w 204"/>
                <a:gd name="T3" fmla="*/ 540834 h 328"/>
                <a:gd name="T4" fmla="*/ 684073 w 204"/>
                <a:gd name="T5" fmla="*/ 1205609 h 328"/>
                <a:gd name="T6" fmla="*/ 635211 w 204"/>
                <a:gd name="T7" fmla="*/ 1209365 h 328"/>
                <a:gd name="T8" fmla="*/ 296933 w 204"/>
                <a:gd name="T9" fmla="*/ 537078 h 328"/>
                <a:gd name="T10" fmla="*/ 575072 w 204"/>
                <a:gd name="T11" fmla="*/ 0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328">
                  <a:moveTo>
                    <a:pt x="153" y="0"/>
                  </a:moveTo>
                  <a:cubicBezTo>
                    <a:pt x="153" y="0"/>
                    <a:pt x="193" y="35"/>
                    <a:pt x="201" y="144"/>
                  </a:cubicBezTo>
                  <a:cubicBezTo>
                    <a:pt x="204" y="190"/>
                    <a:pt x="189" y="281"/>
                    <a:pt x="182" y="321"/>
                  </a:cubicBezTo>
                  <a:cubicBezTo>
                    <a:pt x="181" y="328"/>
                    <a:pt x="171" y="328"/>
                    <a:pt x="169" y="322"/>
                  </a:cubicBezTo>
                  <a:cubicBezTo>
                    <a:pt x="155" y="273"/>
                    <a:pt x="123" y="156"/>
                    <a:pt x="79" y="143"/>
                  </a:cubicBezTo>
                  <a:cubicBezTo>
                    <a:pt x="0" y="121"/>
                    <a:pt x="153" y="0"/>
                    <a:pt x="153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8" name="Freeform 934"/>
            <p:cNvSpPr>
              <a:spLocks/>
            </p:cNvSpPr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9" name="Freeform 935"/>
            <p:cNvSpPr>
              <a:spLocks/>
            </p:cNvSpPr>
            <p:nvPr/>
          </p:nvSpPr>
          <p:spPr bwMode="auto">
            <a:xfrm>
              <a:off x="10829925" y="2162175"/>
              <a:ext cx="800100" cy="401638"/>
            </a:xfrm>
            <a:custGeom>
              <a:avLst/>
              <a:gdLst>
                <a:gd name="T0" fmla="*/ 4763 w 504"/>
                <a:gd name="T1" fmla="*/ 0 h 253"/>
                <a:gd name="T2" fmla="*/ 0 w 504"/>
                <a:gd name="T3" fmla="*/ 26988 h 253"/>
                <a:gd name="T4" fmla="*/ 15875 w 504"/>
                <a:gd name="T5" fmla="*/ 128588 h 253"/>
                <a:gd name="T6" fmla="*/ 4763 w 504"/>
                <a:gd name="T7" fmla="*/ 173038 h 253"/>
                <a:gd name="T8" fmla="*/ 71438 w 504"/>
                <a:gd name="T9" fmla="*/ 228600 h 253"/>
                <a:gd name="T10" fmla="*/ 60325 w 504"/>
                <a:gd name="T11" fmla="*/ 269875 h 253"/>
                <a:gd name="T12" fmla="*/ 338138 w 504"/>
                <a:gd name="T13" fmla="*/ 371475 h 253"/>
                <a:gd name="T14" fmla="*/ 627063 w 504"/>
                <a:gd name="T15" fmla="*/ 401638 h 253"/>
                <a:gd name="T16" fmla="*/ 639763 w 504"/>
                <a:gd name="T17" fmla="*/ 357188 h 253"/>
                <a:gd name="T18" fmla="*/ 722313 w 504"/>
                <a:gd name="T19" fmla="*/ 334963 h 253"/>
                <a:gd name="T20" fmla="*/ 733425 w 504"/>
                <a:gd name="T21" fmla="*/ 293688 h 253"/>
                <a:gd name="T22" fmla="*/ 788988 w 504"/>
                <a:gd name="T23" fmla="*/ 206375 h 253"/>
                <a:gd name="T24" fmla="*/ 800100 w 504"/>
                <a:gd name="T25" fmla="*/ 180975 h 253"/>
                <a:gd name="T26" fmla="*/ 414338 w 504"/>
                <a:gd name="T27" fmla="*/ 38100 h 253"/>
                <a:gd name="T28" fmla="*/ 4763 w 504"/>
                <a:gd name="T29" fmla="*/ 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4" h="253">
                  <a:moveTo>
                    <a:pt x="3" y="0"/>
                  </a:moveTo>
                  <a:lnTo>
                    <a:pt x="0" y="17"/>
                  </a:lnTo>
                  <a:lnTo>
                    <a:pt x="10" y="81"/>
                  </a:lnTo>
                  <a:lnTo>
                    <a:pt x="3" y="109"/>
                  </a:lnTo>
                  <a:lnTo>
                    <a:pt x="45" y="144"/>
                  </a:lnTo>
                  <a:lnTo>
                    <a:pt x="38" y="170"/>
                  </a:lnTo>
                  <a:lnTo>
                    <a:pt x="213" y="234"/>
                  </a:lnTo>
                  <a:lnTo>
                    <a:pt x="395" y="253"/>
                  </a:lnTo>
                  <a:lnTo>
                    <a:pt x="403" y="225"/>
                  </a:lnTo>
                  <a:lnTo>
                    <a:pt x="455" y="211"/>
                  </a:lnTo>
                  <a:lnTo>
                    <a:pt x="462" y="185"/>
                  </a:lnTo>
                  <a:lnTo>
                    <a:pt x="497" y="130"/>
                  </a:lnTo>
                  <a:lnTo>
                    <a:pt x="504" y="114"/>
                  </a:lnTo>
                  <a:lnTo>
                    <a:pt x="261" y="2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0" name="Freeform 936"/>
            <p:cNvSpPr>
              <a:spLocks/>
            </p:cNvSpPr>
            <p:nvPr/>
          </p:nvSpPr>
          <p:spPr bwMode="auto">
            <a:xfrm>
              <a:off x="10834688" y="182563"/>
              <a:ext cx="1084263" cy="2160588"/>
            </a:xfrm>
            <a:custGeom>
              <a:avLst/>
              <a:gdLst>
                <a:gd name="T0" fmla="*/ 795376 w 289"/>
                <a:gd name="T1" fmla="*/ 2160588 h 575"/>
                <a:gd name="T2" fmla="*/ 900426 w 289"/>
                <a:gd name="T3" fmla="*/ 1792349 h 575"/>
                <a:gd name="T4" fmla="*/ 855405 w 289"/>
                <a:gd name="T5" fmla="*/ 52606 h 575"/>
                <a:gd name="T6" fmla="*/ 63780 w 289"/>
                <a:gd name="T7" fmla="*/ 1604471 h 575"/>
                <a:gd name="T8" fmla="*/ 0 w 289"/>
                <a:gd name="T9" fmla="*/ 1980226 h 575"/>
                <a:gd name="T10" fmla="*/ 795376 w 289"/>
                <a:gd name="T11" fmla="*/ 2160588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575">
                  <a:moveTo>
                    <a:pt x="212" y="575"/>
                  </a:moveTo>
                  <a:cubicBezTo>
                    <a:pt x="223" y="544"/>
                    <a:pt x="232" y="512"/>
                    <a:pt x="240" y="477"/>
                  </a:cubicBezTo>
                  <a:cubicBezTo>
                    <a:pt x="280" y="300"/>
                    <a:pt x="289" y="28"/>
                    <a:pt x="228" y="14"/>
                  </a:cubicBezTo>
                  <a:cubicBezTo>
                    <a:pt x="166" y="0"/>
                    <a:pt x="57" y="249"/>
                    <a:pt x="17" y="427"/>
                  </a:cubicBezTo>
                  <a:cubicBezTo>
                    <a:pt x="9" y="461"/>
                    <a:pt x="3" y="495"/>
                    <a:pt x="0" y="527"/>
                  </a:cubicBezTo>
                  <a:cubicBezTo>
                    <a:pt x="212" y="575"/>
                    <a:pt x="212" y="575"/>
                    <a:pt x="212" y="575"/>
                  </a:cubicBezTo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1" name="Freeform 937"/>
            <p:cNvSpPr>
              <a:spLocks/>
            </p:cNvSpPr>
            <p:nvPr/>
          </p:nvSpPr>
          <p:spPr bwMode="auto">
            <a:xfrm>
              <a:off x="10834688" y="2335213"/>
              <a:ext cx="717550" cy="209550"/>
            </a:xfrm>
            <a:custGeom>
              <a:avLst/>
              <a:gdLst>
                <a:gd name="T0" fmla="*/ 695009 w 191"/>
                <a:gd name="T1" fmla="*/ 209550 h 56"/>
                <a:gd name="T2" fmla="*/ 717550 w 191"/>
                <a:gd name="T3" fmla="*/ 160904 h 56"/>
                <a:gd name="T4" fmla="*/ 0 w 191"/>
                <a:gd name="T5" fmla="*/ 0 h 56"/>
                <a:gd name="T6" fmla="*/ 0 w 191"/>
                <a:gd name="T7" fmla="*/ 52388 h 56"/>
                <a:gd name="T8" fmla="*/ 695009 w 191"/>
                <a:gd name="T9" fmla="*/ 2095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56">
                  <a:moveTo>
                    <a:pt x="185" y="56"/>
                  </a:moveTo>
                  <a:cubicBezTo>
                    <a:pt x="187" y="52"/>
                    <a:pt x="189" y="48"/>
                    <a:pt x="19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85" y="56"/>
                    <a:pt x="185" y="56"/>
                    <a:pt x="185" y="56"/>
                  </a:cubicBezTo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2" name="Freeform 938"/>
            <p:cNvSpPr>
              <a:spLocks/>
            </p:cNvSpPr>
            <p:nvPr/>
          </p:nvSpPr>
          <p:spPr bwMode="auto">
            <a:xfrm>
              <a:off x="10890250" y="2432050"/>
              <a:ext cx="566738" cy="222250"/>
            </a:xfrm>
            <a:custGeom>
              <a:avLst/>
              <a:gdLst>
                <a:gd name="T0" fmla="*/ 502933 w 151"/>
                <a:gd name="T1" fmla="*/ 222250 h 59"/>
                <a:gd name="T2" fmla="*/ 566738 w 151"/>
                <a:gd name="T3" fmla="*/ 131843 h 59"/>
                <a:gd name="T4" fmla="*/ 0 w 151"/>
                <a:gd name="T5" fmla="*/ 0 h 59"/>
                <a:gd name="T6" fmla="*/ 22519 w 151"/>
                <a:gd name="T7" fmla="*/ 109242 h 59"/>
                <a:gd name="T8" fmla="*/ 502933 w 151"/>
                <a:gd name="T9" fmla="*/ 22225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59">
                  <a:moveTo>
                    <a:pt x="134" y="59"/>
                  </a:moveTo>
                  <a:cubicBezTo>
                    <a:pt x="140" y="51"/>
                    <a:pt x="146" y="43"/>
                    <a:pt x="151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3" y="20"/>
                    <a:pt x="6" y="29"/>
                  </a:cubicBezTo>
                  <a:cubicBezTo>
                    <a:pt x="134" y="59"/>
                    <a:pt x="134" y="59"/>
                    <a:pt x="134" y="59"/>
                  </a:cubicBezTo>
                </a:path>
              </a:pathLst>
            </a:custGeom>
            <a:solidFill>
              <a:srgbClr val="4DA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3" name="Freeform 939"/>
            <p:cNvSpPr>
              <a:spLocks/>
            </p:cNvSpPr>
            <p:nvPr/>
          </p:nvSpPr>
          <p:spPr bwMode="auto">
            <a:xfrm>
              <a:off x="10823575" y="2189163"/>
              <a:ext cx="795338" cy="288925"/>
            </a:xfrm>
            <a:custGeom>
              <a:avLst/>
              <a:gdLst>
                <a:gd name="T0" fmla="*/ 754070 w 212"/>
                <a:gd name="T1" fmla="*/ 288925 h 77"/>
                <a:gd name="T2" fmla="*/ 795338 w 212"/>
                <a:gd name="T3" fmla="*/ 180109 h 77"/>
                <a:gd name="T4" fmla="*/ 7503 w 212"/>
                <a:gd name="T5" fmla="*/ 0 h 77"/>
                <a:gd name="T6" fmla="*/ 0 w 212"/>
                <a:gd name="T7" fmla="*/ 116320 h 77"/>
                <a:gd name="T8" fmla="*/ 754070 w 212"/>
                <a:gd name="T9" fmla="*/ 28892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77">
                  <a:moveTo>
                    <a:pt x="201" y="77"/>
                  </a:moveTo>
                  <a:cubicBezTo>
                    <a:pt x="205" y="67"/>
                    <a:pt x="209" y="58"/>
                    <a:pt x="212" y="4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0" y="21"/>
                    <a:pt x="0" y="31"/>
                  </a:cubicBezTo>
                  <a:cubicBezTo>
                    <a:pt x="201" y="77"/>
                    <a:pt x="201" y="77"/>
                    <a:pt x="201" y="77"/>
                  </a:cubicBezTo>
                </a:path>
              </a:pathLst>
            </a:custGeom>
            <a:solidFill>
              <a:srgbClr val="3A7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4" name="Freeform 940"/>
            <p:cNvSpPr>
              <a:spLocks/>
            </p:cNvSpPr>
            <p:nvPr/>
          </p:nvSpPr>
          <p:spPr bwMode="auto">
            <a:xfrm>
              <a:off x="11637963" y="-95250"/>
              <a:ext cx="131763" cy="344488"/>
            </a:xfrm>
            <a:custGeom>
              <a:avLst/>
              <a:gdLst>
                <a:gd name="T0" fmla="*/ 101646 w 35"/>
                <a:gd name="T1" fmla="*/ 344488 h 92"/>
                <a:gd name="T2" fmla="*/ 127998 w 35"/>
                <a:gd name="T3" fmla="*/ 0 h 92"/>
                <a:gd name="T4" fmla="*/ 0 w 35"/>
                <a:gd name="T5" fmla="*/ 318277 h 92"/>
                <a:gd name="T6" fmla="*/ 101646 w 35"/>
                <a:gd name="T7" fmla="*/ 344488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92">
                  <a:moveTo>
                    <a:pt x="27" y="92"/>
                  </a:moveTo>
                  <a:cubicBezTo>
                    <a:pt x="34" y="37"/>
                    <a:pt x="35" y="1"/>
                    <a:pt x="34" y="0"/>
                  </a:cubicBezTo>
                  <a:cubicBezTo>
                    <a:pt x="32" y="0"/>
                    <a:pt x="17" y="33"/>
                    <a:pt x="0" y="85"/>
                  </a:cubicBezTo>
                  <a:cubicBezTo>
                    <a:pt x="27" y="92"/>
                    <a:pt x="27" y="92"/>
                    <a:pt x="27" y="92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5" name="Freeform 941"/>
            <p:cNvSpPr>
              <a:spLocks/>
            </p:cNvSpPr>
            <p:nvPr/>
          </p:nvSpPr>
          <p:spPr bwMode="auto">
            <a:xfrm>
              <a:off x="11374438" y="65088"/>
              <a:ext cx="474663" cy="560388"/>
            </a:xfrm>
            <a:custGeom>
              <a:avLst/>
              <a:gdLst>
                <a:gd name="T0" fmla="*/ 474663 w 126"/>
                <a:gd name="T1" fmla="*/ 560388 h 149"/>
                <a:gd name="T2" fmla="*/ 350347 w 126"/>
                <a:gd name="T3" fmla="*/ 3761 h 149"/>
                <a:gd name="T4" fmla="*/ 0 w 126"/>
                <a:gd name="T5" fmla="*/ 451319 h 149"/>
                <a:gd name="T6" fmla="*/ 474663 w 126"/>
                <a:gd name="T7" fmla="*/ 560388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9">
                  <a:moveTo>
                    <a:pt x="126" y="149"/>
                  </a:moveTo>
                  <a:cubicBezTo>
                    <a:pt x="121" y="63"/>
                    <a:pt x="101" y="3"/>
                    <a:pt x="93" y="1"/>
                  </a:cubicBezTo>
                  <a:cubicBezTo>
                    <a:pt x="86" y="0"/>
                    <a:pt x="43" y="45"/>
                    <a:pt x="0" y="120"/>
                  </a:cubicBezTo>
                  <a:cubicBezTo>
                    <a:pt x="126" y="149"/>
                    <a:pt x="126" y="149"/>
                    <a:pt x="126" y="149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6" name="Freeform 942"/>
            <p:cNvSpPr>
              <a:spLocks/>
            </p:cNvSpPr>
            <p:nvPr/>
          </p:nvSpPr>
          <p:spPr bwMode="auto">
            <a:xfrm>
              <a:off x="11277600" y="836613"/>
              <a:ext cx="446088" cy="446088"/>
            </a:xfrm>
            <a:custGeom>
              <a:avLst/>
              <a:gdLst>
                <a:gd name="T0" fmla="*/ 423596 w 119"/>
                <a:gd name="T1" fmla="*/ 266153 h 119"/>
                <a:gd name="T2" fmla="*/ 179935 w 119"/>
                <a:gd name="T3" fmla="*/ 419848 h 119"/>
                <a:gd name="T4" fmla="*/ 26240 w 119"/>
                <a:gd name="T5" fmla="*/ 176186 h 119"/>
                <a:gd name="T6" fmla="*/ 269902 w 119"/>
                <a:gd name="T7" fmla="*/ 26240 h 119"/>
                <a:gd name="T8" fmla="*/ 423596 w 119"/>
                <a:gd name="T9" fmla="*/ 26615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119">
                  <a:moveTo>
                    <a:pt x="113" y="71"/>
                  </a:moveTo>
                  <a:cubicBezTo>
                    <a:pt x="106" y="100"/>
                    <a:pt x="77" y="119"/>
                    <a:pt x="48" y="112"/>
                  </a:cubicBezTo>
                  <a:cubicBezTo>
                    <a:pt x="19" y="105"/>
                    <a:pt x="0" y="76"/>
                    <a:pt x="7" y="47"/>
                  </a:cubicBezTo>
                  <a:cubicBezTo>
                    <a:pt x="14" y="18"/>
                    <a:pt x="43" y="0"/>
                    <a:pt x="72" y="7"/>
                  </a:cubicBezTo>
                  <a:cubicBezTo>
                    <a:pt x="101" y="13"/>
                    <a:pt x="119" y="42"/>
                    <a:pt x="113" y="71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7" name="Freeform 943"/>
            <p:cNvSpPr>
              <a:spLocks/>
            </p:cNvSpPr>
            <p:nvPr/>
          </p:nvSpPr>
          <p:spPr bwMode="auto">
            <a:xfrm>
              <a:off x="11318875" y="877888"/>
              <a:ext cx="363538" cy="363538"/>
            </a:xfrm>
            <a:custGeom>
              <a:avLst/>
              <a:gdLst>
                <a:gd name="T0" fmla="*/ 56217 w 97"/>
                <a:gd name="T1" fmla="*/ 82452 h 97"/>
                <a:gd name="T2" fmla="*/ 281086 w 97"/>
                <a:gd name="T3" fmla="*/ 56217 h 97"/>
                <a:gd name="T4" fmla="*/ 307321 w 97"/>
                <a:gd name="T5" fmla="*/ 281086 h 97"/>
                <a:gd name="T6" fmla="*/ 82452 w 97"/>
                <a:gd name="T7" fmla="*/ 307321 h 97"/>
                <a:gd name="T8" fmla="*/ 56217 w 97"/>
                <a:gd name="T9" fmla="*/ 824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7">
                  <a:moveTo>
                    <a:pt x="15" y="22"/>
                  </a:moveTo>
                  <a:cubicBezTo>
                    <a:pt x="30" y="3"/>
                    <a:pt x="57" y="0"/>
                    <a:pt x="75" y="15"/>
                  </a:cubicBezTo>
                  <a:cubicBezTo>
                    <a:pt x="94" y="29"/>
                    <a:pt x="97" y="56"/>
                    <a:pt x="82" y="75"/>
                  </a:cubicBezTo>
                  <a:cubicBezTo>
                    <a:pt x="68" y="93"/>
                    <a:pt x="41" y="97"/>
                    <a:pt x="22" y="82"/>
                  </a:cubicBezTo>
                  <a:cubicBezTo>
                    <a:pt x="4" y="67"/>
                    <a:pt x="0" y="40"/>
                    <a:pt x="15" y="22"/>
                  </a:cubicBezTo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8" name="Freeform 944"/>
            <p:cNvSpPr>
              <a:spLocks noEditPoints="1"/>
            </p:cNvSpPr>
            <p:nvPr/>
          </p:nvSpPr>
          <p:spPr bwMode="auto">
            <a:xfrm>
              <a:off x="11341100" y="895350"/>
              <a:ext cx="222250" cy="260350"/>
            </a:xfrm>
            <a:custGeom>
              <a:avLst/>
              <a:gdLst>
                <a:gd name="T0" fmla="*/ 199648 w 59"/>
                <a:gd name="T1" fmla="*/ 7546 h 69"/>
                <a:gd name="T2" fmla="*/ 222250 w 59"/>
                <a:gd name="T3" fmla="*/ 15093 h 69"/>
                <a:gd name="T4" fmla="*/ 30136 w 59"/>
                <a:gd name="T5" fmla="*/ 260350 h 69"/>
                <a:gd name="T6" fmla="*/ 18835 w 59"/>
                <a:gd name="T7" fmla="*/ 237711 h 69"/>
                <a:gd name="T8" fmla="*/ 199648 w 59"/>
                <a:gd name="T9" fmla="*/ 7546 h 69"/>
                <a:gd name="T10" fmla="*/ 11301 w 59"/>
                <a:gd name="T11" fmla="*/ 222618 h 69"/>
                <a:gd name="T12" fmla="*/ 184581 w 59"/>
                <a:gd name="T13" fmla="*/ 3773 h 69"/>
                <a:gd name="T14" fmla="*/ 135610 w 59"/>
                <a:gd name="T15" fmla="*/ 3773 h 69"/>
                <a:gd name="T16" fmla="*/ 0 w 59"/>
                <a:gd name="T17" fmla="*/ 173567 h 69"/>
                <a:gd name="T18" fmla="*/ 11301 w 59"/>
                <a:gd name="T19" fmla="*/ 222618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69">
                  <a:moveTo>
                    <a:pt x="53" y="2"/>
                  </a:moveTo>
                  <a:cubicBezTo>
                    <a:pt x="55" y="2"/>
                    <a:pt x="57" y="3"/>
                    <a:pt x="59" y="4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7"/>
                    <a:pt x="6" y="65"/>
                    <a:pt x="5" y="63"/>
                  </a:cubicBezTo>
                  <a:cubicBezTo>
                    <a:pt x="53" y="2"/>
                    <a:pt x="53" y="2"/>
                    <a:pt x="53" y="2"/>
                  </a:cubicBezTo>
                  <a:moveTo>
                    <a:pt x="3" y="5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4" y="0"/>
                    <a:pt x="40" y="0"/>
                    <a:pt x="36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1" y="55"/>
                    <a:pt x="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9" name="Freeform 945"/>
            <p:cNvSpPr>
              <a:spLocks/>
            </p:cNvSpPr>
            <p:nvPr/>
          </p:nvSpPr>
          <p:spPr bwMode="auto">
            <a:xfrm>
              <a:off x="11041063" y="1914525"/>
              <a:ext cx="379413" cy="1066800"/>
            </a:xfrm>
            <a:custGeom>
              <a:avLst/>
              <a:gdLst>
                <a:gd name="T0" fmla="*/ 26296 w 101"/>
                <a:gd name="T1" fmla="*/ 1063044 h 284"/>
                <a:gd name="T2" fmla="*/ 60105 w 101"/>
                <a:gd name="T3" fmla="*/ 1040506 h 284"/>
                <a:gd name="T4" fmla="*/ 353117 w 101"/>
                <a:gd name="T5" fmla="*/ 176548 h 284"/>
                <a:gd name="T6" fmla="*/ 262960 w 101"/>
                <a:gd name="T7" fmla="*/ 15025 h 284"/>
                <a:gd name="T8" fmla="*/ 112697 w 101"/>
                <a:gd name="T9" fmla="*/ 120203 h 284"/>
                <a:gd name="T10" fmla="*/ 3757 w 101"/>
                <a:gd name="T11" fmla="*/ 1029237 h 284"/>
                <a:gd name="T12" fmla="*/ 26296 w 101"/>
                <a:gd name="T13" fmla="*/ 1063044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284">
                  <a:moveTo>
                    <a:pt x="7" y="283"/>
                  </a:moveTo>
                  <a:cubicBezTo>
                    <a:pt x="11" y="284"/>
                    <a:pt x="15" y="281"/>
                    <a:pt x="16" y="27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01" y="28"/>
                    <a:pt x="89" y="8"/>
                    <a:pt x="70" y="4"/>
                  </a:cubicBezTo>
                  <a:cubicBezTo>
                    <a:pt x="51" y="0"/>
                    <a:pt x="32" y="13"/>
                    <a:pt x="30" y="32"/>
                  </a:cubicBezTo>
                  <a:cubicBezTo>
                    <a:pt x="1" y="274"/>
                    <a:pt x="1" y="274"/>
                    <a:pt x="1" y="274"/>
                  </a:cubicBezTo>
                  <a:cubicBezTo>
                    <a:pt x="0" y="278"/>
                    <a:pt x="3" y="282"/>
                    <a:pt x="7" y="283"/>
                  </a:cubicBezTo>
                </a:path>
              </a:pathLst>
            </a:custGeom>
            <a:solidFill>
              <a:srgbClr val="D3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0" name="Freeform 946"/>
            <p:cNvSpPr>
              <a:spLocks/>
            </p:cNvSpPr>
            <p:nvPr/>
          </p:nvSpPr>
          <p:spPr bwMode="auto">
            <a:xfrm>
              <a:off x="11483975" y="2022475"/>
              <a:ext cx="327025" cy="1079500"/>
            </a:xfrm>
            <a:custGeom>
              <a:avLst/>
              <a:gdLst>
                <a:gd name="T0" fmla="*/ 240570 w 87"/>
                <a:gd name="T1" fmla="*/ 0 h 287"/>
                <a:gd name="T2" fmla="*/ 146597 w 87"/>
                <a:gd name="T3" fmla="*/ 319713 h 287"/>
                <a:gd name="T4" fmla="*/ 146597 w 87"/>
                <a:gd name="T5" fmla="*/ 319713 h 287"/>
                <a:gd name="T6" fmla="*/ 135321 w 87"/>
                <a:gd name="T7" fmla="*/ 346042 h 287"/>
                <a:gd name="T8" fmla="*/ 93973 w 87"/>
                <a:gd name="T9" fmla="*/ 455120 h 287"/>
                <a:gd name="T10" fmla="*/ 93973 w 87"/>
                <a:gd name="T11" fmla="*/ 455120 h 287"/>
                <a:gd name="T12" fmla="*/ 75178 w 87"/>
                <a:gd name="T13" fmla="*/ 447598 h 287"/>
                <a:gd name="T14" fmla="*/ 67660 w 87"/>
                <a:gd name="T15" fmla="*/ 473927 h 287"/>
                <a:gd name="T16" fmla="*/ 45107 w 87"/>
                <a:gd name="T17" fmla="*/ 522824 h 287"/>
                <a:gd name="T18" fmla="*/ 45107 w 87"/>
                <a:gd name="T19" fmla="*/ 522824 h 287"/>
                <a:gd name="T20" fmla="*/ 0 w 87"/>
                <a:gd name="T21" fmla="*/ 511540 h 287"/>
                <a:gd name="T22" fmla="*/ 206740 w 87"/>
                <a:gd name="T23" fmla="*/ 1060693 h 287"/>
                <a:gd name="T24" fmla="*/ 229293 w 87"/>
                <a:gd name="T25" fmla="*/ 1079500 h 287"/>
                <a:gd name="T26" fmla="*/ 255606 w 87"/>
                <a:gd name="T27" fmla="*/ 1056932 h 287"/>
                <a:gd name="T28" fmla="*/ 327025 w 87"/>
                <a:gd name="T29" fmla="*/ 443836 h 287"/>
                <a:gd name="T30" fmla="*/ 327025 w 87"/>
                <a:gd name="T31" fmla="*/ 391178 h 287"/>
                <a:gd name="T32" fmla="*/ 240570 w 87"/>
                <a:gd name="T33" fmla="*/ 0 h 2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7" h="287">
                  <a:moveTo>
                    <a:pt x="64" y="0"/>
                  </a:moveTo>
                  <a:cubicBezTo>
                    <a:pt x="57" y="30"/>
                    <a:pt x="48" y="58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3" y="102"/>
                    <a:pt x="29" y="11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6" y="131"/>
                    <a:pt x="14" y="135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6" y="178"/>
                    <a:pt x="45" y="247"/>
                    <a:pt x="55" y="282"/>
                  </a:cubicBezTo>
                  <a:cubicBezTo>
                    <a:pt x="56" y="285"/>
                    <a:pt x="59" y="287"/>
                    <a:pt x="61" y="287"/>
                  </a:cubicBezTo>
                  <a:cubicBezTo>
                    <a:pt x="64" y="287"/>
                    <a:pt x="67" y="285"/>
                    <a:pt x="68" y="281"/>
                  </a:cubicBezTo>
                  <a:cubicBezTo>
                    <a:pt x="74" y="245"/>
                    <a:pt x="87" y="167"/>
                    <a:pt x="87" y="118"/>
                  </a:cubicBezTo>
                  <a:cubicBezTo>
                    <a:pt x="87" y="113"/>
                    <a:pt x="87" y="108"/>
                    <a:pt x="87" y="104"/>
                  </a:cubicBezTo>
                  <a:cubicBezTo>
                    <a:pt x="83" y="56"/>
                    <a:pt x="73" y="23"/>
                    <a:pt x="6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1" name="Freeform 947"/>
            <p:cNvSpPr>
              <a:spLocks/>
            </p:cNvSpPr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2" name="Freeform 948"/>
            <p:cNvSpPr>
              <a:spLocks/>
            </p:cNvSpPr>
            <p:nvPr/>
          </p:nvSpPr>
          <p:spPr bwMode="auto">
            <a:xfrm>
              <a:off x="11322050" y="2274888"/>
              <a:ext cx="307975" cy="93663"/>
            </a:xfrm>
            <a:custGeom>
              <a:avLst/>
              <a:gdLst>
                <a:gd name="T0" fmla="*/ 11113 w 194"/>
                <a:gd name="T1" fmla="*/ 0 h 59"/>
                <a:gd name="T2" fmla="*/ 0 w 194"/>
                <a:gd name="T3" fmla="*/ 26988 h 59"/>
                <a:gd name="T4" fmla="*/ 296863 w 194"/>
                <a:gd name="T5" fmla="*/ 93663 h 59"/>
                <a:gd name="T6" fmla="*/ 296863 w 194"/>
                <a:gd name="T7" fmla="*/ 93663 h 59"/>
                <a:gd name="T8" fmla="*/ 307975 w 194"/>
                <a:gd name="T9" fmla="*/ 68263 h 59"/>
                <a:gd name="T10" fmla="*/ 11113 w 19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59">
                  <a:moveTo>
                    <a:pt x="7" y="0"/>
                  </a:moveTo>
                  <a:lnTo>
                    <a:pt x="0" y="17"/>
                  </a:lnTo>
                  <a:lnTo>
                    <a:pt x="187" y="59"/>
                  </a:lnTo>
                  <a:lnTo>
                    <a:pt x="194" y="43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3" name="Freeform 949"/>
            <p:cNvSpPr>
              <a:spLocks/>
            </p:cNvSpPr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4" name="Freeform 950"/>
            <p:cNvSpPr>
              <a:spLocks/>
            </p:cNvSpPr>
            <p:nvPr/>
          </p:nvSpPr>
          <p:spPr bwMode="auto">
            <a:xfrm>
              <a:off x="11333163" y="2274888"/>
              <a:ext cx="296863" cy="68263"/>
            </a:xfrm>
            <a:custGeom>
              <a:avLst/>
              <a:gdLst>
                <a:gd name="T0" fmla="*/ 0 w 187"/>
                <a:gd name="T1" fmla="*/ 0 h 43"/>
                <a:gd name="T2" fmla="*/ 0 w 187"/>
                <a:gd name="T3" fmla="*/ 0 h 43"/>
                <a:gd name="T4" fmla="*/ 296863 w 187"/>
                <a:gd name="T5" fmla="*/ 68263 h 43"/>
                <a:gd name="T6" fmla="*/ 0 w 1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7" h="43">
                  <a:moveTo>
                    <a:pt x="0" y="0"/>
                  </a:moveTo>
                  <a:lnTo>
                    <a:pt x="0" y="0"/>
                  </a:lnTo>
                  <a:lnTo>
                    <a:pt x="187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5" name="Freeform 951"/>
            <p:cNvSpPr>
              <a:spLocks/>
            </p:cNvSpPr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6" name="Freeform 952"/>
            <p:cNvSpPr>
              <a:spLocks/>
            </p:cNvSpPr>
            <p:nvPr/>
          </p:nvSpPr>
          <p:spPr bwMode="auto">
            <a:xfrm>
              <a:off x="11322050" y="2274888"/>
              <a:ext cx="11113" cy="26988"/>
            </a:xfrm>
            <a:custGeom>
              <a:avLst/>
              <a:gdLst>
                <a:gd name="T0" fmla="*/ 11113 w 7"/>
                <a:gd name="T1" fmla="*/ 0 h 17"/>
                <a:gd name="T2" fmla="*/ 0 w 7"/>
                <a:gd name="T3" fmla="*/ 26988 h 17"/>
                <a:gd name="T4" fmla="*/ 0 w 7"/>
                <a:gd name="T5" fmla="*/ 26988 h 17"/>
                <a:gd name="T6" fmla="*/ 11113 w 7"/>
                <a:gd name="T7" fmla="*/ 0 h 17"/>
                <a:gd name="T8" fmla="*/ 11113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lnTo>
                    <a:pt x="0" y="17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7" name="Freeform 953"/>
            <p:cNvSpPr>
              <a:spLocks/>
            </p:cNvSpPr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8" name="Freeform 954"/>
            <p:cNvSpPr>
              <a:spLocks/>
            </p:cNvSpPr>
            <p:nvPr/>
          </p:nvSpPr>
          <p:spPr bwMode="auto">
            <a:xfrm>
              <a:off x="11277600" y="2409825"/>
              <a:ext cx="280988" cy="87313"/>
            </a:xfrm>
            <a:custGeom>
              <a:avLst/>
              <a:gdLst>
                <a:gd name="T0" fmla="*/ 11113 w 177"/>
                <a:gd name="T1" fmla="*/ 0 h 55"/>
                <a:gd name="T2" fmla="*/ 0 w 177"/>
                <a:gd name="T3" fmla="*/ 26988 h 55"/>
                <a:gd name="T4" fmla="*/ 274638 w 177"/>
                <a:gd name="T5" fmla="*/ 87313 h 55"/>
                <a:gd name="T6" fmla="*/ 274638 w 177"/>
                <a:gd name="T7" fmla="*/ 87313 h 55"/>
                <a:gd name="T8" fmla="*/ 280988 w 177"/>
                <a:gd name="T9" fmla="*/ 60325 h 55"/>
                <a:gd name="T10" fmla="*/ 11113 w 177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55">
                  <a:moveTo>
                    <a:pt x="7" y="0"/>
                  </a:moveTo>
                  <a:lnTo>
                    <a:pt x="0" y="17"/>
                  </a:lnTo>
                  <a:lnTo>
                    <a:pt x="173" y="55"/>
                  </a:lnTo>
                  <a:lnTo>
                    <a:pt x="177" y="3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9" name="Freeform 955"/>
            <p:cNvSpPr>
              <a:spLocks/>
            </p:cNvSpPr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0" name="Freeform 956"/>
            <p:cNvSpPr>
              <a:spLocks/>
            </p:cNvSpPr>
            <p:nvPr/>
          </p:nvSpPr>
          <p:spPr bwMode="auto">
            <a:xfrm>
              <a:off x="11277600" y="2436813"/>
              <a:ext cx="274638" cy="60325"/>
            </a:xfrm>
            <a:custGeom>
              <a:avLst/>
              <a:gdLst>
                <a:gd name="T0" fmla="*/ 0 w 173"/>
                <a:gd name="T1" fmla="*/ 0 h 38"/>
                <a:gd name="T2" fmla="*/ 0 w 173"/>
                <a:gd name="T3" fmla="*/ 0 h 38"/>
                <a:gd name="T4" fmla="*/ 274638 w 173"/>
                <a:gd name="T5" fmla="*/ 60325 h 38"/>
                <a:gd name="T6" fmla="*/ 0 w 173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" h="38">
                  <a:moveTo>
                    <a:pt x="0" y="0"/>
                  </a:moveTo>
                  <a:lnTo>
                    <a:pt x="0" y="0"/>
                  </a:lnTo>
                  <a:lnTo>
                    <a:pt x="173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1" name="Freeform 957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close/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2" name="Freeform 958"/>
            <p:cNvSpPr>
              <a:spLocks noEditPoints="1"/>
            </p:cNvSpPr>
            <p:nvPr/>
          </p:nvSpPr>
          <p:spPr bwMode="auto">
            <a:xfrm>
              <a:off x="11168063" y="2409825"/>
              <a:ext cx="120650" cy="123825"/>
            </a:xfrm>
            <a:custGeom>
              <a:avLst/>
              <a:gdLst>
                <a:gd name="T0" fmla="*/ 19050 w 76"/>
                <a:gd name="T1" fmla="*/ 34925 h 78"/>
                <a:gd name="T2" fmla="*/ 0 w 76"/>
                <a:gd name="T3" fmla="*/ 123825 h 78"/>
                <a:gd name="T4" fmla="*/ 19050 w 76"/>
                <a:gd name="T5" fmla="*/ 38100 h 78"/>
                <a:gd name="T6" fmla="*/ 19050 w 76"/>
                <a:gd name="T7" fmla="*/ 34925 h 78"/>
                <a:gd name="T8" fmla="*/ 120650 w 76"/>
                <a:gd name="T9" fmla="*/ 0 h 78"/>
                <a:gd name="T10" fmla="*/ 109538 w 76"/>
                <a:gd name="T11" fmla="*/ 26988 h 78"/>
                <a:gd name="T12" fmla="*/ 109538 w 76"/>
                <a:gd name="T13" fmla="*/ 26988 h 78"/>
                <a:gd name="T14" fmla="*/ 120650 w 7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78">
                  <a:moveTo>
                    <a:pt x="12" y="22"/>
                  </a:moveTo>
                  <a:lnTo>
                    <a:pt x="0" y="78"/>
                  </a:lnTo>
                  <a:lnTo>
                    <a:pt x="12" y="24"/>
                  </a:lnTo>
                  <a:lnTo>
                    <a:pt x="12" y="22"/>
                  </a:lnTo>
                  <a:moveTo>
                    <a:pt x="76" y="0"/>
                  </a:moveTo>
                  <a:lnTo>
                    <a:pt x="69" y="17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3" name="Freeform 959"/>
            <p:cNvSpPr>
              <a:spLocks/>
            </p:cNvSpPr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4" name="Freeform 960"/>
            <p:cNvSpPr>
              <a:spLocks/>
            </p:cNvSpPr>
            <p:nvPr/>
          </p:nvSpPr>
          <p:spPr bwMode="auto">
            <a:xfrm>
              <a:off x="11250613" y="2486025"/>
              <a:ext cx="214313" cy="77788"/>
            </a:xfrm>
            <a:custGeom>
              <a:avLst/>
              <a:gdLst>
                <a:gd name="T0" fmla="*/ 11113 w 135"/>
                <a:gd name="T1" fmla="*/ 0 h 49"/>
                <a:gd name="T2" fmla="*/ 0 w 135"/>
                <a:gd name="T3" fmla="*/ 30163 h 49"/>
                <a:gd name="T4" fmla="*/ 206375 w 135"/>
                <a:gd name="T5" fmla="*/ 77788 h 49"/>
                <a:gd name="T6" fmla="*/ 206375 w 135"/>
                <a:gd name="T7" fmla="*/ 77788 h 49"/>
                <a:gd name="T8" fmla="*/ 214313 w 135"/>
                <a:gd name="T9" fmla="*/ 44450 h 49"/>
                <a:gd name="T10" fmla="*/ 11113 w 135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49">
                  <a:moveTo>
                    <a:pt x="7" y="0"/>
                  </a:moveTo>
                  <a:lnTo>
                    <a:pt x="0" y="19"/>
                  </a:lnTo>
                  <a:lnTo>
                    <a:pt x="130" y="49"/>
                  </a:lnTo>
                  <a:lnTo>
                    <a:pt x="135" y="2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5" name="Freeform 961"/>
            <p:cNvSpPr>
              <a:spLocks/>
            </p:cNvSpPr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6" name="Freeform 962"/>
            <p:cNvSpPr>
              <a:spLocks/>
            </p:cNvSpPr>
            <p:nvPr/>
          </p:nvSpPr>
          <p:spPr bwMode="auto">
            <a:xfrm>
              <a:off x="11250613" y="2486025"/>
              <a:ext cx="11113" cy="30163"/>
            </a:xfrm>
            <a:custGeom>
              <a:avLst/>
              <a:gdLst>
                <a:gd name="T0" fmla="*/ 11113 w 7"/>
                <a:gd name="T1" fmla="*/ 0 h 19"/>
                <a:gd name="T2" fmla="*/ 0 w 7"/>
                <a:gd name="T3" fmla="*/ 30163 h 19"/>
                <a:gd name="T4" fmla="*/ 0 w 7"/>
                <a:gd name="T5" fmla="*/ 30163 h 19"/>
                <a:gd name="T6" fmla="*/ 11113 w 7"/>
                <a:gd name="T7" fmla="*/ 0 h 19"/>
                <a:gd name="T8" fmla="*/ 11113 w 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lnTo>
                    <a:pt x="0" y="1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7" name="Freeform 963"/>
            <p:cNvSpPr>
              <a:spLocks/>
            </p:cNvSpPr>
            <p:nvPr/>
          </p:nvSpPr>
          <p:spPr bwMode="auto">
            <a:xfrm>
              <a:off x="11307763" y="573088"/>
              <a:ext cx="569913" cy="1770063"/>
            </a:xfrm>
            <a:custGeom>
              <a:avLst/>
              <a:gdLst>
                <a:gd name="T0" fmla="*/ 239963 w 152"/>
                <a:gd name="T1" fmla="*/ 289373 h 471"/>
                <a:gd name="T2" fmla="*/ 393690 w 152"/>
                <a:gd name="T3" fmla="*/ 511101 h 471"/>
                <a:gd name="T4" fmla="*/ 393690 w 152"/>
                <a:gd name="T5" fmla="*/ 511101 h 471"/>
                <a:gd name="T6" fmla="*/ 393690 w 152"/>
                <a:gd name="T7" fmla="*/ 511101 h 471"/>
                <a:gd name="T8" fmla="*/ 393690 w 152"/>
                <a:gd name="T9" fmla="*/ 511101 h 471"/>
                <a:gd name="T10" fmla="*/ 393690 w 152"/>
                <a:gd name="T11" fmla="*/ 511101 h 471"/>
                <a:gd name="T12" fmla="*/ 393690 w 152"/>
                <a:gd name="T13" fmla="*/ 514859 h 471"/>
                <a:gd name="T14" fmla="*/ 393690 w 152"/>
                <a:gd name="T15" fmla="*/ 514859 h 471"/>
                <a:gd name="T16" fmla="*/ 393690 w 152"/>
                <a:gd name="T17" fmla="*/ 514859 h 471"/>
                <a:gd name="T18" fmla="*/ 393690 w 152"/>
                <a:gd name="T19" fmla="*/ 514859 h 471"/>
                <a:gd name="T20" fmla="*/ 393690 w 152"/>
                <a:gd name="T21" fmla="*/ 514859 h 471"/>
                <a:gd name="T22" fmla="*/ 393690 w 152"/>
                <a:gd name="T23" fmla="*/ 514859 h 471"/>
                <a:gd name="T24" fmla="*/ 393690 w 152"/>
                <a:gd name="T25" fmla="*/ 518617 h 471"/>
                <a:gd name="T26" fmla="*/ 393690 w 152"/>
                <a:gd name="T27" fmla="*/ 518617 h 471"/>
                <a:gd name="T28" fmla="*/ 393690 w 152"/>
                <a:gd name="T29" fmla="*/ 518617 h 471"/>
                <a:gd name="T30" fmla="*/ 393690 w 152"/>
                <a:gd name="T31" fmla="*/ 518617 h 471"/>
                <a:gd name="T32" fmla="*/ 393690 w 152"/>
                <a:gd name="T33" fmla="*/ 518617 h 471"/>
                <a:gd name="T34" fmla="*/ 393690 w 152"/>
                <a:gd name="T35" fmla="*/ 518617 h 471"/>
                <a:gd name="T36" fmla="*/ 393690 w 152"/>
                <a:gd name="T37" fmla="*/ 522375 h 471"/>
                <a:gd name="T38" fmla="*/ 393690 w 152"/>
                <a:gd name="T39" fmla="*/ 522375 h 471"/>
                <a:gd name="T40" fmla="*/ 393690 w 152"/>
                <a:gd name="T41" fmla="*/ 522375 h 471"/>
                <a:gd name="T42" fmla="*/ 393690 w 152"/>
                <a:gd name="T43" fmla="*/ 522375 h 471"/>
                <a:gd name="T44" fmla="*/ 393690 w 152"/>
                <a:gd name="T45" fmla="*/ 529891 h 471"/>
                <a:gd name="T46" fmla="*/ 393690 w 152"/>
                <a:gd name="T47" fmla="*/ 529891 h 471"/>
                <a:gd name="T48" fmla="*/ 194970 w 152"/>
                <a:gd name="T49" fmla="*/ 687731 h 471"/>
                <a:gd name="T50" fmla="*/ 0 w 152"/>
                <a:gd name="T51" fmla="*/ 1356672 h 471"/>
                <a:gd name="T52" fmla="*/ 89986 w 152"/>
                <a:gd name="T53" fmla="*/ 1506996 h 471"/>
                <a:gd name="T54" fmla="*/ 89986 w 152"/>
                <a:gd name="T55" fmla="*/ 1506996 h 471"/>
                <a:gd name="T56" fmla="*/ 89986 w 152"/>
                <a:gd name="T57" fmla="*/ 1506996 h 471"/>
                <a:gd name="T58" fmla="*/ 89986 w 152"/>
                <a:gd name="T59" fmla="*/ 1506996 h 471"/>
                <a:gd name="T60" fmla="*/ 89986 w 152"/>
                <a:gd name="T61" fmla="*/ 1506996 h 471"/>
                <a:gd name="T62" fmla="*/ 89986 w 152"/>
                <a:gd name="T63" fmla="*/ 1506996 h 471"/>
                <a:gd name="T64" fmla="*/ 89986 w 152"/>
                <a:gd name="T65" fmla="*/ 1506996 h 471"/>
                <a:gd name="T66" fmla="*/ 89986 w 152"/>
                <a:gd name="T67" fmla="*/ 1506996 h 471"/>
                <a:gd name="T68" fmla="*/ 89986 w 152"/>
                <a:gd name="T69" fmla="*/ 1506996 h 471"/>
                <a:gd name="T70" fmla="*/ 89986 w 152"/>
                <a:gd name="T71" fmla="*/ 1510754 h 471"/>
                <a:gd name="T72" fmla="*/ 89986 w 152"/>
                <a:gd name="T73" fmla="*/ 1510754 h 471"/>
                <a:gd name="T74" fmla="*/ 89986 w 152"/>
                <a:gd name="T75" fmla="*/ 1510754 h 471"/>
                <a:gd name="T76" fmla="*/ 89986 w 152"/>
                <a:gd name="T77" fmla="*/ 1510754 h 471"/>
                <a:gd name="T78" fmla="*/ 89986 w 152"/>
                <a:gd name="T79" fmla="*/ 1510754 h 471"/>
                <a:gd name="T80" fmla="*/ 89986 w 152"/>
                <a:gd name="T81" fmla="*/ 1510754 h 471"/>
                <a:gd name="T82" fmla="*/ 89986 w 152"/>
                <a:gd name="T83" fmla="*/ 1510754 h 471"/>
                <a:gd name="T84" fmla="*/ 89986 w 152"/>
                <a:gd name="T85" fmla="*/ 1510754 h 471"/>
                <a:gd name="T86" fmla="*/ 89986 w 152"/>
                <a:gd name="T87" fmla="*/ 1510754 h 471"/>
                <a:gd name="T88" fmla="*/ 89986 w 152"/>
                <a:gd name="T89" fmla="*/ 1514513 h 471"/>
                <a:gd name="T90" fmla="*/ 89986 w 152"/>
                <a:gd name="T91" fmla="*/ 1514513 h 471"/>
                <a:gd name="T92" fmla="*/ 89986 w 152"/>
                <a:gd name="T93" fmla="*/ 1514513 h 471"/>
                <a:gd name="T94" fmla="*/ 89986 w 152"/>
                <a:gd name="T95" fmla="*/ 1514513 h 471"/>
                <a:gd name="T96" fmla="*/ 89986 w 152"/>
                <a:gd name="T97" fmla="*/ 1514513 h 471"/>
                <a:gd name="T98" fmla="*/ 89986 w 152"/>
                <a:gd name="T99" fmla="*/ 1514513 h 471"/>
                <a:gd name="T100" fmla="*/ 89986 w 152"/>
                <a:gd name="T101" fmla="*/ 1514513 h 471"/>
                <a:gd name="T102" fmla="*/ 89986 w 152"/>
                <a:gd name="T103" fmla="*/ 1514513 h 471"/>
                <a:gd name="T104" fmla="*/ 89986 w 152"/>
                <a:gd name="T105" fmla="*/ 1518271 h 471"/>
                <a:gd name="T106" fmla="*/ 86237 w 152"/>
                <a:gd name="T107" fmla="*/ 1518271 h 471"/>
                <a:gd name="T108" fmla="*/ 86237 w 152"/>
                <a:gd name="T109" fmla="*/ 1518271 h 471"/>
                <a:gd name="T110" fmla="*/ 86237 w 152"/>
                <a:gd name="T111" fmla="*/ 1518271 h 471"/>
                <a:gd name="T112" fmla="*/ 26246 w 152"/>
                <a:gd name="T113" fmla="*/ 1702417 h 471"/>
                <a:gd name="T114" fmla="*/ 416186 w 152"/>
                <a:gd name="T115" fmla="*/ 1450625 h 471"/>
                <a:gd name="T116" fmla="*/ 536168 w 152"/>
                <a:gd name="T117" fmla="*/ 52613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2" h="471">
                  <a:moveTo>
                    <a:pt x="82" y="0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91" y="83"/>
                    <a:pt x="109" y="109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0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1"/>
                    <a:pt x="105" y="141"/>
                    <a:pt x="104" y="141"/>
                  </a:cubicBezTo>
                  <a:cubicBezTo>
                    <a:pt x="99" y="166"/>
                    <a:pt x="76" y="183"/>
                    <a:pt x="52" y="183"/>
                  </a:cubicBezTo>
                  <a:cubicBezTo>
                    <a:pt x="48" y="183"/>
                    <a:pt x="44" y="183"/>
                    <a:pt x="40" y="182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7" y="365"/>
                    <a:pt x="28" y="383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1"/>
                  </a:cubicBezTo>
                  <a:cubicBezTo>
                    <a:pt x="24" y="401"/>
                    <a:pt x="24" y="401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2"/>
                    <a:pt x="24" y="402"/>
                    <a:pt x="24" y="402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3"/>
                    <a:pt x="24" y="403"/>
                  </a:cubicBezTo>
                  <a:cubicBezTo>
                    <a:pt x="24" y="403"/>
                    <a:pt x="24" y="404"/>
                    <a:pt x="24" y="404"/>
                  </a:cubicBezTo>
                  <a:cubicBezTo>
                    <a:pt x="24" y="404"/>
                    <a:pt x="24" y="404"/>
                    <a:pt x="24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23" y="404"/>
                    <a:pt x="23" y="404"/>
                    <a:pt x="23" y="404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86" y="471"/>
                    <a:pt x="86" y="471"/>
                    <a:pt x="86" y="471"/>
                  </a:cubicBezTo>
                  <a:cubicBezTo>
                    <a:pt x="95" y="444"/>
                    <a:pt x="104" y="416"/>
                    <a:pt x="111" y="386"/>
                  </a:cubicBezTo>
                  <a:cubicBezTo>
                    <a:pt x="112" y="382"/>
                    <a:pt x="113" y="378"/>
                    <a:pt x="114" y="373"/>
                  </a:cubicBezTo>
                  <a:cubicBezTo>
                    <a:pt x="139" y="262"/>
                    <a:pt x="152" y="112"/>
                    <a:pt x="143" y="14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249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8" name="Freeform 964"/>
            <p:cNvSpPr>
              <a:spLocks/>
            </p:cNvSpPr>
            <p:nvPr/>
          </p:nvSpPr>
          <p:spPr bwMode="auto">
            <a:xfrm>
              <a:off x="11615738" y="234950"/>
              <a:ext cx="228600" cy="390525"/>
            </a:xfrm>
            <a:custGeom>
              <a:avLst/>
              <a:gdLst>
                <a:gd name="T0" fmla="*/ 74951 w 61"/>
                <a:gd name="T1" fmla="*/ 0 h 104"/>
                <a:gd name="T2" fmla="*/ 0 w 61"/>
                <a:gd name="T3" fmla="*/ 337954 h 104"/>
                <a:gd name="T4" fmla="*/ 228600 w 61"/>
                <a:gd name="T5" fmla="*/ 390525 h 104"/>
                <a:gd name="T6" fmla="*/ 228600 w 61"/>
                <a:gd name="T7" fmla="*/ 390525 h 104"/>
                <a:gd name="T8" fmla="*/ 0 w 61"/>
                <a:gd name="T9" fmla="*/ 337954 h 104"/>
                <a:gd name="T10" fmla="*/ 74951 w 61"/>
                <a:gd name="T11" fmla="*/ 0 h 104"/>
                <a:gd name="T12" fmla="*/ 74951 w 61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04">
                  <a:moveTo>
                    <a:pt x="2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9" name="Freeform 965"/>
            <p:cNvSpPr>
              <a:spLocks noEditPoints="1"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45278 w 69"/>
                <a:gd name="T1" fmla="*/ 398463 h 106"/>
                <a:gd name="T2" fmla="*/ 0 w 69"/>
                <a:gd name="T3" fmla="*/ 394704 h 106"/>
                <a:gd name="T4" fmla="*/ 241484 w 69"/>
                <a:gd name="T5" fmla="*/ 240581 h 106"/>
                <a:gd name="T6" fmla="*/ 245257 w 69"/>
                <a:gd name="T7" fmla="*/ 233063 h 106"/>
                <a:gd name="T8" fmla="*/ 245257 w 69"/>
                <a:gd name="T9" fmla="*/ 233063 h 106"/>
                <a:gd name="T10" fmla="*/ 245257 w 69"/>
                <a:gd name="T11" fmla="*/ 233063 h 106"/>
                <a:gd name="T12" fmla="*/ 245257 w 69"/>
                <a:gd name="T13" fmla="*/ 233063 h 106"/>
                <a:gd name="T14" fmla="*/ 245257 w 69"/>
                <a:gd name="T15" fmla="*/ 233063 h 106"/>
                <a:gd name="T16" fmla="*/ 245257 w 69"/>
                <a:gd name="T17" fmla="*/ 233063 h 106"/>
                <a:gd name="T18" fmla="*/ 245257 w 69"/>
                <a:gd name="T19" fmla="*/ 233063 h 106"/>
                <a:gd name="T20" fmla="*/ 245257 w 69"/>
                <a:gd name="T21" fmla="*/ 229304 h 106"/>
                <a:gd name="T22" fmla="*/ 245257 w 69"/>
                <a:gd name="T23" fmla="*/ 229304 h 106"/>
                <a:gd name="T24" fmla="*/ 245257 w 69"/>
                <a:gd name="T25" fmla="*/ 229304 h 106"/>
                <a:gd name="T26" fmla="*/ 245257 w 69"/>
                <a:gd name="T27" fmla="*/ 229304 h 106"/>
                <a:gd name="T28" fmla="*/ 245257 w 69"/>
                <a:gd name="T29" fmla="*/ 229304 h 106"/>
                <a:gd name="T30" fmla="*/ 245257 w 69"/>
                <a:gd name="T31" fmla="*/ 229304 h 106"/>
                <a:gd name="T32" fmla="*/ 245257 w 69"/>
                <a:gd name="T33" fmla="*/ 229304 h 106"/>
                <a:gd name="T34" fmla="*/ 245257 w 69"/>
                <a:gd name="T35" fmla="*/ 229304 h 106"/>
                <a:gd name="T36" fmla="*/ 245257 w 69"/>
                <a:gd name="T37" fmla="*/ 229304 h 106"/>
                <a:gd name="T38" fmla="*/ 245257 w 69"/>
                <a:gd name="T39" fmla="*/ 225545 h 106"/>
                <a:gd name="T40" fmla="*/ 245257 w 69"/>
                <a:gd name="T41" fmla="*/ 225545 h 106"/>
                <a:gd name="T42" fmla="*/ 245257 w 69"/>
                <a:gd name="T43" fmla="*/ 225545 h 106"/>
                <a:gd name="T44" fmla="*/ 245257 w 69"/>
                <a:gd name="T45" fmla="*/ 225545 h 106"/>
                <a:gd name="T46" fmla="*/ 245257 w 69"/>
                <a:gd name="T47" fmla="*/ 225545 h 106"/>
                <a:gd name="T48" fmla="*/ 245257 w 69"/>
                <a:gd name="T49" fmla="*/ 225545 h 106"/>
                <a:gd name="T50" fmla="*/ 245257 w 69"/>
                <a:gd name="T51" fmla="*/ 225545 h 106"/>
                <a:gd name="T52" fmla="*/ 245257 w 69"/>
                <a:gd name="T53" fmla="*/ 225545 h 106"/>
                <a:gd name="T54" fmla="*/ 245257 w 69"/>
                <a:gd name="T55" fmla="*/ 225545 h 106"/>
                <a:gd name="T56" fmla="*/ 245257 w 69"/>
                <a:gd name="T57" fmla="*/ 221786 h 106"/>
                <a:gd name="T58" fmla="*/ 245257 w 69"/>
                <a:gd name="T59" fmla="*/ 221786 h 106"/>
                <a:gd name="T60" fmla="*/ 245257 w 69"/>
                <a:gd name="T61" fmla="*/ 221786 h 106"/>
                <a:gd name="T62" fmla="*/ 245257 w 69"/>
                <a:gd name="T63" fmla="*/ 221786 h 106"/>
                <a:gd name="T64" fmla="*/ 245257 w 69"/>
                <a:gd name="T65" fmla="*/ 221786 h 106"/>
                <a:gd name="T66" fmla="*/ 245257 w 69"/>
                <a:gd name="T67" fmla="*/ 221786 h 106"/>
                <a:gd name="T68" fmla="*/ 90557 w 69"/>
                <a:gd name="T69" fmla="*/ 0 h 106"/>
                <a:gd name="T70" fmla="*/ 83010 w 69"/>
                <a:gd name="T71" fmla="*/ 41350 h 106"/>
                <a:gd name="T72" fmla="*/ 245257 w 69"/>
                <a:gd name="T73" fmla="*/ 22178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9" h="106">
                  <a:moveTo>
                    <a:pt x="64" y="64"/>
                  </a:moveTo>
                  <a:cubicBezTo>
                    <a:pt x="59" y="89"/>
                    <a:pt x="36" y="106"/>
                    <a:pt x="12" y="106"/>
                  </a:cubicBezTo>
                  <a:cubicBezTo>
                    <a:pt x="8" y="106"/>
                    <a:pt x="4" y="106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moveTo>
                    <a:pt x="65" y="61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60"/>
                  </a:move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65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1" y="6"/>
                    <a:pt x="69" y="32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0" name="Freeform 966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close/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E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1" name="Freeform 967"/>
            <p:cNvSpPr>
              <a:spLocks noEditPoints="1"/>
            </p:cNvSpPr>
            <p:nvPr/>
          </p:nvSpPr>
          <p:spPr bwMode="auto">
            <a:xfrm>
              <a:off x="11498263" y="903288"/>
              <a:ext cx="41275" cy="169863"/>
            </a:xfrm>
            <a:custGeom>
              <a:avLst/>
              <a:gdLst>
                <a:gd name="T0" fmla="*/ 26988 w 26"/>
                <a:gd name="T1" fmla="*/ 57150 h 107"/>
                <a:gd name="T2" fmla="*/ 26988 w 26"/>
                <a:gd name="T3" fmla="*/ 57150 h 107"/>
                <a:gd name="T4" fmla="*/ 0 w 26"/>
                <a:gd name="T5" fmla="*/ 169863 h 107"/>
                <a:gd name="T6" fmla="*/ 15875 w 26"/>
                <a:gd name="T7" fmla="*/ 112713 h 107"/>
                <a:gd name="T8" fmla="*/ 26988 w 26"/>
                <a:gd name="T9" fmla="*/ 57150 h 107"/>
                <a:gd name="T10" fmla="*/ 41275 w 26"/>
                <a:gd name="T11" fmla="*/ 0 h 107"/>
                <a:gd name="T12" fmla="*/ 38100 w 26"/>
                <a:gd name="T13" fmla="*/ 3175 h 107"/>
                <a:gd name="T14" fmla="*/ 38100 w 26"/>
                <a:gd name="T15" fmla="*/ 3175 h 107"/>
                <a:gd name="T16" fmla="*/ 41275 w 26"/>
                <a:gd name="T17" fmla="*/ 0 h 107"/>
                <a:gd name="T18" fmla="*/ 41275 w 26"/>
                <a:gd name="T19" fmla="*/ 0 h 107"/>
                <a:gd name="T20" fmla="*/ 41275 w 26"/>
                <a:gd name="T21" fmla="*/ 0 h 107"/>
                <a:gd name="T22" fmla="*/ 41275 w 26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107">
                  <a:moveTo>
                    <a:pt x="17" y="36"/>
                  </a:moveTo>
                  <a:lnTo>
                    <a:pt x="17" y="36"/>
                  </a:lnTo>
                  <a:lnTo>
                    <a:pt x="0" y="107"/>
                  </a:lnTo>
                  <a:lnTo>
                    <a:pt x="10" y="71"/>
                  </a:lnTo>
                  <a:lnTo>
                    <a:pt x="17" y="36"/>
                  </a:lnTo>
                  <a:moveTo>
                    <a:pt x="26" y="0"/>
                  </a:moveTo>
                  <a:lnTo>
                    <a:pt x="24" y="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2" name="Freeform 968"/>
            <p:cNvSpPr>
              <a:spLocks/>
            </p:cNvSpPr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3" name="Freeform 969"/>
            <p:cNvSpPr>
              <a:spLocks/>
            </p:cNvSpPr>
            <p:nvPr/>
          </p:nvSpPr>
          <p:spPr bwMode="auto">
            <a:xfrm>
              <a:off x="11525250" y="906463"/>
              <a:ext cx="11113" cy="53975"/>
            </a:xfrm>
            <a:custGeom>
              <a:avLst/>
              <a:gdLst>
                <a:gd name="T0" fmla="*/ 11113 w 7"/>
                <a:gd name="T1" fmla="*/ 0 h 34"/>
                <a:gd name="T2" fmla="*/ 11113 w 7"/>
                <a:gd name="T3" fmla="*/ 0 h 34"/>
                <a:gd name="T4" fmla="*/ 0 w 7"/>
                <a:gd name="T5" fmla="*/ 53975 h 34"/>
                <a:gd name="T6" fmla="*/ 0 w 7"/>
                <a:gd name="T7" fmla="*/ 53975 h 34"/>
                <a:gd name="T8" fmla="*/ 11113 w 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4" name="Freeform 970"/>
            <p:cNvSpPr>
              <a:spLocks noEditPoints="1"/>
            </p:cNvSpPr>
            <p:nvPr/>
          </p:nvSpPr>
          <p:spPr bwMode="auto">
            <a:xfrm>
              <a:off x="11307763" y="1928813"/>
              <a:ext cx="104775" cy="346075"/>
            </a:xfrm>
            <a:custGeom>
              <a:avLst/>
              <a:gdLst>
                <a:gd name="T0" fmla="*/ 86065 w 28"/>
                <a:gd name="T1" fmla="*/ 161752 h 92"/>
                <a:gd name="T2" fmla="*/ 86065 w 28"/>
                <a:gd name="T3" fmla="*/ 161752 h 92"/>
                <a:gd name="T4" fmla="*/ 86065 w 28"/>
                <a:gd name="T5" fmla="*/ 161752 h 92"/>
                <a:gd name="T6" fmla="*/ 86065 w 28"/>
                <a:gd name="T7" fmla="*/ 161752 h 92"/>
                <a:gd name="T8" fmla="*/ 86065 w 28"/>
                <a:gd name="T9" fmla="*/ 161752 h 92"/>
                <a:gd name="T10" fmla="*/ 89807 w 28"/>
                <a:gd name="T11" fmla="*/ 161752 h 92"/>
                <a:gd name="T12" fmla="*/ 89807 w 28"/>
                <a:gd name="T13" fmla="*/ 161752 h 92"/>
                <a:gd name="T14" fmla="*/ 89807 w 28"/>
                <a:gd name="T15" fmla="*/ 157991 h 92"/>
                <a:gd name="T16" fmla="*/ 89807 w 28"/>
                <a:gd name="T17" fmla="*/ 157991 h 92"/>
                <a:gd name="T18" fmla="*/ 89807 w 28"/>
                <a:gd name="T19" fmla="*/ 157991 h 92"/>
                <a:gd name="T20" fmla="*/ 89807 w 28"/>
                <a:gd name="T21" fmla="*/ 157991 h 92"/>
                <a:gd name="T22" fmla="*/ 89807 w 28"/>
                <a:gd name="T23" fmla="*/ 157991 h 92"/>
                <a:gd name="T24" fmla="*/ 89807 w 28"/>
                <a:gd name="T25" fmla="*/ 157991 h 92"/>
                <a:gd name="T26" fmla="*/ 89807 w 28"/>
                <a:gd name="T27" fmla="*/ 157991 h 92"/>
                <a:gd name="T28" fmla="*/ 89807 w 28"/>
                <a:gd name="T29" fmla="*/ 157991 h 92"/>
                <a:gd name="T30" fmla="*/ 89807 w 28"/>
                <a:gd name="T31" fmla="*/ 157991 h 92"/>
                <a:gd name="T32" fmla="*/ 89807 w 28"/>
                <a:gd name="T33" fmla="*/ 157991 h 92"/>
                <a:gd name="T34" fmla="*/ 89807 w 28"/>
                <a:gd name="T35" fmla="*/ 157991 h 92"/>
                <a:gd name="T36" fmla="*/ 89807 w 28"/>
                <a:gd name="T37" fmla="*/ 157991 h 92"/>
                <a:gd name="T38" fmla="*/ 89807 w 28"/>
                <a:gd name="T39" fmla="*/ 154229 h 92"/>
                <a:gd name="T40" fmla="*/ 89807 w 28"/>
                <a:gd name="T41" fmla="*/ 154229 h 92"/>
                <a:gd name="T42" fmla="*/ 89807 w 28"/>
                <a:gd name="T43" fmla="*/ 154229 h 92"/>
                <a:gd name="T44" fmla="*/ 89807 w 28"/>
                <a:gd name="T45" fmla="*/ 154229 h 92"/>
                <a:gd name="T46" fmla="*/ 89807 w 28"/>
                <a:gd name="T47" fmla="*/ 154229 h 92"/>
                <a:gd name="T48" fmla="*/ 89807 w 28"/>
                <a:gd name="T49" fmla="*/ 154229 h 92"/>
                <a:gd name="T50" fmla="*/ 89807 w 28"/>
                <a:gd name="T51" fmla="*/ 154229 h 92"/>
                <a:gd name="T52" fmla="*/ 89807 w 28"/>
                <a:gd name="T53" fmla="*/ 154229 h 92"/>
                <a:gd name="T54" fmla="*/ 89807 w 28"/>
                <a:gd name="T55" fmla="*/ 154229 h 92"/>
                <a:gd name="T56" fmla="*/ 89807 w 28"/>
                <a:gd name="T57" fmla="*/ 154229 h 92"/>
                <a:gd name="T58" fmla="*/ 89807 w 28"/>
                <a:gd name="T59" fmla="*/ 154229 h 92"/>
                <a:gd name="T60" fmla="*/ 89807 w 28"/>
                <a:gd name="T61" fmla="*/ 154229 h 92"/>
                <a:gd name="T62" fmla="*/ 89807 w 28"/>
                <a:gd name="T63" fmla="*/ 154229 h 92"/>
                <a:gd name="T64" fmla="*/ 89807 w 28"/>
                <a:gd name="T65" fmla="*/ 150467 h 92"/>
                <a:gd name="T66" fmla="*/ 89807 w 28"/>
                <a:gd name="T67" fmla="*/ 150467 h 92"/>
                <a:gd name="T68" fmla="*/ 89807 w 28"/>
                <a:gd name="T69" fmla="*/ 150467 h 92"/>
                <a:gd name="T70" fmla="*/ 89807 w 28"/>
                <a:gd name="T71" fmla="*/ 150467 h 92"/>
                <a:gd name="T72" fmla="*/ 89807 w 28"/>
                <a:gd name="T73" fmla="*/ 150467 h 92"/>
                <a:gd name="T74" fmla="*/ 89807 w 28"/>
                <a:gd name="T75" fmla="*/ 150467 h 92"/>
                <a:gd name="T76" fmla="*/ 89807 w 28"/>
                <a:gd name="T77" fmla="*/ 150467 h 92"/>
                <a:gd name="T78" fmla="*/ 89807 w 28"/>
                <a:gd name="T79" fmla="*/ 150467 h 92"/>
                <a:gd name="T80" fmla="*/ 89807 w 28"/>
                <a:gd name="T81" fmla="*/ 150467 h 92"/>
                <a:gd name="T82" fmla="*/ 89807 w 28"/>
                <a:gd name="T83" fmla="*/ 150467 h 92"/>
                <a:gd name="T84" fmla="*/ 89807 w 28"/>
                <a:gd name="T85" fmla="*/ 150467 h 92"/>
                <a:gd name="T86" fmla="*/ 89807 w 28"/>
                <a:gd name="T87" fmla="*/ 150467 h 92"/>
                <a:gd name="T88" fmla="*/ 89807 w 28"/>
                <a:gd name="T89" fmla="*/ 150467 h 92"/>
                <a:gd name="T90" fmla="*/ 89807 w 28"/>
                <a:gd name="T91" fmla="*/ 150467 h 92"/>
                <a:gd name="T92" fmla="*/ 0 w 28"/>
                <a:gd name="T93" fmla="*/ 0 h 92"/>
                <a:gd name="T94" fmla="*/ 0 w 28"/>
                <a:gd name="T95" fmla="*/ 0 h 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92"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3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2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1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24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4"/>
                    <a:pt x="28" y="22"/>
                    <a:pt x="24" y="40"/>
                  </a:cubicBezTo>
                  <a:cubicBezTo>
                    <a:pt x="28" y="22"/>
                    <a:pt x="17" y="4"/>
                    <a:pt x="0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5" name="Freeform 971"/>
            <p:cNvSpPr>
              <a:spLocks/>
            </p:cNvSpPr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6" name="Freeform 972"/>
            <p:cNvSpPr>
              <a:spLocks/>
            </p:cNvSpPr>
            <p:nvPr/>
          </p:nvSpPr>
          <p:spPr bwMode="auto">
            <a:xfrm>
              <a:off x="11187113" y="2417763"/>
              <a:ext cx="7938" cy="30163"/>
            </a:xfrm>
            <a:custGeom>
              <a:avLst/>
              <a:gdLst>
                <a:gd name="T0" fmla="*/ 7938 w 5"/>
                <a:gd name="T1" fmla="*/ 0 h 19"/>
                <a:gd name="T2" fmla="*/ 0 w 5"/>
                <a:gd name="T3" fmla="*/ 26988 h 19"/>
                <a:gd name="T4" fmla="*/ 0 w 5"/>
                <a:gd name="T5" fmla="*/ 30163 h 19"/>
                <a:gd name="T6" fmla="*/ 7938 w 5"/>
                <a:gd name="T7" fmla="*/ 0 h 19"/>
                <a:gd name="T8" fmla="*/ 7938 w 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7" name="Freeform 973"/>
            <p:cNvSpPr>
              <a:spLocks/>
            </p:cNvSpPr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8" name="Freeform 974"/>
            <p:cNvSpPr>
              <a:spLocks/>
            </p:cNvSpPr>
            <p:nvPr/>
          </p:nvSpPr>
          <p:spPr bwMode="auto">
            <a:xfrm>
              <a:off x="11464925" y="253047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9050 w 12"/>
                <a:gd name="T5" fmla="*/ 3175 h 2"/>
                <a:gd name="T6" fmla="*/ 19050 w 12"/>
                <a:gd name="T7" fmla="*/ 3175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9" name="Freeform 975"/>
            <p:cNvSpPr>
              <a:spLocks/>
            </p:cNvSpPr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1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0" name="Freeform 976"/>
            <p:cNvSpPr>
              <a:spLocks/>
            </p:cNvSpPr>
            <p:nvPr/>
          </p:nvSpPr>
          <p:spPr bwMode="auto">
            <a:xfrm>
              <a:off x="11483975" y="2533650"/>
              <a:ext cx="44450" cy="11113"/>
            </a:xfrm>
            <a:custGeom>
              <a:avLst/>
              <a:gdLst>
                <a:gd name="T0" fmla="*/ 0 w 28"/>
                <a:gd name="T1" fmla="*/ 0 h 7"/>
                <a:gd name="T2" fmla="*/ 0 w 28"/>
                <a:gd name="T3" fmla="*/ 0 h 7"/>
                <a:gd name="T4" fmla="*/ 44450 w 28"/>
                <a:gd name="T5" fmla="*/ 11113 h 7"/>
                <a:gd name="T6" fmla="*/ 0 w 2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lnTo>
                    <a:pt x="0" y="0"/>
                  </a:lnTo>
                  <a:lnTo>
                    <a:pt x="2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1" name="Freeform 977"/>
            <p:cNvSpPr>
              <a:spLocks/>
            </p:cNvSpPr>
            <p:nvPr/>
          </p:nvSpPr>
          <p:spPr bwMode="auto">
            <a:xfrm>
              <a:off x="11261725" y="2436813"/>
              <a:ext cx="290513" cy="107950"/>
            </a:xfrm>
            <a:custGeom>
              <a:avLst/>
              <a:gdLst>
                <a:gd name="T0" fmla="*/ 15092 w 77"/>
                <a:gd name="T1" fmla="*/ 0 h 29"/>
                <a:gd name="T2" fmla="*/ 0 w 77"/>
                <a:gd name="T3" fmla="*/ 48391 h 29"/>
                <a:gd name="T4" fmla="*/ 203736 w 77"/>
                <a:gd name="T5" fmla="*/ 93060 h 29"/>
                <a:gd name="T6" fmla="*/ 222601 w 77"/>
                <a:gd name="T7" fmla="*/ 96783 h 29"/>
                <a:gd name="T8" fmla="*/ 267876 w 77"/>
                <a:gd name="T9" fmla="*/ 107950 h 29"/>
                <a:gd name="T10" fmla="*/ 290513 w 77"/>
                <a:gd name="T11" fmla="*/ 59559 h 29"/>
                <a:gd name="T12" fmla="*/ 290513 w 77"/>
                <a:gd name="T13" fmla="*/ 59559 h 29"/>
                <a:gd name="T14" fmla="*/ 15092 w 7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29">
                  <a:moveTo>
                    <a:pt x="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3" y="25"/>
                    <a:pt x="75" y="21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C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2" name="Freeform 978"/>
            <p:cNvSpPr>
              <a:spLocks/>
            </p:cNvSpPr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9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3" name="Freeform 979"/>
            <p:cNvSpPr>
              <a:spLocks/>
            </p:cNvSpPr>
            <p:nvPr/>
          </p:nvSpPr>
          <p:spPr bwMode="auto">
            <a:xfrm>
              <a:off x="11261725" y="2436813"/>
              <a:ext cx="15875" cy="49213"/>
            </a:xfrm>
            <a:custGeom>
              <a:avLst/>
              <a:gdLst>
                <a:gd name="T0" fmla="*/ 15875 w 10"/>
                <a:gd name="T1" fmla="*/ 0 h 31"/>
                <a:gd name="T2" fmla="*/ 0 w 10"/>
                <a:gd name="T3" fmla="*/ 49213 h 31"/>
                <a:gd name="T4" fmla="*/ 0 w 10"/>
                <a:gd name="T5" fmla="*/ 49213 h 31"/>
                <a:gd name="T6" fmla="*/ 15875 w 1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lnTo>
                    <a:pt x="0" y="3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4" name="Freeform 980"/>
            <p:cNvSpPr>
              <a:spLocks/>
            </p:cNvSpPr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0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5" name="Freeform 981"/>
            <p:cNvSpPr>
              <a:spLocks/>
            </p:cNvSpPr>
            <p:nvPr/>
          </p:nvSpPr>
          <p:spPr bwMode="auto">
            <a:xfrm>
              <a:off x="11250613" y="2516188"/>
              <a:ext cx="206375" cy="47625"/>
            </a:xfrm>
            <a:custGeom>
              <a:avLst/>
              <a:gdLst>
                <a:gd name="T0" fmla="*/ 0 w 130"/>
                <a:gd name="T1" fmla="*/ 0 h 30"/>
                <a:gd name="T2" fmla="*/ 0 w 130"/>
                <a:gd name="T3" fmla="*/ 0 h 30"/>
                <a:gd name="T4" fmla="*/ 206375 w 130"/>
                <a:gd name="T5" fmla="*/ 47625 h 30"/>
                <a:gd name="T6" fmla="*/ 206375 w 130"/>
                <a:gd name="T7" fmla="*/ 47625 h 30"/>
                <a:gd name="T8" fmla="*/ 0 w 130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30">
                  <a:moveTo>
                    <a:pt x="0" y="0"/>
                  </a:moveTo>
                  <a:lnTo>
                    <a:pt x="0" y="0"/>
                  </a:lnTo>
                  <a:lnTo>
                    <a:pt x="13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6" name="Freeform 982"/>
            <p:cNvSpPr>
              <a:spLocks/>
            </p:cNvSpPr>
            <p:nvPr/>
          </p:nvSpPr>
          <p:spPr bwMode="auto">
            <a:xfrm>
              <a:off x="11217275" y="2516188"/>
              <a:ext cx="239713" cy="138113"/>
            </a:xfrm>
            <a:custGeom>
              <a:avLst/>
              <a:gdLst>
                <a:gd name="T0" fmla="*/ 33710 w 64"/>
                <a:gd name="T1" fmla="*/ 0 h 37"/>
                <a:gd name="T2" fmla="*/ 0 w 64"/>
                <a:gd name="T3" fmla="*/ 97052 h 37"/>
                <a:gd name="T4" fmla="*/ 176039 w 64"/>
                <a:gd name="T5" fmla="*/ 138113 h 37"/>
                <a:gd name="T6" fmla="*/ 239713 w 64"/>
                <a:gd name="T7" fmla="*/ 48526 h 37"/>
                <a:gd name="T8" fmla="*/ 239713 w 64"/>
                <a:gd name="T9" fmla="*/ 48526 h 37"/>
                <a:gd name="T10" fmla="*/ 33710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37">
                  <a:moveTo>
                    <a:pt x="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29"/>
                    <a:pt x="59" y="21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7" name="Freeform 983"/>
            <p:cNvSpPr>
              <a:spLocks/>
            </p:cNvSpPr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01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8" name="Freeform 984"/>
            <p:cNvSpPr>
              <a:spLocks/>
            </p:cNvSpPr>
            <p:nvPr/>
          </p:nvSpPr>
          <p:spPr bwMode="auto">
            <a:xfrm>
              <a:off x="11217275" y="2516188"/>
              <a:ext cx="33338" cy="96838"/>
            </a:xfrm>
            <a:custGeom>
              <a:avLst/>
              <a:gdLst>
                <a:gd name="T0" fmla="*/ 33338 w 21"/>
                <a:gd name="T1" fmla="*/ 0 h 61"/>
                <a:gd name="T2" fmla="*/ 0 w 21"/>
                <a:gd name="T3" fmla="*/ 96838 h 61"/>
                <a:gd name="T4" fmla="*/ 0 w 21"/>
                <a:gd name="T5" fmla="*/ 96838 h 61"/>
                <a:gd name="T6" fmla="*/ 33338 w 21"/>
                <a:gd name="T7" fmla="*/ 0 h 61"/>
                <a:gd name="T8" fmla="*/ 33338 w 21"/>
                <a:gd name="T9" fmla="*/ 0 h 61"/>
                <a:gd name="T10" fmla="*/ 33338 w 2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1">
                  <a:moveTo>
                    <a:pt x="21" y="0"/>
                  </a:moveTo>
                  <a:lnTo>
                    <a:pt x="0" y="61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9" name="Freeform 985"/>
            <p:cNvSpPr>
              <a:spLocks/>
            </p:cNvSpPr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0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0" name="Freeform 986"/>
            <p:cNvSpPr>
              <a:spLocks/>
            </p:cNvSpPr>
            <p:nvPr/>
          </p:nvSpPr>
          <p:spPr bwMode="auto">
            <a:xfrm>
              <a:off x="11288713" y="2409825"/>
              <a:ext cx="269875" cy="60325"/>
            </a:xfrm>
            <a:custGeom>
              <a:avLst/>
              <a:gdLst>
                <a:gd name="T0" fmla="*/ 0 w 170"/>
                <a:gd name="T1" fmla="*/ 0 h 38"/>
                <a:gd name="T2" fmla="*/ 0 w 170"/>
                <a:gd name="T3" fmla="*/ 0 h 38"/>
                <a:gd name="T4" fmla="*/ 269875 w 170"/>
                <a:gd name="T5" fmla="*/ 60325 h 38"/>
                <a:gd name="T6" fmla="*/ 0 w 17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38">
                  <a:moveTo>
                    <a:pt x="0" y="0"/>
                  </a:moveTo>
                  <a:lnTo>
                    <a:pt x="0" y="0"/>
                  </a:lnTo>
                  <a:lnTo>
                    <a:pt x="17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1" name="Freeform 987"/>
            <p:cNvSpPr>
              <a:spLocks/>
            </p:cNvSpPr>
            <p:nvPr/>
          </p:nvSpPr>
          <p:spPr bwMode="auto">
            <a:xfrm>
              <a:off x="11288713" y="2301875"/>
              <a:ext cx="330200" cy="176213"/>
            </a:xfrm>
            <a:custGeom>
              <a:avLst/>
              <a:gdLst>
                <a:gd name="T0" fmla="*/ 33770 w 88"/>
                <a:gd name="T1" fmla="*/ 0 h 47"/>
                <a:gd name="T2" fmla="*/ 0 w 88"/>
                <a:gd name="T3" fmla="*/ 108727 h 47"/>
                <a:gd name="T4" fmla="*/ 270164 w 88"/>
                <a:gd name="T5" fmla="*/ 168715 h 47"/>
                <a:gd name="T6" fmla="*/ 288925 w 88"/>
                <a:gd name="T7" fmla="*/ 176213 h 47"/>
                <a:gd name="T8" fmla="*/ 330200 w 88"/>
                <a:gd name="T9" fmla="*/ 67486 h 47"/>
                <a:gd name="T10" fmla="*/ 330200 w 88"/>
                <a:gd name="T11" fmla="*/ 67486 h 47"/>
                <a:gd name="T12" fmla="*/ 33770 w 88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7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37"/>
                    <a:pt x="85" y="2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D3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2" name="Freeform 988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close/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01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3" name="Freeform 989"/>
            <p:cNvSpPr>
              <a:spLocks noEditPoints="1"/>
            </p:cNvSpPr>
            <p:nvPr/>
          </p:nvSpPr>
          <p:spPr bwMode="auto">
            <a:xfrm>
              <a:off x="11202988" y="2301875"/>
              <a:ext cx="119063" cy="107950"/>
            </a:xfrm>
            <a:custGeom>
              <a:avLst/>
              <a:gdLst>
                <a:gd name="T0" fmla="*/ 6350 w 75"/>
                <a:gd name="T1" fmla="*/ 44450 h 68"/>
                <a:gd name="T2" fmla="*/ 0 w 75"/>
                <a:gd name="T3" fmla="*/ 88900 h 68"/>
                <a:gd name="T4" fmla="*/ 6350 w 75"/>
                <a:gd name="T5" fmla="*/ 44450 h 68"/>
                <a:gd name="T6" fmla="*/ 119063 w 75"/>
                <a:gd name="T7" fmla="*/ 0 h 68"/>
                <a:gd name="T8" fmla="*/ 85725 w 75"/>
                <a:gd name="T9" fmla="*/ 107950 h 68"/>
                <a:gd name="T10" fmla="*/ 85725 w 75"/>
                <a:gd name="T11" fmla="*/ 107950 h 68"/>
                <a:gd name="T12" fmla="*/ 119063 w 75"/>
                <a:gd name="T13" fmla="*/ 0 h 68"/>
                <a:gd name="T14" fmla="*/ 119063 w 75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68">
                  <a:moveTo>
                    <a:pt x="4" y="28"/>
                  </a:moveTo>
                  <a:lnTo>
                    <a:pt x="0" y="56"/>
                  </a:lnTo>
                  <a:lnTo>
                    <a:pt x="4" y="28"/>
                  </a:lnTo>
                  <a:moveTo>
                    <a:pt x="75" y="0"/>
                  </a:moveTo>
                  <a:lnTo>
                    <a:pt x="54" y="68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4" name="Freeform 990"/>
            <p:cNvSpPr>
              <a:spLocks/>
            </p:cNvSpPr>
            <p:nvPr/>
          </p:nvSpPr>
          <p:spPr bwMode="auto">
            <a:xfrm>
              <a:off x="11753850" y="20638"/>
              <a:ext cx="7938" cy="93663"/>
            </a:xfrm>
            <a:custGeom>
              <a:avLst/>
              <a:gdLst>
                <a:gd name="T0" fmla="*/ 7938 w 2"/>
                <a:gd name="T1" fmla="*/ 0 h 25"/>
                <a:gd name="T2" fmla="*/ 0 w 2"/>
                <a:gd name="T3" fmla="*/ 93663 h 25"/>
                <a:gd name="T4" fmla="*/ 0 w 2"/>
                <a:gd name="T5" fmla="*/ 93663 h 25"/>
                <a:gd name="T6" fmla="*/ 7938 w 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cubicBezTo>
                    <a:pt x="2" y="7"/>
                    <a:pt x="1" y="1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16"/>
                    <a:pt x="2" y="7"/>
                    <a:pt x="2" y="0"/>
                  </a:cubicBezTo>
                </a:path>
              </a:pathLst>
            </a:custGeom>
            <a:solidFill>
              <a:srgbClr val="94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5" name="Freeform 991"/>
            <p:cNvSpPr>
              <a:spLocks/>
            </p:cNvSpPr>
            <p:nvPr/>
          </p:nvSpPr>
          <p:spPr bwMode="auto">
            <a:xfrm>
              <a:off x="11728450" y="-92075"/>
              <a:ext cx="36513" cy="206375"/>
            </a:xfrm>
            <a:custGeom>
              <a:avLst/>
              <a:gdLst>
                <a:gd name="T0" fmla="*/ 36513 w 10"/>
                <a:gd name="T1" fmla="*/ 0 h 55"/>
                <a:gd name="T2" fmla="*/ 0 w 10"/>
                <a:gd name="T3" fmla="*/ 161348 h 55"/>
                <a:gd name="T4" fmla="*/ 25559 w 10"/>
                <a:gd name="T5" fmla="*/ 206375 h 55"/>
                <a:gd name="T6" fmla="*/ 32862 w 10"/>
                <a:gd name="T7" fmla="*/ 112568 h 55"/>
                <a:gd name="T8" fmla="*/ 36513 w 10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55">
                  <a:moveTo>
                    <a:pt x="1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" y="44"/>
                    <a:pt x="4" y="48"/>
                    <a:pt x="7" y="55"/>
                  </a:cubicBezTo>
                  <a:cubicBezTo>
                    <a:pt x="8" y="46"/>
                    <a:pt x="9" y="37"/>
                    <a:pt x="9" y="30"/>
                  </a:cubicBezTo>
                  <a:cubicBezTo>
                    <a:pt x="10" y="13"/>
                    <a:pt x="10" y="2"/>
                    <a:pt x="10" y="0"/>
                  </a:cubicBezTo>
                </a:path>
              </a:pathLst>
            </a:custGeom>
            <a:solidFill>
              <a:srgbClr val="56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6" name="Freeform 992"/>
            <p:cNvSpPr>
              <a:spLocks/>
            </p:cNvSpPr>
            <p:nvPr/>
          </p:nvSpPr>
          <p:spPr bwMode="auto">
            <a:xfrm>
              <a:off x="11728450" y="69850"/>
              <a:ext cx="25400" cy="44450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25400 w 7"/>
                <a:gd name="T5" fmla="*/ 44450 h 12"/>
                <a:gd name="T6" fmla="*/ 25400 w 7"/>
                <a:gd name="T7" fmla="*/ 44450 h 12"/>
                <a:gd name="T8" fmla="*/ 25400 w 7"/>
                <a:gd name="T9" fmla="*/ 4445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5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5"/>
                    <a:pt x="2" y="1"/>
                    <a:pt x="0" y="0"/>
                  </a:cubicBezTo>
                </a:path>
              </a:pathLst>
            </a:custGeom>
            <a:solidFill>
              <a:srgbClr val="6E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7" name="Freeform 993"/>
            <p:cNvSpPr>
              <a:spLocks noEditPoints="1"/>
            </p:cNvSpPr>
            <p:nvPr/>
          </p:nvSpPr>
          <p:spPr bwMode="auto">
            <a:xfrm>
              <a:off x="11811000" y="325438"/>
              <a:ext cx="38100" cy="296863"/>
            </a:xfrm>
            <a:custGeom>
              <a:avLst/>
              <a:gdLst>
                <a:gd name="T0" fmla="*/ 38100 w 10"/>
                <a:gd name="T1" fmla="*/ 296863 h 79"/>
                <a:gd name="T2" fmla="*/ 38100 w 10"/>
                <a:gd name="T3" fmla="*/ 296863 h 79"/>
                <a:gd name="T4" fmla="*/ 38100 w 10"/>
                <a:gd name="T5" fmla="*/ 296863 h 79"/>
                <a:gd name="T6" fmla="*/ 38100 w 10"/>
                <a:gd name="T7" fmla="*/ 293105 h 79"/>
                <a:gd name="T8" fmla="*/ 38100 w 10"/>
                <a:gd name="T9" fmla="*/ 293105 h 79"/>
                <a:gd name="T10" fmla="*/ 38100 w 10"/>
                <a:gd name="T11" fmla="*/ 293105 h 79"/>
                <a:gd name="T12" fmla="*/ 34290 w 10"/>
                <a:gd name="T13" fmla="*/ 255528 h 79"/>
                <a:gd name="T14" fmla="*/ 34290 w 10"/>
                <a:gd name="T15" fmla="*/ 255528 h 79"/>
                <a:gd name="T16" fmla="*/ 34290 w 10"/>
                <a:gd name="T17" fmla="*/ 255528 h 79"/>
                <a:gd name="T18" fmla="*/ 34290 w 10"/>
                <a:gd name="T19" fmla="*/ 248012 h 79"/>
                <a:gd name="T20" fmla="*/ 34290 w 10"/>
                <a:gd name="T21" fmla="*/ 248012 h 79"/>
                <a:gd name="T22" fmla="*/ 34290 w 10"/>
                <a:gd name="T23" fmla="*/ 248012 h 79"/>
                <a:gd name="T24" fmla="*/ 34290 w 10"/>
                <a:gd name="T25" fmla="*/ 248012 h 79"/>
                <a:gd name="T26" fmla="*/ 34290 w 10"/>
                <a:gd name="T27" fmla="*/ 248012 h 79"/>
                <a:gd name="T28" fmla="*/ 34290 w 10"/>
                <a:gd name="T29" fmla="*/ 248012 h 79"/>
                <a:gd name="T30" fmla="*/ 34290 w 10"/>
                <a:gd name="T31" fmla="*/ 244254 h 79"/>
                <a:gd name="T32" fmla="*/ 34290 w 10"/>
                <a:gd name="T33" fmla="*/ 244254 h 79"/>
                <a:gd name="T34" fmla="*/ 34290 w 10"/>
                <a:gd name="T35" fmla="*/ 244254 h 79"/>
                <a:gd name="T36" fmla="*/ 34290 w 10"/>
                <a:gd name="T37" fmla="*/ 244254 h 79"/>
                <a:gd name="T38" fmla="*/ 34290 w 10"/>
                <a:gd name="T39" fmla="*/ 244254 h 79"/>
                <a:gd name="T40" fmla="*/ 34290 w 10"/>
                <a:gd name="T41" fmla="*/ 244254 h 79"/>
                <a:gd name="T42" fmla="*/ 34290 w 10"/>
                <a:gd name="T43" fmla="*/ 244254 h 79"/>
                <a:gd name="T44" fmla="*/ 34290 w 10"/>
                <a:gd name="T45" fmla="*/ 244254 h 79"/>
                <a:gd name="T46" fmla="*/ 34290 w 10"/>
                <a:gd name="T47" fmla="*/ 244254 h 79"/>
                <a:gd name="T48" fmla="*/ 34290 w 10"/>
                <a:gd name="T49" fmla="*/ 240497 h 79"/>
                <a:gd name="T50" fmla="*/ 34290 w 10"/>
                <a:gd name="T51" fmla="*/ 240497 h 79"/>
                <a:gd name="T52" fmla="*/ 34290 w 10"/>
                <a:gd name="T53" fmla="*/ 240497 h 79"/>
                <a:gd name="T54" fmla="*/ 34290 w 10"/>
                <a:gd name="T55" fmla="*/ 240497 h 79"/>
                <a:gd name="T56" fmla="*/ 34290 w 10"/>
                <a:gd name="T57" fmla="*/ 240497 h 79"/>
                <a:gd name="T58" fmla="*/ 34290 w 10"/>
                <a:gd name="T59" fmla="*/ 240497 h 79"/>
                <a:gd name="T60" fmla="*/ 34290 w 10"/>
                <a:gd name="T61" fmla="*/ 240497 h 79"/>
                <a:gd name="T62" fmla="*/ 34290 w 10"/>
                <a:gd name="T63" fmla="*/ 240497 h 79"/>
                <a:gd name="T64" fmla="*/ 34290 w 10"/>
                <a:gd name="T65" fmla="*/ 240497 h 79"/>
                <a:gd name="T66" fmla="*/ 34290 w 10"/>
                <a:gd name="T67" fmla="*/ 236739 h 79"/>
                <a:gd name="T68" fmla="*/ 34290 w 10"/>
                <a:gd name="T69" fmla="*/ 240497 h 79"/>
                <a:gd name="T70" fmla="*/ 34290 w 10"/>
                <a:gd name="T71" fmla="*/ 236739 h 79"/>
                <a:gd name="T72" fmla="*/ 34290 w 10"/>
                <a:gd name="T73" fmla="*/ 236739 h 79"/>
                <a:gd name="T74" fmla="*/ 34290 w 10"/>
                <a:gd name="T75" fmla="*/ 236739 h 79"/>
                <a:gd name="T76" fmla="*/ 34290 w 10"/>
                <a:gd name="T77" fmla="*/ 236739 h 79"/>
                <a:gd name="T78" fmla="*/ 0 w 10"/>
                <a:gd name="T79" fmla="*/ 0 h 79"/>
                <a:gd name="T80" fmla="*/ 34290 w 10"/>
                <a:gd name="T81" fmla="*/ 236739 h 79"/>
                <a:gd name="T82" fmla="*/ 0 w 10"/>
                <a:gd name="T83" fmla="*/ 0 h 79"/>
                <a:gd name="T84" fmla="*/ 0 w 10"/>
                <a:gd name="T85" fmla="*/ 0 h 79"/>
                <a:gd name="T86" fmla="*/ 0 w 10"/>
                <a:gd name="T87" fmla="*/ 0 h 79"/>
                <a:gd name="T88" fmla="*/ 0 w 10"/>
                <a:gd name="T89" fmla="*/ 0 h 79"/>
                <a:gd name="T90" fmla="*/ 0 w 10"/>
                <a:gd name="T91" fmla="*/ 0 h 79"/>
                <a:gd name="T92" fmla="*/ 0 w 10"/>
                <a:gd name="T93" fmla="*/ 0 h 79"/>
                <a:gd name="T94" fmla="*/ 0 w 10"/>
                <a:gd name="T95" fmla="*/ 0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" h="79">
                  <a:moveTo>
                    <a:pt x="10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moveTo>
                    <a:pt x="10" y="78"/>
                  </a:move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4"/>
                    <a:pt x="9" y="64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4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moveTo>
                    <a:pt x="0" y="0"/>
                  </a:moveTo>
                  <a:cubicBezTo>
                    <a:pt x="4" y="18"/>
                    <a:pt x="7" y="39"/>
                    <a:pt x="9" y="63"/>
                  </a:cubicBezTo>
                  <a:cubicBezTo>
                    <a:pt x="7" y="39"/>
                    <a:pt x="4" y="18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8" name="Freeform 994"/>
            <p:cNvSpPr>
              <a:spLocks/>
            </p:cNvSpPr>
            <p:nvPr/>
          </p:nvSpPr>
          <p:spPr bwMode="auto">
            <a:xfrm>
              <a:off x="11615738" y="69850"/>
              <a:ext cx="233363" cy="555625"/>
            </a:xfrm>
            <a:custGeom>
              <a:avLst/>
              <a:gdLst>
                <a:gd name="T0" fmla="*/ 112918 w 62"/>
                <a:gd name="T1" fmla="*/ 0 h 148"/>
                <a:gd name="T2" fmla="*/ 75278 w 62"/>
                <a:gd name="T3" fmla="*/ 165186 h 148"/>
                <a:gd name="T4" fmla="*/ 0 w 62"/>
                <a:gd name="T5" fmla="*/ 503066 h 148"/>
                <a:gd name="T6" fmla="*/ 229599 w 62"/>
                <a:gd name="T7" fmla="*/ 555625 h 148"/>
                <a:gd name="T8" fmla="*/ 233363 w 62"/>
                <a:gd name="T9" fmla="*/ 555625 h 148"/>
                <a:gd name="T10" fmla="*/ 233363 w 62"/>
                <a:gd name="T11" fmla="*/ 555625 h 148"/>
                <a:gd name="T12" fmla="*/ 233363 w 62"/>
                <a:gd name="T13" fmla="*/ 551871 h 148"/>
                <a:gd name="T14" fmla="*/ 233363 w 62"/>
                <a:gd name="T15" fmla="*/ 551871 h 148"/>
                <a:gd name="T16" fmla="*/ 233363 w 62"/>
                <a:gd name="T17" fmla="*/ 548117 h 148"/>
                <a:gd name="T18" fmla="*/ 233363 w 62"/>
                <a:gd name="T19" fmla="*/ 548117 h 148"/>
                <a:gd name="T20" fmla="*/ 229599 w 62"/>
                <a:gd name="T21" fmla="*/ 510574 h 148"/>
                <a:gd name="T22" fmla="*/ 229599 w 62"/>
                <a:gd name="T23" fmla="*/ 510574 h 148"/>
                <a:gd name="T24" fmla="*/ 229599 w 62"/>
                <a:gd name="T25" fmla="*/ 503066 h 148"/>
                <a:gd name="T26" fmla="*/ 229599 w 62"/>
                <a:gd name="T27" fmla="*/ 503066 h 148"/>
                <a:gd name="T28" fmla="*/ 229599 w 62"/>
                <a:gd name="T29" fmla="*/ 503066 h 148"/>
                <a:gd name="T30" fmla="*/ 229599 w 62"/>
                <a:gd name="T31" fmla="*/ 503066 h 148"/>
                <a:gd name="T32" fmla="*/ 229599 w 62"/>
                <a:gd name="T33" fmla="*/ 499312 h 148"/>
                <a:gd name="T34" fmla="*/ 229599 w 62"/>
                <a:gd name="T35" fmla="*/ 499312 h 148"/>
                <a:gd name="T36" fmla="*/ 229599 w 62"/>
                <a:gd name="T37" fmla="*/ 499312 h 148"/>
                <a:gd name="T38" fmla="*/ 229599 w 62"/>
                <a:gd name="T39" fmla="*/ 499312 h 148"/>
                <a:gd name="T40" fmla="*/ 229599 w 62"/>
                <a:gd name="T41" fmla="*/ 499312 h 148"/>
                <a:gd name="T42" fmla="*/ 229599 w 62"/>
                <a:gd name="T43" fmla="*/ 499312 h 148"/>
                <a:gd name="T44" fmla="*/ 229599 w 62"/>
                <a:gd name="T45" fmla="*/ 495557 h 148"/>
                <a:gd name="T46" fmla="*/ 229599 w 62"/>
                <a:gd name="T47" fmla="*/ 495557 h 148"/>
                <a:gd name="T48" fmla="*/ 229599 w 62"/>
                <a:gd name="T49" fmla="*/ 495557 h 148"/>
                <a:gd name="T50" fmla="*/ 229599 w 62"/>
                <a:gd name="T51" fmla="*/ 495557 h 148"/>
                <a:gd name="T52" fmla="*/ 229599 w 62"/>
                <a:gd name="T53" fmla="*/ 495557 h 148"/>
                <a:gd name="T54" fmla="*/ 229599 w 62"/>
                <a:gd name="T55" fmla="*/ 495557 h 148"/>
                <a:gd name="T56" fmla="*/ 229599 w 62"/>
                <a:gd name="T57" fmla="*/ 495557 h 148"/>
                <a:gd name="T58" fmla="*/ 229599 w 62"/>
                <a:gd name="T59" fmla="*/ 491803 h 148"/>
                <a:gd name="T60" fmla="*/ 229599 w 62"/>
                <a:gd name="T61" fmla="*/ 491803 h 148"/>
                <a:gd name="T62" fmla="*/ 229599 w 62"/>
                <a:gd name="T63" fmla="*/ 491803 h 148"/>
                <a:gd name="T64" fmla="*/ 229599 w 62"/>
                <a:gd name="T65" fmla="*/ 491803 h 148"/>
                <a:gd name="T66" fmla="*/ 195724 w 62"/>
                <a:gd name="T67" fmla="*/ 255287 h 148"/>
                <a:gd name="T68" fmla="*/ 195724 w 62"/>
                <a:gd name="T69" fmla="*/ 255287 h 148"/>
                <a:gd name="T70" fmla="*/ 195724 w 62"/>
                <a:gd name="T71" fmla="*/ 255287 h 148"/>
                <a:gd name="T72" fmla="*/ 195724 w 62"/>
                <a:gd name="T73" fmla="*/ 255287 h 148"/>
                <a:gd name="T74" fmla="*/ 195724 w 62"/>
                <a:gd name="T75" fmla="*/ 255287 h 148"/>
                <a:gd name="T76" fmla="*/ 139265 w 62"/>
                <a:gd name="T77" fmla="*/ 45051 h 148"/>
                <a:gd name="T78" fmla="*/ 112918 w 62"/>
                <a:gd name="T79" fmla="*/ 0 h 148"/>
                <a:gd name="T80" fmla="*/ 112918 w 62"/>
                <a:gd name="T81" fmla="*/ 0 h 1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148">
                  <a:moveTo>
                    <a:pt x="30" y="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8"/>
                    <a:pt x="62" y="148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2" y="147"/>
                    <a:pt x="62" y="146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2"/>
                    <a:pt x="61" y="139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5"/>
                    <a:pt x="61" y="135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1" y="134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133"/>
                    <a:pt x="61" y="133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9" y="107"/>
                    <a:pt x="56" y="86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7" y="42"/>
                    <a:pt x="42" y="23"/>
                    <a:pt x="37" y="12"/>
                  </a:cubicBezTo>
                  <a:cubicBezTo>
                    <a:pt x="34" y="5"/>
                    <a:pt x="32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9" name="Freeform 995"/>
            <p:cNvSpPr>
              <a:spLocks noEditPoints="1"/>
            </p:cNvSpPr>
            <p:nvPr/>
          </p:nvSpPr>
          <p:spPr bwMode="auto">
            <a:xfrm>
              <a:off x="11698288" y="1084263"/>
              <a:ext cx="3175" cy="19050"/>
            </a:xfrm>
            <a:custGeom>
              <a:avLst/>
              <a:gdLst>
                <a:gd name="T0" fmla="*/ 0 w 1"/>
                <a:gd name="T1" fmla="*/ 19050 h 5"/>
                <a:gd name="T2" fmla="*/ 3175 w 1"/>
                <a:gd name="T3" fmla="*/ 11430 h 5"/>
                <a:gd name="T4" fmla="*/ 3175 w 1"/>
                <a:gd name="T5" fmla="*/ 11430 h 5"/>
                <a:gd name="T6" fmla="*/ 3175 w 1"/>
                <a:gd name="T7" fmla="*/ 11430 h 5"/>
                <a:gd name="T8" fmla="*/ 3175 w 1"/>
                <a:gd name="T9" fmla="*/ 11430 h 5"/>
                <a:gd name="T10" fmla="*/ 3175 w 1"/>
                <a:gd name="T11" fmla="*/ 11430 h 5"/>
                <a:gd name="T12" fmla="*/ 3175 w 1"/>
                <a:gd name="T13" fmla="*/ 11430 h 5"/>
                <a:gd name="T14" fmla="*/ 3175 w 1"/>
                <a:gd name="T15" fmla="*/ 11430 h 5"/>
                <a:gd name="T16" fmla="*/ 3175 w 1"/>
                <a:gd name="T17" fmla="*/ 11430 h 5"/>
                <a:gd name="T18" fmla="*/ 3175 w 1"/>
                <a:gd name="T19" fmla="*/ 7620 h 5"/>
                <a:gd name="T20" fmla="*/ 3175 w 1"/>
                <a:gd name="T21" fmla="*/ 7620 h 5"/>
                <a:gd name="T22" fmla="*/ 3175 w 1"/>
                <a:gd name="T23" fmla="*/ 7620 h 5"/>
                <a:gd name="T24" fmla="*/ 3175 w 1"/>
                <a:gd name="T25" fmla="*/ 7620 h 5"/>
                <a:gd name="T26" fmla="*/ 3175 w 1"/>
                <a:gd name="T27" fmla="*/ 7620 h 5"/>
                <a:gd name="T28" fmla="*/ 3175 w 1"/>
                <a:gd name="T29" fmla="*/ 7620 h 5"/>
                <a:gd name="T30" fmla="*/ 3175 w 1"/>
                <a:gd name="T31" fmla="*/ 7620 h 5"/>
                <a:gd name="T32" fmla="*/ 3175 w 1"/>
                <a:gd name="T33" fmla="*/ 7620 h 5"/>
                <a:gd name="T34" fmla="*/ 3175 w 1"/>
                <a:gd name="T35" fmla="*/ 7620 h 5"/>
                <a:gd name="T36" fmla="*/ 3175 w 1"/>
                <a:gd name="T37" fmla="*/ 3810 h 5"/>
                <a:gd name="T38" fmla="*/ 3175 w 1"/>
                <a:gd name="T39" fmla="*/ 3810 h 5"/>
                <a:gd name="T40" fmla="*/ 3175 w 1"/>
                <a:gd name="T41" fmla="*/ 3810 h 5"/>
                <a:gd name="T42" fmla="*/ 3175 w 1"/>
                <a:gd name="T43" fmla="*/ 3810 h 5"/>
                <a:gd name="T44" fmla="*/ 3175 w 1"/>
                <a:gd name="T45" fmla="*/ 3810 h 5"/>
                <a:gd name="T46" fmla="*/ 3175 w 1"/>
                <a:gd name="T47" fmla="*/ 3810 h 5"/>
                <a:gd name="T48" fmla="*/ 3175 w 1"/>
                <a:gd name="T49" fmla="*/ 3810 h 5"/>
                <a:gd name="T50" fmla="*/ 3175 w 1"/>
                <a:gd name="T51" fmla="*/ 3810 h 5"/>
                <a:gd name="T52" fmla="*/ 3175 w 1"/>
                <a:gd name="T53" fmla="*/ 3810 h 5"/>
                <a:gd name="T54" fmla="*/ 3175 w 1"/>
                <a:gd name="T55" fmla="*/ 0 h 5"/>
                <a:gd name="T56" fmla="*/ 3175 w 1"/>
                <a:gd name="T57" fmla="*/ 0 h 5"/>
                <a:gd name="T58" fmla="*/ 3175 w 1"/>
                <a:gd name="T59" fmla="*/ 0 h 5"/>
                <a:gd name="T60" fmla="*/ 3175 w 1"/>
                <a:gd name="T61" fmla="*/ 0 h 5"/>
                <a:gd name="T62" fmla="*/ 3175 w 1"/>
                <a:gd name="T63" fmla="*/ 0 h 5"/>
                <a:gd name="T64" fmla="*/ 3175 w 1"/>
                <a:gd name="T65" fmla="*/ 0 h 5"/>
                <a:gd name="T66" fmla="*/ 3175 w 1"/>
                <a:gd name="T67" fmla="*/ 0 h 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70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0" name="Freeform 996"/>
            <p:cNvSpPr>
              <a:spLocks/>
            </p:cNvSpPr>
            <p:nvPr/>
          </p:nvSpPr>
          <p:spPr bwMode="auto">
            <a:xfrm>
              <a:off x="11456988" y="862013"/>
              <a:ext cx="260350" cy="398463"/>
            </a:xfrm>
            <a:custGeom>
              <a:avLst/>
              <a:gdLst>
                <a:gd name="T0" fmla="*/ 90557 w 69"/>
                <a:gd name="T1" fmla="*/ 0 h 106"/>
                <a:gd name="T2" fmla="*/ 83010 w 69"/>
                <a:gd name="T3" fmla="*/ 41350 h 106"/>
                <a:gd name="T4" fmla="*/ 143381 w 69"/>
                <a:gd name="T5" fmla="*/ 67664 h 106"/>
                <a:gd name="T6" fmla="*/ 143381 w 69"/>
                <a:gd name="T7" fmla="*/ 67664 h 106"/>
                <a:gd name="T8" fmla="*/ 143381 w 69"/>
                <a:gd name="T9" fmla="*/ 71423 h 106"/>
                <a:gd name="T10" fmla="*/ 143381 w 69"/>
                <a:gd name="T11" fmla="*/ 71423 h 106"/>
                <a:gd name="T12" fmla="*/ 143381 w 69"/>
                <a:gd name="T13" fmla="*/ 71423 h 106"/>
                <a:gd name="T14" fmla="*/ 143381 w 69"/>
                <a:gd name="T15" fmla="*/ 71423 h 106"/>
                <a:gd name="T16" fmla="*/ 169793 w 69"/>
                <a:gd name="T17" fmla="*/ 296968 h 106"/>
                <a:gd name="T18" fmla="*/ 162247 w 69"/>
                <a:gd name="T19" fmla="*/ 308245 h 106"/>
                <a:gd name="T20" fmla="*/ 45278 w 69"/>
                <a:gd name="T21" fmla="*/ 357113 h 106"/>
                <a:gd name="T22" fmla="*/ 11320 w 69"/>
                <a:gd name="T23" fmla="*/ 353354 h 106"/>
                <a:gd name="T24" fmla="*/ 0 w 69"/>
                <a:gd name="T25" fmla="*/ 394704 h 106"/>
                <a:gd name="T26" fmla="*/ 0 w 69"/>
                <a:gd name="T27" fmla="*/ 394704 h 106"/>
                <a:gd name="T28" fmla="*/ 45278 w 69"/>
                <a:gd name="T29" fmla="*/ 398463 h 106"/>
                <a:gd name="T30" fmla="*/ 241484 w 69"/>
                <a:gd name="T31" fmla="*/ 240581 h 106"/>
                <a:gd name="T32" fmla="*/ 245257 w 69"/>
                <a:gd name="T33" fmla="*/ 240581 h 106"/>
                <a:gd name="T34" fmla="*/ 245257 w 69"/>
                <a:gd name="T35" fmla="*/ 240581 h 106"/>
                <a:gd name="T36" fmla="*/ 245257 w 69"/>
                <a:gd name="T37" fmla="*/ 240581 h 106"/>
                <a:gd name="T38" fmla="*/ 245257 w 69"/>
                <a:gd name="T39" fmla="*/ 233063 h 106"/>
                <a:gd name="T40" fmla="*/ 245257 w 69"/>
                <a:gd name="T41" fmla="*/ 233063 h 106"/>
                <a:gd name="T42" fmla="*/ 245257 w 69"/>
                <a:gd name="T43" fmla="*/ 233063 h 106"/>
                <a:gd name="T44" fmla="*/ 245257 w 69"/>
                <a:gd name="T45" fmla="*/ 233063 h 106"/>
                <a:gd name="T46" fmla="*/ 245257 w 69"/>
                <a:gd name="T47" fmla="*/ 233063 h 106"/>
                <a:gd name="T48" fmla="*/ 245257 w 69"/>
                <a:gd name="T49" fmla="*/ 233063 h 106"/>
                <a:gd name="T50" fmla="*/ 245257 w 69"/>
                <a:gd name="T51" fmla="*/ 233063 h 106"/>
                <a:gd name="T52" fmla="*/ 245257 w 69"/>
                <a:gd name="T53" fmla="*/ 233063 h 106"/>
                <a:gd name="T54" fmla="*/ 245257 w 69"/>
                <a:gd name="T55" fmla="*/ 233063 h 106"/>
                <a:gd name="T56" fmla="*/ 245257 w 69"/>
                <a:gd name="T57" fmla="*/ 229304 h 106"/>
                <a:gd name="T58" fmla="*/ 245257 w 69"/>
                <a:gd name="T59" fmla="*/ 229304 h 106"/>
                <a:gd name="T60" fmla="*/ 245257 w 69"/>
                <a:gd name="T61" fmla="*/ 229304 h 106"/>
                <a:gd name="T62" fmla="*/ 245257 w 69"/>
                <a:gd name="T63" fmla="*/ 229304 h 106"/>
                <a:gd name="T64" fmla="*/ 245257 w 69"/>
                <a:gd name="T65" fmla="*/ 229304 h 106"/>
                <a:gd name="T66" fmla="*/ 245257 w 69"/>
                <a:gd name="T67" fmla="*/ 229304 h 106"/>
                <a:gd name="T68" fmla="*/ 245257 w 69"/>
                <a:gd name="T69" fmla="*/ 229304 h 106"/>
                <a:gd name="T70" fmla="*/ 245257 w 69"/>
                <a:gd name="T71" fmla="*/ 229304 h 106"/>
                <a:gd name="T72" fmla="*/ 245257 w 69"/>
                <a:gd name="T73" fmla="*/ 229304 h 106"/>
                <a:gd name="T74" fmla="*/ 245257 w 69"/>
                <a:gd name="T75" fmla="*/ 229304 h 106"/>
                <a:gd name="T76" fmla="*/ 245257 w 69"/>
                <a:gd name="T77" fmla="*/ 229304 h 106"/>
                <a:gd name="T78" fmla="*/ 245257 w 69"/>
                <a:gd name="T79" fmla="*/ 229304 h 106"/>
                <a:gd name="T80" fmla="*/ 245257 w 69"/>
                <a:gd name="T81" fmla="*/ 225545 h 106"/>
                <a:gd name="T82" fmla="*/ 245257 w 69"/>
                <a:gd name="T83" fmla="*/ 225545 h 106"/>
                <a:gd name="T84" fmla="*/ 245257 w 69"/>
                <a:gd name="T85" fmla="*/ 225545 h 106"/>
                <a:gd name="T86" fmla="*/ 245257 w 69"/>
                <a:gd name="T87" fmla="*/ 225545 h 106"/>
                <a:gd name="T88" fmla="*/ 245257 w 69"/>
                <a:gd name="T89" fmla="*/ 225545 h 106"/>
                <a:gd name="T90" fmla="*/ 245257 w 69"/>
                <a:gd name="T91" fmla="*/ 225545 h 106"/>
                <a:gd name="T92" fmla="*/ 245257 w 69"/>
                <a:gd name="T93" fmla="*/ 225545 h 106"/>
                <a:gd name="T94" fmla="*/ 245257 w 69"/>
                <a:gd name="T95" fmla="*/ 225545 h 106"/>
                <a:gd name="T96" fmla="*/ 245257 w 69"/>
                <a:gd name="T97" fmla="*/ 225545 h 106"/>
                <a:gd name="T98" fmla="*/ 245257 w 69"/>
                <a:gd name="T99" fmla="*/ 225545 h 106"/>
                <a:gd name="T100" fmla="*/ 245257 w 69"/>
                <a:gd name="T101" fmla="*/ 225545 h 106"/>
                <a:gd name="T102" fmla="*/ 245257 w 69"/>
                <a:gd name="T103" fmla="*/ 225545 h 106"/>
                <a:gd name="T104" fmla="*/ 245257 w 69"/>
                <a:gd name="T105" fmla="*/ 221786 h 106"/>
                <a:gd name="T106" fmla="*/ 245257 w 69"/>
                <a:gd name="T107" fmla="*/ 221786 h 106"/>
                <a:gd name="T108" fmla="*/ 245257 w 69"/>
                <a:gd name="T109" fmla="*/ 221786 h 106"/>
                <a:gd name="T110" fmla="*/ 245257 w 69"/>
                <a:gd name="T111" fmla="*/ 221786 h 106"/>
                <a:gd name="T112" fmla="*/ 245257 w 69"/>
                <a:gd name="T113" fmla="*/ 221786 h 106"/>
                <a:gd name="T114" fmla="*/ 245257 w 69"/>
                <a:gd name="T115" fmla="*/ 221786 h 106"/>
                <a:gd name="T116" fmla="*/ 245257 w 69"/>
                <a:gd name="T117" fmla="*/ 221786 h 106"/>
                <a:gd name="T118" fmla="*/ 245257 w 69"/>
                <a:gd name="T119" fmla="*/ 221786 h 106"/>
                <a:gd name="T120" fmla="*/ 245257 w 69"/>
                <a:gd name="T121" fmla="*/ 221786 h 106"/>
                <a:gd name="T122" fmla="*/ 245257 w 69"/>
                <a:gd name="T123" fmla="*/ 221786 h 106"/>
                <a:gd name="T124" fmla="*/ 90557 w 69"/>
                <a:gd name="T125" fmla="*/ 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9" h="106">
                  <a:moveTo>
                    <a:pt x="24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7" y="12"/>
                    <a:pt x="33" y="15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57" y="33"/>
                    <a:pt x="60" y="60"/>
                    <a:pt x="45" y="79"/>
                  </a:cubicBezTo>
                  <a:cubicBezTo>
                    <a:pt x="45" y="80"/>
                    <a:pt x="44" y="81"/>
                    <a:pt x="43" y="82"/>
                  </a:cubicBezTo>
                  <a:cubicBezTo>
                    <a:pt x="35" y="91"/>
                    <a:pt x="23" y="95"/>
                    <a:pt x="12" y="95"/>
                  </a:cubicBezTo>
                  <a:cubicBezTo>
                    <a:pt x="9" y="95"/>
                    <a:pt x="6" y="95"/>
                    <a:pt x="3" y="9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06"/>
                    <a:pt x="8" y="106"/>
                    <a:pt x="12" y="106"/>
                  </a:cubicBezTo>
                  <a:cubicBezTo>
                    <a:pt x="36" y="106"/>
                    <a:pt x="59" y="89"/>
                    <a:pt x="64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5" y="63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9" y="32"/>
                    <a:pt x="51" y="6"/>
                    <a:pt x="24" y="0"/>
                  </a:cubicBezTo>
                </a:path>
              </a:pathLst>
            </a:custGeom>
            <a:solidFill>
              <a:srgbClr val="8C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1" name="Freeform 997"/>
            <p:cNvSpPr>
              <a:spLocks noEditPoints="1"/>
            </p:cNvSpPr>
            <p:nvPr/>
          </p:nvSpPr>
          <p:spPr bwMode="auto">
            <a:xfrm>
              <a:off x="11469688" y="903288"/>
              <a:ext cx="149225" cy="315913"/>
            </a:xfrm>
            <a:custGeom>
              <a:avLst/>
              <a:gdLst>
                <a:gd name="T0" fmla="*/ 44768 w 40"/>
                <a:gd name="T1" fmla="*/ 112826 h 84"/>
                <a:gd name="T2" fmla="*/ 29845 w 40"/>
                <a:gd name="T3" fmla="*/ 169239 h 84"/>
                <a:gd name="T4" fmla="*/ 0 w 40"/>
                <a:gd name="T5" fmla="*/ 312152 h 84"/>
                <a:gd name="T6" fmla="*/ 33576 w 40"/>
                <a:gd name="T7" fmla="*/ 315913 h 84"/>
                <a:gd name="T8" fmla="*/ 149225 w 40"/>
                <a:gd name="T9" fmla="*/ 267022 h 84"/>
                <a:gd name="T10" fmla="*/ 33576 w 40"/>
                <a:gd name="T11" fmla="*/ 315913 h 84"/>
                <a:gd name="T12" fmla="*/ 0 w 40"/>
                <a:gd name="T13" fmla="*/ 312152 h 84"/>
                <a:gd name="T14" fmla="*/ 44768 w 40"/>
                <a:gd name="T15" fmla="*/ 112826 h 84"/>
                <a:gd name="T16" fmla="*/ 130572 w 40"/>
                <a:gd name="T17" fmla="*/ 30087 h 84"/>
                <a:gd name="T18" fmla="*/ 130572 w 40"/>
                <a:gd name="T19" fmla="*/ 30087 h 84"/>
                <a:gd name="T20" fmla="*/ 130572 w 40"/>
                <a:gd name="T21" fmla="*/ 30087 h 84"/>
                <a:gd name="T22" fmla="*/ 130572 w 40"/>
                <a:gd name="T23" fmla="*/ 26326 h 84"/>
                <a:gd name="T24" fmla="*/ 130572 w 40"/>
                <a:gd name="T25" fmla="*/ 30087 h 84"/>
                <a:gd name="T26" fmla="*/ 130572 w 40"/>
                <a:gd name="T27" fmla="*/ 26326 h 84"/>
                <a:gd name="T28" fmla="*/ 70882 w 40"/>
                <a:gd name="T29" fmla="*/ 0 h 84"/>
                <a:gd name="T30" fmla="*/ 70882 w 40"/>
                <a:gd name="T31" fmla="*/ 0 h 84"/>
                <a:gd name="T32" fmla="*/ 130572 w 40"/>
                <a:gd name="T33" fmla="*/ 26326 h 84"/>
                <a:gd name="T34" fmla="*/ 70882 w 40"/>
                <a:gd name="T35" fmla="*/ 0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84">
                  <a:moveTo>
                    <a:pt x="12" y="30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32" y="80"/>
                    <a:pt x="20" y="84"/>
                    <a:pt x="9" y="84"/>
                  </a:cubicBezTo>
                  <a:cubicBezTo>
                    <a:pt x="6" y="84"/>
                    <a:pt x="3" y="84"/>
                    <a:pt x="0" y="83"/>
                  </a:cubicBezTo>
                  <a:cubicBezTo>
                    <a:pt x="12" y="30"/>
                    <a:pt x="12" y="30"/>
                    <a:pt x="12" y="30"/>
                  </a:cubicBezTo>
                  <a:moveTo>
                    <a:pt x="35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1"/>
                    <a:pt x="30" y="4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2" name="Freeform 998"/>
            <p:cNvSpPr>
              <a:spLocks noEditPoints="1"/>
            </p:cNvSpPr>
            <p:nvPr/>
          </p:nvSpPr>
          <p:spPr bwMode="auto">
            <a:xfrm>
              <a:off x="11599863" y="930275"/>
              <a:ext cx="82550" cy="239713"/>
            </a:xfrm>
            <a:custGeom>
              <a:avLst/>
              <a:gdLst>
                <a:gd name="T0" fmla="*/ 0 w 22"/>
                <a:gd name="T1" fmla="*/ 3746 h 64"/>
                <a:gd name="T2" fmla="*/ 0 w 22"/>
                <a:gd name="T3" fmla="*/ 3746 h 64"/>
                <a:gd name="T4" fmla="*/ 26266 w 22"/>
                <a:gd name="T5" fmla="*/ 228476 h 64"/>
                <a:gd name="T6" fmla="*/ 18761 w 22"/>
                <a:gd name="T7" fmla="*/ 239713 h 64"/>
                <a:gd name="T8" fmla="*/ 26266 w 22"/>
                <a:gd name="T9" fmla="*/ 228476 h 64"/>
                <a:gd name="T10" fmla="*/ 0 w 22"/>
                <a:gd name="T11" fmla="*/ 3746 h 64"/>
                <a:gd name="T12" fmla="*/ 0 w 22"/>
                <a:gd name="T13" fmla="*/ 3746 h 64"/>
                <a:gd name="T14" fmla="*/ 0 w 22"/>
                <a:gd name="T15" fmla="*/ 3746 h 64"/>
                <a:gd name="T16" fmla="*/ 0 w 22"/>
                <a:gd name="T17" fmla="*/ 3746 h 64"/>
                <a:gd name="T18" fmla="*/ 0 w 22"/>
                <a:gd name="T19" fmla="*/ 3746 h 64"/>
                <a:gd name="T20" fmla="*/ 0 w 22"/>
                <a:gd name="T21" fmla="*/ 0 h 64"/>
                <a:gd name="T22" fmla="*/ 0 w 22"/>
                <a:gd name="T23" fmla="*/ 0 h 64"/>
                <a:gd name="T24" fmla="*/ 0 w 22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6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9" y="15"/>
                    <a:pt x="22" y="42"/>
                    <a:pt x="7" y="61"/>
                  </a:cubicBezTo>
                  <a:cubicBezTo>
                    <a:pt x="7" y="62"/>
                    <a:pt x="6" y="63"/>
                    <a:pt x="5" y="64"/>
                  </a:cubicBezTo>
                  <a:cubicBezTo>
                    <a:pt x="6" y="63"/>
                    <a:pt x="7" y="62"/>
                    <a:pt x="7" y="61"/>
                  </a:cubicBezTo>
                  <a:cubicBezTo>
                    <a:pt x="22" y="42"/>
                    <a:pt x="19" y="1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3" name="Freeform 999"/>
            <p:cNvSpPr>
              <a:spLocks/>
            </p:cNvSpPr>
            <p:nvPr/>
          </p:nvSpPr>
          <p:spPr bwMode="auto">
            <a:xfrm>
              <a:off x="11469688" y="903288"/>
              <a:ext cx="212725" cy="315913"/>
            </a:xfrm>
            <a:custGeom>
              <a:avLst/>
              <a:gdLst>
                <a:gd name="T0" fmla="*/ 70908 w 57"/>
                <a:gd name="T1" fmla="*/ 0 h 84"/>
                <a:gd name="T2" fmla="*/ 67176 w 57"/>
                <a:gd name="T3" fmla="*/ 3761 h 84"/>
                <a:gd name="T4" fmla="*/ 70908 w 57"/>
                <a:gd name="T5" fmla="*/ 0 h 84"/>
                <a:gd name="T6" fmla="*/ 93300 w 57"/>
                <a:gd name="T7" fmla="*/ 7522 h 84"/>
                <a:gd name="T8" fmla="*/ 93300 w 57"/>
                <a:gd name="T9" fmla="*/ 7522 h 84"/>
                <a:gd name="T10" fmla="*/ 93300 w 57"/>
                <a:gd name="T11" fmla="*/ 7522 h 84"/>
                <a:gd name="T12" fmla="*/ 55980 w 57"/>
                <a:gd name="T13" fmla="*/ 56413 h 84"/>
                <a:gd name="T14" fmla="*/ 44784 w 57"/>
                <a:gd name="T15" fmla="*/ 112826 h 84"/>
                <a:gd name="T16" fmla="*/ 0 w 57"/>
                <a:gd name="T17" fmla="*/ 312152 h 84"/>
                <a:gd name="T18" fmla="*/ 33588 w 57"/>
                <a:gd name="T19" fmla="*/ 315913 h 84"/>
                <a:gd name="T20" fmla="*/ 149281 w 57"/>
                <a:gd name="T21" fmla="*/ 267022 h 84"/>
                <a:gd name="T22" fmla="*/ 156745 w 57"/>
                <a:gd name="T23" fmla="*/ 255739 h 84"/>
                <a:gd name="T24" fmla="*/ 130621 w 57"/>
                <a:gd name="T25" fmla="*/ 30087 h 84"/>
                <a:gd name="T26" fmla="*/ 130621 w 57"/>
                <a:gd name="T27" fmla="*/ 30087 h 84"/>
                <a:gd name="T28" fmla="*/ 130621 w 57"/>
                <a:gd name="T29" fmla="*/ 30087 h 84"/>
                <a:gd name="T30" fmla="*/ 130621 w 57"/>
                <a:gd name="T31" fmla="*/ 30087 h 84"/>
                <a:gd name="T32" fmla="*/ 130621 w 57"/>
                <a:gd name="T33" fmla="*/ 26326 h 84"/>
                <a:gd name="T34" fmla="*/ 130621 w 57"/>
                <a:gd name="T35" fmla="*/ 26326 h 84"/>
                <a:gd name="T36" fmla="*/ 70908 w 57"/>
                <a:gd name="T37" fmla="*/ 0 h 84"/>
                <a:gd name="T38" fmla="*/ 70908 w 57"/>
                <a:gd name="T39" fmla="*/ 0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84">
                  <a:moveTo>
                    <a:pt x="19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" y="84"/>
                    <a:pt x="6" y="84"/>
                    <a:pt x="9" y="84"/>
                  </a:cubicBezTo>
                  <a:cubicBezTo>
                    <a:pt x="20" y="84"/>
                    <a:pt x="32" y="80"/>
                    <a:pt x="40" y="71"/>
                  </a:cubicBezTo>
                  <a:cubicBezTo>
                    <a:pt x="41" y="70"/>
                    <a:pt x="42" y="69"/>
                    <a:pt x="42" y="68"/>
                  </a:cubicBezTo>
                  <a:cubicBezTo>
                    <a:pt x="57" y="49"/>
                    <a:pt x="54" y="22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4"/>
                    <a:pt x="24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3E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4" name="Freeform 1000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5" name="Freeform 1001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4288 w 24"/>
                <a:gd name="T1" fmla="*/ 0 h 36"/>
                <a:gd name="T2" fmla="*/ 11113 w 24"/>
                <a:gd name="T3" fmla="*/ 3175 h 36"/>
                <a:gd name="T4" fmla="*/ 0 w 24"/>
                <a:gd name="T5" fmla="*/ 57150 h 36"/>
                <a:gd name="T6" fmla="*/ 38100 w 24"/>
                <a:gd name="T7" fmla="*/ 7938 h 36"/>
                <a:gd name="T8" fmla="*/ 38100 w 24"/>
                <a:gd name="T9" fmla="*/ 7938 h 36"/>
                <a:gd name="T10" fmla="*/ 0 w 24"/>
                <a:gd name="T11" fmla="*/ 57150 h 36"/>
                <a:gd name="T12" fmla="*/ 11113 w 24"/>
                <a:gd name="T13" fmla="*/ 3175 h 36"/>
                <a:gd name="T14" fmla="*/ 14288 w 2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36">
                  <a:moveTo>
                    <a:pt x="9" y="0"/>
                  </a:moveTo>
                  <a:lnTo>
                    <a:pt x="7" y="2"/>
                  </a:lnTo>
                  <a:lnTo>
                    <a:pt x="0" y="36"/>
                  </a:lnTo>
                  <a:lnTo>
                    <a:pt x="24" y="5"/>
                  </a:lnTo>
                  <a:lnTo>
                    <a:pt x="0" y="36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6" name="Freeform 1002"/>
            <p:cNvSpPr>
              <a:spLocks/>
            </p:cNvSpPr>
            <p:nvPr/>
          </p:nvSpPr>
          <p:spPr bwMode="auto">
            <a:xfrm>
              <a:off x="11525250" y="903288"/>
              <a:ext cx="38100" cy="57150"/>
            </a:xfrm>
            <a:custGeom>
              <a:avLst/>
              <a:gdLst>
                <a:gd name="T0" fmla="*/ 15240 w 10"/>
                <a:gd name="T1" fmla="*/ 0 h 15"/>
                <a:gd name="T2" fmla="*/ 15240 w 10"/>
                <a:gd name="T3" fmla="*/ 0 h 15"/>
                <a:gd name="T4" fmla="*/ 11430 w 10"/>
                <a:gd name="T5" fmla="*/ 3810 h 15"/>
                <a:gd name="T6" fmla="*/ 0 w 10"/>
                <a:gd name="T7" fmla="*/ 57150 h 15"/>
                <a:gd name="T8" fmla="*/ 38100 w 10"/>
                <a:gd name="T9" fmla="*/ 7620 h 15"/>
                <a:gd name="T10" fmla="*/ 15240 w 1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7" name="Freeform 1003"/>
            <p:cNvSpPr>
              <a:spLocks/>
            </p:cNvSpPr>
            <p:nvPr/>
          </p:nvSpPr>
          <p:spPr bwMode="auto">
            <a:xfrm>
              <a:off x="11066463" y="1928813"/>
              <a:ext cx="346075" cy="1049338"/>
            </a:xfrm>
            <a:custGeom>
              <a:avLst/>
              <a:gdLst>
                <a:gd name="T0" fmla="*/ 142944 w 92"/>
                <a:gd name="T1" fmla="*/ 417479 h 279"/>
                <a:gd name="T2" fmla="*/ 127897 w 92"/>
                <a:gd name="T3" fmla="*/ 488939 h 279"/>
                <a:gd name="T4" fmla="*/ 101565 w 92"/>
                <a:gd name="T5" fmla="*/ 605532 h 279"/>
                <a:gd name="T6" fmla="*/ 7523 w 92"/>
                <a:gd name="T7" fmla="*/ 1049338 h 279"/>
                <a:gd name="T8" fmla="*/ 150467 w 92"/>
                <a:gd name="T9" fmla="*/ 684514 h 279"/>
                <a:gd name="T10" fmla="*/ 195608 w 92"/>
                <a:gd name="T11" fmla="*/ 556638 h 279"/>
                <a:gd name="T12" fmla="*/ 221939 w 92"/>
                <a:gd name="T13" fmla="*/ 481417 h 279"/>
                <a:gd name="T14" fmla="*/ 267080 w 92"/>
                <a:gd name="T15" fmla="*/ 346018 h 279"/>
                <a:gd name="T16" fmla="*/ 327267 w 92"/>
                <a:gd name="T17" fmla="*/ 161726 h 279"/>
                <a:gd name="T18" fmla="*/ 327267 w 92"/>
                <a:gd name="T19" fmla="*/ 161726 h 279"/>
                <a:gd name="T20" fmla="*/ 327267 w 92"/>
                <a:gd name="T21" fmla="*/ 161726 h 279"/>
                <a:gd name="T22" fmla="*/ 331028 w 92"/>
                <a:gd name="T23" fmla="*/ 161726 h 279"/>
                <a:gd name="T24" fmla="*/ 331028 w 92"/>
                <a:gd name="T25" fmla="*/ 157965 h 279"/>
                <a:gd name="T26" fmla="*/ 331028 w 92"/>
                <a:gd name="T27" fmla="*/ 157965 h 279"/>
                <a:gd name="T28" fmla="*/ 331028 w 92"/>
                <a:gd name="T29" fmla="*/ 157965 h 279"/>
                <a:gd name="T30" fmla="*/ 331028 w 92"/>
                <a:gd name="T31" fmla="*/ 157965 h 279"/>
                <a:gd name="T32" fmla="*/ 331028 w 92"/>
                <a:gd name="T33" fmla="*/ 157965 h 279"/>
                <a:gd name="T34" fmla="*/ 331028 w 92"/>
                <a:gd name="T35" fmla="*/ 157965 h 279"/>
                <a:gd name="T36" fmla="*/ 331028 w 92"/>
                <a:gd name="T37" fmla="*/ 157965 h 279"/>
                <a:gd name="T38" fmla="*/ 331028 w 92"/>
                <a:gd name="T39" fmla="*/ 157965 h 279"/>
                <a:gd name="T40" fmla="*/ 331028 w 92"/>
                <a:gd name="T41" fmla="*/ 154204 h 279"/>
                <a:gd name="T42" fmla="*/ 331028 w 92"/>
                <a:gd name="T43" fmla="*/ 154204 h 279"/>
                <a:gd name="T44" fmla="*/ 331028 w 92"/>
                <a:gd name="T45" fmla="*/ 154204 h 279"/>
                <a:gd name="T46" fmla="*/ 331028 w 92"/>
                <a:gd name="T47" fmla="*/ 154204 h 279"/>
                <a:gd name="T48" fmla="*/ 331028 w 92"/>
                <a:gd name="T49" fmla="*/ 154204 h 279"/>
                <a:gd name="T50" fmla="*/ 331028 w 92"/>
                <a:gd name="T51" fmla="*/ 154204 h 279"/>
                <a:gd name="T52" fmla="*/ 331028 w 92"/>
                <a:gd name="T53" fmla="*/ 154204 h 279"/>
                <a:gd name="T54" fmla="*/ 331028 w 92"/>
                <a:gd name="T55" fmla="*/ 154204 h 279"/>
                <a:gd name="T56" fmla="*/ 331028 w 92"/>
                <a:gd name="T57" fmla="*/ 154204 h 279"/>
                <a:gd name="T58" fmla="*/ 331028 w 92"/>
                <a:gd name="T59" fmla="*/ 150443 h 279"/>
                <a:gd name="T60" fmla="*/ 331028 w 92"/>
                <a:gd name="T61" fmla="*/ 150443 h 279"/>
                <a:gd name="T62" fmla="*/ 331028 w 92"/>
                <a:gd name="T63" fmla="*/ 150443 h 279"/>
                <a:gd name="T64" fmla="*/ 331028 w 92"/>
                <a:gd name="T65" fmla="*/ 150443 h 279"/>
                <a:gd name="T66" fmla="*/ 331028 w 92"/>
                <a:gd name="T67" fmla="*/ 150443 h 279"/>
                <a:gd name="T68" fmla="*/ 331028 w 92"/>
                <a:gd name="T69" fmla="*/ 150443 h 279"/>
                <a:gd name="T70" fmla="*/ 331028 w 92"/>
                <a:gd name="T71" fmla="*/ 150443 h 279"/>
                <a:gd name="T72" fmla="*/ 331028 w 92"/>
                <a:gd name="T73" fmla="*/ 150443 h 279"/>
                <a:gd name="T74" fmla="*/ 331028 w 92"/>
                <a:gd name="T75" fmla="*/ 150443 h 279"/>
                <a:gd name="T76" fmla="*/ 240748 w 92"/>
                <a:gd name="T77" fmla="*/ 0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279">
                  <a:moveTo>
                    <a:pt x="64" y="0"/>
                  </a:moveTo>
                  <a:cubicBezTo>
                    <a:pt x="38" y="111"/>
                    <a:pt x="38" y="111"/>
                    <a:pt x="38" y="111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" y="279"/>
                    <a:pt x="1" y="279"/>
                    <a:pt x="2" y="279"/>
                  </a:cubicBezTo>
                  <a:cubicBezTo>
                    <a:pt x="5" y="279"/>
                    <a:pt x="8" y="277"/>
                    <a:pt x="9" y="27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7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2" y="22"/>
                    <a:pt x="81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AF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8" name="Freeform 1004"/>
            <p:cNvSpPr>
              <a:spLocks noEditPoints="1"/>
            </p:cNvSpPr>
            <p:nvPr/>
          </p:nvSpPr>
          <p:spPr bwMode="auto">
            <a:xfrm>
              <a:off x="11393488" y="2079625"/>
              <a:ext cx="4763" cy="11113"/>
            </a:xfrm>
            <a:custGeom>
              <a:avLst/>
              <a:gdLst>
                <a:gd name="T0" fmla="*/ 0 w 1"/>
                <a:gd name="T1" fmla="*/ 11113 h 3"/>
                <a:gd name="T2" fmla="*/ 0 w 1"/>
                <a:gd name="T3" fmla="*/ 11113 h 3"/>
                <a:gd name="T4" fmla="*/ 0 w 1"/>
                <a:gd name="T5" fmla="*/ 11113 h 3"/>
                <a:gd name="T6" fmla="*/ 0 w 1"/>
                <a:gd name="T7" fmla="*/ 11113 h 3"/>
                <a:gd name="T8" fmla="*/ 4763 w 1"/>
                <a:gd name="T9" fmla="*/ 7409 h 3"/>
                <a:gd name="T10" fmla="*/ 4763 w 1"/>
                <a:gd name="T11" fmla="*/ 7409 h 3"/>
                <a:gd name="T12" fmla="*/ 4763 w 1"/>
                <a:gd name="T13" fmla="*/ 7409 h 3"/>
                <a:gd name="T14" fmla="*/ 4763 w 1"/>
                <a:gd name="T15" fmla="*/ 7409 h 3"/>
                <a:gd name="T16" fmla="*/ 4763 w 1"/>
                <a:gd name="T17" fmla="*/ 7409 h 3"/>
                <a:gd name="T18" fmla="*/ 4763 w 1"/>
                <a:gd name="T19" fmla="*/ 7409 h 3"/>
                <a:gd name="T20" fmla="*/ 4763 w 1"/>
                <a:gd name="T21" fmla="*/ 7409 h 3"/>
                <a:gd name="T22" fmla="*/ 4763 w 1"/>
                <a:gd name="T23" fmla="*/ 7409 h 3"/>
                <a:gd name="T24" fmla="*/ 4763 w 1"/>
                <a:gd name="T25" fmla="*/ 7409 h 3"/>
                <a:gd name="T26" fmla="*/ 4763 w 1"/>
                <a:gd name="T27" fmla="*/ 7409 h 3"/>
                <a:gd name="T28" fmla="*/ 4763 w 1"/>
                <a:gd name="T29" fmla="*/ 7409 h 3"/>
                <a:gd name="T30" fmla="*/ 4763 w 1"/>
                <a:gd name="T31" fmla="*/ 7409 h 3"/>
                <a:gd name="T32" fmla="*/ 4763 w 1"/>
                <a:gd name="T33" fmla="*/ 3704 h 3"/>
                <a:gd name="T34" fmla="*/ 4763 w 1"/>
                <a:gd name="T35" fmla="*/ 3704 h 3"/>
                <a:gd name="T36" fmla="*/ 4763 w 1"/>
                <a:gd name="T37" fmla="*/ 3704 h 3"/>
                <a:gd name="T38" fmla="*/ 4763 w 1"/>
                <a:gd name="T39" fmla="*/ 3704 h 3"/>
                <a:gd name="T40" fmla="*/ 4763 w 1"/>
                <a:gd name="T41" fmla="*/ 3704 h 3"/>
                <a:gd name="T42" fmla="*/ 4763 w 1"/>
                <a:gd name="T43" fmla="*/ 3704 h 3"/>
                <a:gd name="T44" fmla="*/ 4763 w 1"/>
                <a:gd name="T45" fmla="*/ 3704 h 3"/>
                <a:gd name="T46" fmla="*/ 4763 w 1"/>
                <a:gd name="T47" fmla="*/ 3704 h 3"/>
                <a:gd name="T48" fmla="*/ 4763 w 1"/>
                <a:gd name="T49" fmla="*/ 3704 h 3"/>
                <a:gd name="T50" fmla="*/ 4763 w 1"/>
                <a:gd name="T51" fmla="*/ 3704 h 3"/>
                <a:gd name="T52" fmla="*/ 4763 w 1"/>
                <a:gd name="T53" fmla="*/ 3704 h 3"/>
                <a:gd name="T54" fmla="*/ 4763 w 1"/>
                <a:gd name="T55" fmla="*/ 3704 h 3"/>
                <a:gd name="T56" fmla="*/ 4763 w 1"/>
                <a:gd name="T57" fmla="*/ 3704 h 3"/>
                <a:gd name="T58" fmla="*/ 4763 w 1"/>
                <a:gd name="T59" fmla="*/ 3704 h 3"/>
                <a:gd name="T60" fmla="*/ 4763 w 1"/>
                <a:gd name="T61" fmla="*/ 3704 h 3"/>
                <a:gd name="T62" fmla="*/ 4763 w 1"/>
                <a:gd name="T63" fmla="*/ 0 h 3"/>
                <a:gd name="T64" fmla="*/ 4763 w 1"/>
                <a:gd name="T65" fmla="*/ 0 h 3"/>
                <a:gd name="T66" fmla="*/ 4763 w 1"/>
                <a:gd name="T67" fmla="*/ 0 h 3"/>
                <a:gd name="T68" fmla="*/ 4763 w 1"/>
                <a:gd name="T69" fmla="*/ 0 h 3"/>
                <a:gd name="T70" fmla="*/ 4763 w 1"/>
                <a:gd name="T71" fmla="*/ 0 h 3"/>
                <a:gd name="T72" fmla="*/ 4763 w 1"/>
                <a:gd name="T73" fmla="*/ 0 h 3"/>
                <a:gd name="T74" fmla="*/ 4763 w 1"/>
                <a:gd name="T75" fmla="*/ 0 h 3"/>
                <a:gd name="T76" fmla="*/ 4763 w 1"/>
                <a:gd name="T77" fmla="*/ 0 h 3"/>
                <a:gd name="T78" fmla="*/ 4763 w 1"/>
                <a:gd name="T79" fmla="*/ 0 h 3"/>
                <a:gd name="T80" fmla="*/ 4763 w 1"/>
                <a:gd name="T81" fmla="*/ 0 h 3"/>
                <a:gd name="T82" fmla="*/ 4763 w 1"/>
                <a:gd name="T83" fmla="*/ 0 h 3"/>
                <a:gd name="T84" fmla="*/ 4763 w 1"/>
                <a:gd name="T85" fmla="*/ 0 h 3"/>
                <a:gd name="T86" fmla="*/ 4763 w 1"/>
                <a:gd name="T87" fmla="*/ 0 h 3"/>
                <a:gd name="T88" fmla="*/ 4763 w 1"/>
                <a:gd name="T89" fmla="*/ 0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9" name="Freeform 1005"/>
            <p:cNvSpPr>
              <a:spLocks/>
            </p:cNvSpPr>
            <p:nvPr/>
          </p:nvSpPr>
          <p:spPr bwMode="auto">
            <a:xfrm>
              <a:off x="6078538" y="2865438"/>
              <a:ext cx="4808538" cy="2276475"/>
            </a:xfrm>
            <a:custGeom>
              <a:avLst/>
              <a:gdLst>
                <a:gd name="T0" fmla="*/ 4801025 w 1280"/>
                <a:gd name="T1" fmla="*/ 78888 h 606"/>
                <a:gd name="T2" fmla="*/ 4801025 w 1280"/>
                <a:gd name="T3" fmla="*/ 82644 h 606"/>
                <a:gd name="T4" fmla="*/ 4797268 w 1280"/>
                <a:gd name="T5" fmla="*/ 101427 h 606"/>
                <a:gd name="T6" fmla="*/ 4778485 w 1280"/>
                <a:gd name="T7" fmla="*/ 157775 h 606"/>
                <a:gd name="T8" fmla="*/ 4703351 w 1280"/>
                <a:gd name="T9" fmla="*/ 371899 h 606"/>
                <a:gd name="T10" fmla="*/ 4541814 w 1280"/>
                <a:gd name="T11" fmla="*/ 683694 h 606"/>
                <a:gd name="T12" fmla="*/ 4278847 w 1280"/>
                <a:gd name="T13" fmla="*/ 1048080 h 606"/>
                <a:gd name="T14" fmla="*/ 3895667 w 1280"/>
                <a:gd name="T15" fmla="*/ 1423736 h 606"/>
                <a:gd name="T16" fmla="*/ 3403543 w 1280"/>
                <a:gd name="T17" fmla="*/ 1754313 h 606"/>
                <a:gd name="T18" fmla="*/ 2825016 w 1280"/>
                <a:gd name="T19" fmla="*/ 2009759 h 606"/>
                <a:gd name="T20" fmla="*/ 2513212 w 1280"/>
                <a:gd name="T21" fmla="*/ 2103673 h 606"/>
                <a:gd name="T22" fmla="*/ 2355432 w 1280"/>
                <a:gd name="T23" fmla="*/ 2144995 h 606"/>
                <a:gd name="T24" fmla="*/ 2272786 w 1280"/>
                <a:gd name="T25" fmla="*/ 2160022 h 606"/>
                <a:gd name="T26" fmla="*/ 2193895 w 1280"/>
                <a:gd name="T27" fmla="*/ 2178804 h 606"/>
                <a:gd name="T28" fmla="*/ 1547748 w 1280"/>
                <a:gd name="T29" fmla="*/ 2265205 h 606"/>
                <a:gd name="T30" fmla="*/ 920384 w 1280"/>
                <a:gd name="T31" fmla="*/ 2220127 h 606"/>
                <a:gd name="T32" fmla="*/ 383180 w 1280"/>
                <a:gd name="T33" fmla="*/ 1975950 h 606"/>
                <a:gd name="T34" fmla="*/ 195347 w 1280"/>
                <a:gd name="T35" fmla="*/ 1776853 h 606"/>
                <a:gd name="T36" fmla="*/ 75133 w 1280"/>
                <a:gd name="T37" fmla="*/ 1547702 h 606"/>
                <a:gd name="T38" fmla="*/ 11270 w 1280"/>
                <a:gd name="T39" fmla="*/ 1108185 h 606"/>
                <a:gd name="T40" fmla="*/ 105187 w 1280"/>
                <a:gd name="T41" fmla="*/ 781364 h 606"/>
                <a:gd name="T42" fmla="*/ 225400 w 1280"/>
                <a:gd name="T43" fmla="*/ 597293 h 606"/>
                <a:gd name="T44" fmla="*/ 277994 w 1280"/>
                <a:gd name="T45" fmla="*/ 537188 h 606"/>
                <a:gd name="T46" fmla="*/ 225400 w 1280"/>
                <a:gd name="T47" fmla="*/ 597293 h 606"/>
                <a:gd name="T48" fmla="*/ 108943 w 1280"/>
                <a:gd name="T49" fmla="*/ 781364 h 606"/>
                <a:gd name="T50" fmla="*/ 22540 w 1280"/>
                <a:gd name="T51" fmla="*/ 1111942 h 606"/>
                <a:gd name="T52" fmla="*/ 93917 w 1280"/>
                <a:gd name="T53" fmla="*/ 1540189 h 606"/>
                <a:gd name="T54" fmla="*/ 214130 w 1280"/>
                <a:gd name="T55" fmla="*/ 1761826 h 606"/>
                <a:gd name="T56" fmla="*/ 401964 w 1280"/>
                <a:gd name="T57" fmla="*/ 1953411 h 606"/>
                <a:gd name="T58" fmla="*/ 927898 w 1280"/>
                <a:gd name="T59" fmla="*/ 2182561 h 606"/>
                <a:gd name="T60" fmla="*/ 1547748 w 1280"/>
                <a:gd name="T61" fmla="*/ 2216370 h 606"/>
                <a:gd name="T62" fmla="*/ 2182625 w 1280"/>
                <a:gd name="T63" fmla="*/ 2118700 h 606"/>
                <a:gd name="T64" fmla="*/ 2261516 w 1280"/>
                <a:gd name="T65" fmla="*/ 2099917 h 606"/>
                <a:gd name="T66" fmla="*/ 2340406 w 1280"/>
                <a:gd name="T67" fmla="*/ 2081134 h 606"/>
                <a:gd name="T68" fmla="*/ 2494429 w 1280"/>
                <a:gd name="T69" fmla="*/ 2039812 h 606"/>
                <a:gd name="T70" fmla="*/ 2798719 w 1280"/>
                <a:gd name="T71" fmla="*/ 1942141 h 606"/>
                <a:gd name="T72" fmla="*/ 3362220 w 1280"/>
                <a:gd name="T73" fmla="*/ 1682939 h 606"/>
                <a:gd name="T74" fmla="*/ 3835560 w 1280"/>
                <a:gd name="T75" fmla="*/ 1352361 h 606"/>
                <a:gd name="T76" fmla="*/ 4199957 w 1280"/>
                <a:gd name="T77" fmla="*/ 984219 h 606"/>
                <a:gd name="T78" fmla="*/ 4447898 w 1280"/>
                <a:gd name="T79" fmla="*/ 627345 h 606"/>
                <a:gd name="T80" fmla="*/ 4594408 w 1280"/>
                <a:gd name="T81" fmla="*/ 326821 h 606"/>
                <a:gd name="T82" fmla="*/ 4665785 w 1280"/>
                <a:gd name="T83" fmla="*/ 123966 h 606"/>
                <a:gd name="T84" fmla="*/ 4680811 w 1280"/>
                <a:gd name="T85" fmla="*/ 71375 h 606"/>
                <a:gd name="T86" fmla="*/ 4684568 w 1280"/>
                <a:gd name="T87" fmla="*/ 52592 h 606"/>
                <a:gd name="T88" fmla="*/ 4684568 w 1280"/>
                <a:gd name="T89" fmla="*/ 52592 h 606"/>
                <a:gd name="T90" fmla="*/ 4755945 w 1280"/>
                <a:gd name="T91" fmla="*/ 7513 h 606"/>
                <a:gd name="T92" fmla="*/ 4801025 w 1280"/>
                <a:gd name="T93" fmla="*/ 78888 h 6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0" h="606">
                  <a:moveTo>
                    <a:pt x="1278" y="21"/>
                  </a:moveTo>
                  <a:cubicBezTo>
                    <a:pt x="1278" y="21"/>
                    <a:pt x="1278" y="21"/>
                    <a:pt x="1278" y="22"/>
                  </a:cubicBezTo>
                  <a:cubicBezTo>
                    <a:pt x="1278" y="23"/>
                    <a:pt x="1277" y="25"/>
                    <a:pt x="1277" y="27"/>
                  </a:cubicBezTo>
                  <a:cubicBezTo>
                    <a:pt x="1276" y="30"/>
                    <a:pt x="1274" y="35"/>
                    <a:pt x="1272" y="42"/>
                  </a:cubicBezTo>
                  <a:cubicBezTo>
                    <a:pt x="1268" y="56"/>
                    <a:pt x="1262" y="75"/>
                    <a:pt x="1252" y="99"/>
                  </a:cubicBezTo>
                  <a:cubicBezTo>
                    <a:pt x="1241" y="123"/>
                    <a:pt x="1228" y="151"/>
                    <a:pt x="1209" y="182"/>
                  </a:cubicBezTo>
                  <a:cubicBezTo>
                    <a:pt x="1190" y="212"/>
                    <a:pt x="1167" y="246"/>
                    <a:pt x="1139" y="279"/>
                  </a:cubicBezTo>
                  <a:cubicBezTo>
                    <a:pt x="1110" y="313"/>
                    <a:pt x="1076" y="347"/>
                    <a:pt x="1037" y="379"/>
                  </a:cubicBezTo>
                  <a:cubicBezTo>
                    <a:pt x="998" y="411"/>
                    <a:pt x="954" y="441"/>
                    <a:pt x="906" y="467"/>
                  </a:cubicBezTo>
                  <a:cubicBezTo>
                    <a:pt x="858" y="493"/>
                    <a:pt x="806" y="516"/>
                    <a:pt x="752" y="535"/>
                  </a:cubicBezTo>
                  <a:cubicBezTo>
                    <a:pt x="724" y="544"/>
                    <a:pt x="697" y="553"/>
                    <a:pt x="669" y="560"/>
                  </a:cubicBezTo>
                  <a:cubicBezTo>
                    <a:pt x="655" y="564"/>
                    <a:pt x="641" y="567"/>
                    <a:pt x="627" y="571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84" y="580"/>
                    <a:pt x="584" y="580"/>
                    <a:pt x="584" y="580"/>
                  </a:cubicBezTo>
                  <a:cubicBezTo>
                    <a:pt x="527" y="592"/>
                    <a:pt x="470" y="600"/>
                    <a:pt x="412" y="603"/>
                  </a:cubicBezTo>
                  <a:cubicBezTo>
                    <a:pt x="355" y="606"/>
                    <a:pt x="298" y="603"/>
                    <a:pt x="245" y="591"/>
                  </a:cubicBezTo>
                  <a:cubicBezTo>
                    <a:pt x="191" y="579"/>
                    <a:pt x="141" y="558"/>
                    <a:pt x="102" y="526"/>
                  </a:cubicBezTo>
                  <a:cubicBezTo>
                    <a:pt x="83" y="510"/>
                    <a:pt x="66" y="492"/>
                    <a:pt x="52" y="473"/>
                  </a:cubicBezTo>
                  <a:cubicBezTo>
                    <a:pt x="38" y="453"/>
                    <a:pt x="28" y="433"/>
                    <a:pt x="20" y="412"/>
                  </a:cubicBezTo>
                  <a:cubicBezTo>
                    <a:pt x="5" y="371"/>
                    <a:pt x="0" y="331"/>
                    <a:pt x="3" y="295"/>
                  </a:cubicBezTo>
                  <a:cubicBezTo>
                    <a:pt x="6" y="260"/>
                    <a:pt x="17" y="230"/>
                    <a:pt x="28" y="208"/>
                  </a:cubicBezTo>
                  <a:cubicBezTo>
                    <a:pt x="39" y="185"/>
                    <a:pt x="51" y="169"/>
                    <a:pt x="60" y="159"/>
                  </a:cubicBezTo>
                  <a:cubicBezTo>
                    <a:pt x="68" y="148"/>
                    <a:pt x="74" y="143"/>
                    <a:pt x="74" y="143"/>
                  </a:cubicBezTo>
                  <a:cubicBezTo>
                    <a:pt x="74" y="143"/>
                    <a:pt x="68" y="148"/>
                    <a:pt x="60" y="159"/>
                  </a:cubicBezTo>
                  <a:cubicBezTo>
                    <a:pt x="52" y="169"/>
                    <a:pt x="40" y="186"/>
                    <a:pt x="29" y="208"/>
                  </a:cubicBezTo>
                  <a:cubicBezTo>
                    <a:pt x="19" y="231"/>
                    <a:pt x="9" y="261"/>
                    <a:pt x="6" y="296"/>
                  </a:cubicBezTo>
                  <a:cubicBezTo>
                    <a:pt x="3" y="330"/>
                    <a:pt x="9" y="371"/>
                    <a:pt x="25" y="410"/>
                  </a:cubicBezTo>
                  <a:cubicBezTo>
                    <a:pt x="33" y="430"/>
                    <a:pt x="43" y="450"/>
                    <a:pt x="57" y="469"/>
                  </a:cubicBezTo>
                  <a:cubicBezTo>
                    <a:pt x="71" y="488"/>
                    <a:pt x="87" y="505"/>
                    <a:pt x="107" y="520"/>
                  </a:cubicBezTo>
                  <a:cubicBezTo>
                    <a:pt x="145" y="550"/>
                    <a:pt x="194" y="571"/>
                    <a:pt x="247" y="581"/>
                  </a:cubicBezTo>
                  <a:cubicBezTo>
                    <a:pt x="299" y="592"/>
                    <a:pt x="355" y="594"/>
                    <a:pt x="412" y="590"/>
                  </a:cubicBezTo>
                  <a:cubicBezTo>
                    <a:pt x="468" y="586"/>
                    <a:pt x="525" y="577"/>
                    <a:pt x="581" y="564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23" y="554"/>
                    <a:pt x="623" y="554"/>
                    <a:pt x="623" y="554"/>
                  </a:cubicBezTo>
                  <a:cubicBezTo>
                    <a:pt x="637" y="551"/>
                    <a:pt x="651" y="547"/>
                    <a:pt x="664" y="543"/>
                  </a:cubicBezTo>
                  <a:cubicBezTo>
                    <a:pt x="692" y="535"/>
                    <a:pt x="719" y="527"/>
                    <a:pt x="745" y="517"/>
                  </a:cubicBezTo>
                  <a:cubicBezTo>
                    <a:pt x="798" y="498"/>
                    <a:pt x="849" y="474"/>
                    <a:pt x="895" y="448"/>
                  </a:cubicBezTo>
                  <a:cubicBezTo>
                    <a:pt x="942" y="421"/>
                    <a:pt x="984" y="391"/>
                    <a:pt x="1021" y="360"/>
                  </a:cubicBezTo>
                  <a:cubicBezTo>
                    <a:pt x="1059" y="328"/>
                    <a:pt x="1091" y="295"/>
                    <a:pt x="1118" y="262"/>
                  </a:cubicBezTo>
                  <a:cubicBezTo>
                    <a:pt x="1145" y="229"/>
                    <a:pt x="1167" y="197"/>
                    <a:pt x="1184" y="167"/>
                  </a:cubicBezTo>
                  <a:cubicBezTo>
                    <a:pt x="1201" y="137"/>
                    <a:pt x="1214" y="110"/>
                    <a:pt x="1223" y="87"/>
                  </a:cubicBezTo>
                  <a:cubicBezTo>
                    <a:pt x="1233" y="64"/>
                    <a:pt x="1239" y="46"/>
                    <a:pt x="1242" y="33"/>
                  </a:cubicBezTo>
                  <a:cubicBezTo>
                    <a:pt x="1244" y="27"/>
                    <a:pt x="1245" y="22"/>
                    <a:pt x="1246" y="19"/>
                  </a:cubicBezTo>
                  <a:cubicBezTo>
                    <a:pt x="1246" y="16"/>
                    <a:pt x="1247" y="14"/>
                    <a:pt x="1247" y="14"/>
                  </a:cubicBezTo>
                  <a:cubicBezTo>
                    <a:pt x="1247" y="14"/>
                    <a:pt x="1247" y="14"/>
                    <a:pt x="1247" y="14"/>
                  </a:cubicBezTo>
                  <a:cubicBezTo>
                    <a:pt x="1249" y="5"/>
                    <a:pt x="1257" y="0"/>
                    <a:pt x="1266" y="2"/>
                  </a:cubicBezTo>
                  <a:cubicBezTo>
                    <a:pt x="1275" y="4"/>
                    <a:pt x="1280" y="12"/>
                    <a:pt x="1278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0" name="Freeform 1006"/>
            <p:cNvSpPr>
              <a:spLocks/>
            </p:cNvSpPr>
            <p:nvPr/>
          </p:nvSpPr>
          <p:spPr bwMode="auto">
            <a:xfrm>
              <a:off x="6037263" y="2997200"/>
              <a:ext cx="5322888" cy="2411413"/>
            </a:xfrm>
            <a:custGeom>
              <a:avLst/>
              <a:gdLst>
                <a:gd name="T0" fmla="*/ 5315375 w 1417"/>
                <a:gd name="T1" fmla="*/ 78878 h 642"/>
                <a:gd name="T2" fmla="*/ 5315375 w 1417"/>
                <a:gd name="T3" fmla="*/ 86390 h 642"/>
                <a:gd name="T4" fmla="*/ 5311619 w 1417"/>
                <a:gd name="T5" fmla="*/ 101415 h 642"/>
                <a:gd name="T6" fmla="*/ 5292836 w 1417"/>
                <a:gd name="T7" fmla="*/ 169024 h 642"/>
                <a:gd name="T8" fmla="*/ 5210195 w 1417"/>
                <a:gd name="T9" fmla="*/ 401902 h 642"/>
                <a:gd name="T10" fmla="*/ 5041154 w 1417"/>
                <a:gd name="T11" fmla="*/ 743707 h 642"/>
                <a:gd name="T12" fmla="*/ 4755664 w 1417"/>
                <a:gd name="T13" fmla="*/ 1149365 h 642"/>
                <a:gd name="T14" fmla="*/ 4338698 w 1417"/>
                <a:gd name="T15" fmla="*/ 1562536 h 642"/>
                <a:gd name="T16" fmla="*/ 3797770 w 1417"/>
                <a:gd name="T17" fmla="*/ 1923121 h 642"/>
                <a:gd name="T18" fmla="*/ 3155417 w 1417"/>
                <a:gd name="T19" fmla="*/ 2189803 h 642"/>
                <a:gd name="T20" fmla="*/ 2460474 w 1417"/>
                <a:gd name="T21" fmla="*/ 2355072 h 642"/>
                <a:gd name="T22" fmla="*/ 1746749 w 1417"/>
                <a:gd name="T23" fmla="*/ 2403901 h 642"/>
                <a:gd name="T24" fmla="*/ 1063075 w 1417"/>
                <a:gd name="T25" fmla="*/ 2291218 h 642"/>
                <a:gd name="T26" fmla="*/ 488338 w 1417"/>
                <a:gd name="T27" fmla="*/ 1994486 h 642"/>
                <a:gd name="T28" fmla="*/ 108937 w 1417"/>
                <a:gd name="T29" fmla="*/ 1558779 h 642"/>
                <a:gd name="T30" fmla="*/ 22539 w 1417"/>
                <a:gd name="T31" fmla="*/ 1314633 h 642"/>
                <a:gd name="T32" fmla="*/ 0 w 1417"/>
                <a:gd name="T33" fmla="*/ 1081755 h 642"/>
                <a:gd name="T34" fmla="*/ 26295 w 1417"/>
                <a:gd name="T35" fmla="*/ 882682 h 642"/>
                <a:gd name="T36" fmla="*/ 82642 w 1417"/>
                <a:gd name="T37" fmla="*/ 717414 h 642"/>
                <a:gd name="T38" fmla="*/ 214118 w 1417"/>
                <a:gd name="T39" fmla="*/ 514585 h 642"/>
                <a:gd name="T40" fmla="*/ 274221 w 1417"/>
                <a:gd name="T41" fmla="*/ 454487 h 642"/>
                <a:gd name="T42" fmla="*/ 214118 w 1417"/>
                <a:gd name="T43" fmla="*/ 514585 h 642"/>
                <a:gd name="T44" fmla="*/ 86398 w 1417"/>
                <a:gd name="T45" fmla="*/ 721170 h 642"/>
                <a:gd name="T46" fmla="*/ 33808 w 1417"/>
                <a:gd name="T47" fmla="*/ 882682 h 642"/>
                <a:gd name="T48" fmla="*/ 11269 w 1417"/>
                <a:gd name="T49" fmla="*/ 1085511 h 642"/>
                <a:gd name="T50" fmla="*/ 18782 w 1417"/>
                <a:gd name="T51" fmla="*/ 1194438 h 642"/>
                <a:gd name="T52" fmla="*/ 26295 w 1417"/>
                <a:gd name="T53" fmla="*/ 1254536 h 642"/>
                <a:gd name="T54" fmla="*/ 30052 w 1417"/>
                <a:gd name="T55" fmla="*/ 1280828 h 642"/>
                <a:gd name="T56" fmla="*/ 37564 w 1417"/>
                <a:gd name="T57" fmla="*/ 1310877 h 642"/>
                <a:gd name="T58" fmla="*/ 127719 w 1417"/>
                <a:gd name="T59" fmla="*/ 1547511 h 642"/>
                <a:gd name="T60" fmla="*/ 503364 w 1417"/>
                <a:gd name="T61" fmla="*/ 1971950 h 642"/>
                <a:gd name="T62" fmla="*/ 1074344 w 1417"/>
                <a:gd name="T63" fmla="*/ 2253657 h 642"/>
                <a:gd name="T64" fmla="*/ 1746749 w 1417"/>
                <a:gd name="T65" fmla="*/ 2358828 h 642"/>
                <a:gd name="T66" fmla="*/ 2449205 w 1417"/>
                <a:gd name="T67" fmla="*/ 2298730 h 642"/>
                <a:gd name="T68" fmla="*/ 3132878 w 1417"/>
                <a:gd name="T69" fmla="*/ 2125950 h 642"/>
                <a:gd name="T70" fmla="*/ 3760205 w 1417"/>
                <a:gd name="T71" fmla="*/ 1851755 h 642"/>
                <a:gd name="T72" fmla="*/ 4282352 w 1417"/>
                <a:gd name="T73" fmla="*/ 1494926 h 642"/>
                <a:gd name="T74" fmla="*/ 4676779 w 1417"/>
                <a:gd name="T75" fmla="*/ 1089268 h 642"/>
                <a:gd name="T76" fmla="*/ 4947243 w 1417"/>
                <a:gd name="T77" fmla="*/ 691121 h 642"/>
                <a:gd name="T78" fmla="*/ 5105014 w 1417"/>
                <a:gd name="T79" fmla="*/ 356829 h 642"/>
                <a:gd name="T80" fmla="*/ 5180143 w 1417"/>
                <a:gd name="T81" fmla="*/ 135219 h 642"/>
                <a:gd name="T82" fmla="*/ 5195169 w 1417"/>
                <a:gd name="T83" fmla="*/ 75122 h 642"/>
                <a:gd name="T84" fmla="*/ 5198925 w 1417"/>
                <a:gd name="T85" fmla="*/ 56341 h 642"/>
                <a:gd name="T86" fmla="*/ 5198925 w 1417"/>
                <a:gd name="T87" fmla="*/ 56341 h 642"/>
                <a:gd name="T88" fmla="*/ 5270298 w 1417"/>
                <a:gd name="T89" fmla="*/ 7512 h 642"/>
                <a:gd name="T90" fmla="*/ 5315375 w 1417"/>
                <a:gd name="T91" fmla="*/ 78878 h 6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17" h="642">
                  <a:moveTo>
                    <a:pt x="1415" y="21"/>
                  </a:moveTo>
                  <a:cubicBezTo>
                    <a:pt x="1415" y="21"/>
                    <a:pt x="1415" y="22"/>
                    <a:pt x="1415" y="23"/>
                  </a:cubicBezTo>
                  <a:cubicBezTo>
                    <a:pt x="1415" y="24"/>
                    <a:pt x="1414" y="25"/>
                    <a:pt x="1414" y="27"/>
                  </a:cubicBezTo>
                  <a:cubicBezTo>
                    <a:pt x="1413" y="31"/>
                    <a:pt x="1411" y="37"/>
                    <a:pt x="1409" y="45"/>
                  </a:cubicBezTo>
                  <a:cubicBezTo>
                    <a:pt x="1405" y="59"/>
                    <a:pt x="1398" y="81"/>
                    <a:pt x="1387" y="107"/>
                  </a:cubicBezTo>
                  <a:cubicBezTo>
                    <a:pt x="1376" y="133"/>
                    <a:pt x="1362" y="164"/>
                    <a:pt x="1342" y="198"/>
                  </a:cubicBezTo>
                  <a:cubicBezTo>
                    <a:pt x="1322" y="232"/>
                    <a:pt x="1297" y="269"/>
                    <a:pt x="1266" y="306"/>
                  </a:cubicBezTo>
                  <a:cubicBezTo>
                    <a:pt x="1235" y="344"/>
                    <a:pt x="1198" y="381"/>
                    <a:pt x="1155" y="416"/>
                  </a:cubicBezTo>
                  <a:cubicBezTo>
                    <a:pt x="1112" y="451"/>
                    <a:pt x="1064" y="484"/>
                    <a:pt x="1011" y="512"/>
                  </a:cubicBezTo>
                  <a:cubicBezTo>
                    <a:pt x="957" y="540"/>
                    <a:pt x="900" y="564"/>
                    <a:pt x="840" y="583"/>
                  </a:cubicBezTo>
                  <a:cubicBezTo>
                    <a:pt x="780" y="602"/>
                    <a:pt x="718" y="617"/>
                    <a:pt x="655" y="627"/>
                  </a:cubicBezTo>
                  <a:cubicBezTo>
                    <a:pt x="592" y="637"/>
                    <a:pt x="528" y="642"/>
                    <a:pt x="465" y="640"/>
                  </a:cubicBezTo>
                  <a:cubicBezTo>
                    <a:pt x="402" y="638"/>
                    <a:pt x="340" y="628"/>
                    <a:pt x="283" y="610"/>
                  </a:cubicBezTo>
                  <a:cubicBezTo>
                    <a:pt x="226" y="591"/>
                    <a:pt x="173" y="565"/>
                    <a:pt x="130" y="531"/>
                  </a:cubicBezTo>
                  <a:cubicBezTo>
                    <a:pt x="86" y="498"/>
                    <a:pt x="52" y="457"/>
                    <a:pt x="29" y="415"/>
                  </a:cubicBezTo>
                  <a:cubicBezTo>
                    <a:pt x="18" y="393"/>
                    <a:pt x="10" y="372"/>
                    <a:pt x="6" y="350"/>
                  </a:cubicBezTo>
                  <a:cubicBezTo>
                    <a:pt x="1" y="329"/>
                    <a:pt x="0" y="308"/>
                    <a:pt x="0" y="288"/>
                  </a:cubicBezTo>
                  <a:cubicBezTo>
                    <a:pt x="1" y="269"/>
                    <a:pt x="3" y="251"/>
                    <a:pt x="7" y="235"/>
                  </a:cubicBezTo>
                  <a:cubicBezTo>
                    <a:pt x="11" y="218"/>
                    <a:pt x="16" y="204"/>
                    <a:pt x="22" y="191"/>
                  </a:cubicBezTo>
                  <a:cubicBezTo>
                    <a:pt x="34" y="166"/>
                    <a:pt x="47" y="148"/>
                    <a:pt x="57" y="137"/>
                  </a:cubicBezTo>
                  <a:cubicBezTo>
                    <a:pt x="66" y="126"/>
                    <a:pt x="73" y="121"/>
                    <a:pt x="73" y="121"/>
                  </a:cubicBezTo>
                  <a:cubicBezTo>
                    <a:pt x="73" y="121"/>
                    <a:pt x="67" y="126"/>
                    <a:pt x="57" y="137"/>
                  </a:cubicBezTo>
                  <a:cubicBezTo>
                    <a:pt x="47" y="148"/>
                    <a:pt x="34" y="166"/>
                    <a:pt x="23" y="192"/>
                  </a:cubicBezTo>
                  <a:cubicBezTo>
                    <a:pt x="18" y="204"/>
                    <a:pt x="13" y="219"/>
                    <a:pt x="9" y="235"/>
                  </a:cubicBezTo>
                  <a:cubicBezTo>
                    <a:pt x="6" y="251"/>
                    <a:pt x="3" y="269"/>
                    <a:pt x="3" y="289"/>
                  </a:cubicBezTo>
                  <a:cubicBezTo>
                    <a:pt x="3" y="298"/>
                    <a:pt x="4" y="308"/>
                    <a:pt x="5" y="318"/>
                  </a:cubicBezTo>
                  <a:cubicBezTo>
                    <a:pt x="5" y="323"/>
                    <a:pt x="6" y="328"/>
                    <a:pt x="7" y="334"/>
                  </a:cubicBezTo>
                  <a:cubicBezTo>
                    <a:pt x="7" y="336"/>
                    <a:pt x="7" y="339"/>
                    <a:pt x="8" y="341"/>
                  </a:cubicBezTo>
                  <a:cubicBezTo>
                    <a:pt x="8" y="344"/>
                    <a:pt x="9" y="347"/>
                    <a:pt x="10" y="349"/>
                  </a:cubicBezTo>
                  <a:cubicBezTo>
                    <a:pt x="14" y="370"/>
                    <a:pt x="23" y="392"/>
                    <a:pt x="34" y="412"/>
                  </a:cubicBezTo>
                  <a:cubicBezTo>
                    <a:pt x="56" y="454"/>
                    <a:pt x="91" y="493"/>
                    <a:pt x="134" y="525"/>
                  </a:cubicBezTo>
                  <a:cubicBezTo>
                    <a:pt x="177" y="558"/>
                    <a:pt x="229" y="583"/>
                    <a:pt x="286" y="600"/>
                  </a:cubicBezTo>
                  <a:cubicBezTo>
                    <a:pt x="342" y="617"/>
                    <a:pt x="403" y="626"/>
                    <a:pt x="465" y="628"/>
                  </a:cubicBezTo>
                  <a:cubicBezTo>
                    <a:pt x="527" y="629"/>
                    <a:pt x="590" y="623"/>
                    <a:pt x="652" y="612"/>
                  </a:cubicBezTo>
                  <a:cubicBezTo>
                    <a:pt x="714" y="601"/>
                    <a:pt x="775" y="586"/>
                    <a:pt x="834" y="566"/>
                  </a:cubicBezTo>
                  <a:cubicBezTo>
                    <a:pt x="893" y="546"/>
                    <a:pt x="949" y="522"/>
                    <a:pt x="1001" y="493"/>
                  </a:cubicBezTo>
                  <a:cubicBezTo>
                    <a:pt x="1052" y="465"/>
                    <a:pt x="1099" y="432"/>
                    <a:pt x="1140" y="398"/>
                  </a:cubicBezTo>
                  <a:cubicBezTo>
                    <a:pt x="1181" y="363"/>
                    <a:pt x="1216" y="326"/>
                    <a:pt x="1245" y="290"/>
                  </a:cubicBezTo>
                  <a:cubicBezTo>
                    <a:pt x="1275" y="253"/>
                    <a:pt x="1298" y="217"/>
                    <a:pt x="1317" y="184"/>
                  </a:cubicBezTo>
                  <a:cubicBezTo>
                    <a:pt x="1335" y="151"/>
                    <a:pt x="1349" y="121"/>
                    <a:pt x="1359" y="95"/>
                  </a:cubicBezTo>
                  <a:cubicBezTo>
                    <a:pt x="1369" y="70"/>
                    <a:pt x="1375" y="50"/>
                    <a:pt x="1379" y="36"/>
                  </a:cubicBezTo>
                  <a:cubicBezTo>
                    <a:pt x="1381" y="29"/>
                    <a:pt x="1382" y="24"/>
                    <a:pt x="1383" y="20"/>
                  </a:cubicBezTo>
                  <a:cubicBezTo>
                    <a:pt x="1384" y="17"/>
                    <a:pt x="1384" y="15"/>
                    <a:pt x="1384" y="15"/>
                  </a:cubicBezTo>
                  <a:cubicBezTo>
                    <a:pt x="1384" y="15"/>
                    <a:pt x="1384" y="15"/>
                    <a:pt x="1384" y="15"/>
                  </a:cubicBezTo>
                  <a:cubicBezTo>
                    <a:pt x="1386" y="6"/>
                    <a:pt x="1394" y="0"/>
                    <a:pt x="1403" y="2"/>
                  </a:cubicBezTo>
                  <a:cubicBezTo>
                    <a:pt x="1412" y="4"/>
                    <a:pt x="1417" y="13"/>
                    <a:pt x="1415" y="21"/>
                  </a:cubicBezTo>
                  <a:close/>
                </a:path>
              </a:pathLst>
            </a:custGeom>
            <a:solidFill>
              <a:srgbClr val="F9E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1" name="Freeform 1007"/>
            <p:cNvSpPr>
              <a:spLocks/>
            </p:cNvSpPr>
            <p:nvPr/>
          </p:nvSpPr>
          <p:spPr bwMode="auto">
            <a:xfrm>
              <a:off x="6053138" y="3181350"/>
              <a:ext cx="4972050" cy="2073275"/>
            </a:xfrm>
            <a:custGeom>
              <a:avLst/>
              <a:gdLst>
                <a:gd name="T0" fmla="*/ 4960784 w 1324"/>
                <a:gd name="T1" fmla="*/ 82631 h 552"/>
                <a:gd name="T2" fmla="*/ 4960784 w 1324"/>
                <a:gd name="T3" fmla="*/ 90142 h 552"/>
                <a:gd name="T4" fmla="*/ 4953273 w 1324"/>
                <a:gd name="T5" fmla="*/ 105166 h 552"/>
                <a:gd name="T6" fmla="*/ 4934497 w 1324"/>
                <a:gd name="T7" fmla="*/ 161505 h 552"/>
                <a:gd name="T8" fmla="*/ 4840614 w 1324"/>
                <a:gd name="T9" fmla="*/ 364325 h 552"/>
                <a:gd name="T10" fmla="*/ 4660358 w 1324"/>
                <a:gd name="T11" fmla="*/ 657288 h 552"/>
                <a:gd name="T12" fmla="*/ 4374953 w 1324"/>
                <a:gd name="T13" fmla="*/ 999078 h 552"/>
                <a:gd name="T14" fmla="*/ 3976889 w 1324"/>
                <a:gd name="T15" fmla="*/ 1340868 h 552"/>
                <a:gd name="T16" fmla="*/ 3473675 w 1324"/>
                <a:gd name="T17" fmla="*/ 1641343 h 552"/>
                <a:gd name="T18" fmla="*/ 2891600 w 1324"/>
                <a:gd name="T19" fmla="*/ 1866699 h 552"/>
                <a:gd name="T20" fmla="*/ 2579908 w 1324"/>
                <a:gd name="T21" fmla="*/ 1949329 h 552"/>
                <a:gd name="T22" fmla="*/ 2264461 w 1324"/>
                <a:gd name="T23" fmla="*/ 2013180 h 552"/>
                <a:gd name="T24" fmla="*/ 1626056 w 1324"/>
                <a:gd name="T25" fmla="*/ 2069519 h 552"/>
                <a:gd name="T26" fmla="*/ 1006427 w 1324"/>
                <a:gd name="T27" fmla="*/ 1998156 h 552"/>
                <a:gd name="T28" fmla="*/ 724778 w 1324"/>
                <a:gd name="T29" fmla="*/ 1900502 h 552"/>
                <a:gd name="T30" fmla="*/ 480682 w 1324"/>
                <a:gd name="T31" fmla="*/ 1757777 h 552"/>
                <a:gd name="T32" fmla="*/ 131436 w 1324"/>
                <a:gd name="T33" fmla="*/ 1370916 h 552"/>
                <a:gd name="T34" fmla="*/ 41309 w 1324"/>
                <a:gd name="T35" fmla="*/ 1156827 h 552"/>
                <a:gd name="T36" fmla="*/ 18777 w 1324"/>
                <a:gd name="T37" fmla="*/ 1055417 h 552"/>
                <a:gd name="T38" fmla="*/ 7511 w 1324"/>
                <a:gd name="T39" fmla="*/ 954007 h 552"/>
                <a:gd name="T40" fmla="*/ 48819 w 1324"/>
                <a:gd name="T41" fmla="*/ 619729 h 552"/>
                <a:gd name="T42" fmla="*/ 142702 w 1324"/>
                <a:gd name="T43" fmla="*/ 420664 h 552"/>
                <a:gd name="T44" fmla="*/ 187766 w 1324"/>
                <a:gd name="T45" fmla="*/ 360570 h 552"/>
                <a:gd name="T46" fmla="*/ 142702 w 1324"/>
                <a:gd name="T47" fmla="*/ 424420 h 552"/>
                <a:gd name="T48" fmla="*/ 56330 w 1324"/>
                <a:gd name="T49" fmla="*/ 619729 h 552"/>
                <a:gd name="T50" fmla="*/ 18777 w 1324"/>
                <a:gd name="T51" fmla="*/ 950251 h 552"/>
                <a:gd name="T52" fmla="*/ 30043 w 1324"/>
                <a:gd name="T53" fmla="*/ 1051661 h 552"/>
                <a:gd name="T54" fmla="*/ 56330 w 1324"/>
                <a:gd name="T55" fmla="*/ 1153071 h 552"/>
                <a:gd name="T56" fmla="*/ 146458 w 1324"/>
                <a:gd name="T57" fmla="*/ 1363404 h 552"/>
                <a:gd name="T58" fmla="*/ 495703 w 1324"/>
                <a:gd name="T59" fmla="*/ 1735241 h 552"/>
                <a:gd name="T60" fmla="*/ 1017693 w 1324"/>
                <a:gd name="T61" fmla="*/ 1964353 h 552"/>
                <a:gd name="T62" fmla="*/ 1626056 w 1324"/>
                <a:gd name="T63" fmla="*/ 2024448 h 552"/>
                <a:gd name="T64" fmla="*/ 2256950 w 1324"/>
                <a:gd name="T65" fmla="*/ 1956841 h 552"/>
                <a:gd name="T66" fmla="*/ 2564887 w 1324"/>
                <a:gd name="T67" fmla="*/ 1889234 h 552"/>
                <a:gd name="T68" fmla="*/ 2869068 w 1324"/>
                <a:gd name="T69" fmla="*/ 1802848 h 552"/>
                <a:gd name="T70" fmla="*/ 3436122 w 1324"/>
                <a:gd name="T71" fmla="*/ 1569980 h 552"/>
                <a:gd name="T72" fmla="*/ 3920559 w 1324"/>
                <a:gd name="T73" fmla="*/ 1269505 h 552"/>
                <a:gd name="T74" fmla="*/ 4299847 w 1324"/>
                <a:gd name="T75" fmla="*/ 931471 h 552"/>
                <a:gd name="T76" fmla="*/ 4570230 w 1324"/>
                <a:gd name="T77" fmla="*/ 593437 h 552"/>
                <a:gd name="T78" fmla="*/ 4739220 w 1324"/>
                <a:gd name="T79" fmla="*/ 311742 h 552"/>
                <a:gd name="T80" fmla="*/ 4821837 w 1324"/>
                <a:gd name="T81" fmla="*/ 116434 h 552"/>
                <a:gd name="T82" fmla="*/ 4840614 w 1324"/>
                <a:gd name="T83" fmla="*/ 67607 h 552"/>
                <a:gd name="T84" fmla="*/ 4844369 w 1324"/>
                <a:gd name="T85" fmla="*/ 48827 h 552"/>
                <a:gd name="T86" fmla="*/ 4848124 w 1324"/>
                <a:gd name="T87" fmla="*/ 48827 h 552"/>
                <a:gd name="T88" fmla="*/ 4923231 w 1324"/>
                <a:gd name="T89" fmla="*/ 7512 h 552"/>
                <a:gd name="T90" fmla="*/ 4960784 w 1324"/>
                <a:gd name="T91" fmla="*/ 82631 h 5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24" h="552">
                  <a:moveTo>
                    <a:pt x="1321" y="22"/>
                  </a:moveTo>
                  <a:cubicBezTo>
                    <a:pt x="1321" y="22"/>
                    <a:pt x="1321" y="23"/>
                    <a:pt x="1321" y="24"/>
                  </a:cubicBezTo>
                  <a:cubicBezTo>
                    <a:pt x="1320" y="25"/>
                    <a:pt x="1320" y="26"/>
                    <a:pt x="1319" y="28"/>
                  </a:cubicBezTo>
                  <a:cubicBezTo>
                    <a:pt x="1318" y="31"/>
                    <a:pt x="1316" y="36"/>
                    <a:pt x="1314" y="43"/>
                  </a:cubicBezTo>
                  <a:cubicBezTo>
                    <a:pt x="1309" y="56"/>
                    <a:pt x="1301" y="74"/>
                    <a:pt x="1289" y="97"/>
                  </a:cubicBezTo>
                  <a:cubicBezTo>
                    <a:pt x="1277" y="119"/>
                    <a:pt x="1261" y="146"/>
                    <a:pt x="1241" y="175"/>
                  </a:cubicBezTo>
                  <a:cubicBezTo>
                    <a:pt x="1220" y="204"/>
                    <a:pt x="1195" y="235"/>
                    <a:pt x="1165" y="266"/>
                  </a:cubicBezTo>
                  <a:cubicBezTo>
                    <a:pt x="1134" y="297"/>
                    <a:pt x="1099" y="328"/>
                    <a:pt x="1059" y="357"/>
                  </a:cubicBezTo>
                  <a:cubicBezTo>
                    <a:pt x="1018" y="387"/>
                    <a:pt x="973" y="414"/>
                    <a:pt x="925" y="437"/>
                  </a:cubicBezTo>
                  <a:cubicBezTo>
                    <a:pt x="876" y="461"/>
                    <a:pt x="824" y="481"/>
                    <a:pt x="770" y="497"/>
                  </a:cubicBezTo>
                  <a:cubicBezTo>
                    <a:pt x="743" y="505"/>
                    <a:pt x="715" y="513"/>
                    <a:pt x="687" y="519"/>
                  </a:cubicBezTo>
                  <a:cubicBezTo>
                    <a:pt x="660" y="525"/>
                    <a:pt x="632" y="531"/>
                    <a:pt x="603" y="536"/>
                  </a:cubicBezTo>
                  <a:cubicBezTo>
                    <a:pt x="547" y="546"/>
                    <a:pt x="489" y="551"/>
                    <a:pt x="433" y="551"/>
                  </a:cubicBezTo>
                  <a:cubicBezTo>
                    <a:pt x="376" y="552"/>
                    <a:pt x="321" y="546"/>
                    <a:pt x="268" y="532"/>
                  </a:cubicBezTo>
                  <a:cubicBezTo>
                    <a:pt x="242" y="525"/>
                    <a:pt x="217" y="517"/>
                    <a:pt x="193" y="506"/>
                  </a:cubicBezTo>
                  <a:cubicBezTo>
                    <a:pt x="170" y="495"/>
                    <a:pt x="148" y="482"/>
                    <a:pt x="128" y="468"/>
                  </a:cubicBezTo>
                  <a:cubicBezTo>
                    <a:pt x="87" y="439"/>
                    <a:pt x="56" y="403"/>
                    <a:pt x="35" y="365"/>
                  </a:cubicBezTo>
                  <a:cubicBezTo>
                    <a:pt x="24" y="347"/>
                    <a:pt x="16" y="327"/>
                    <a:pt x="11" y="308"/>
                  </a:cubicBezTo>
                  <a:cubicBezTo>
                    <a:pt x="8" y="299"/>
                    <a:pt x="6" y="290"/>
                    <a:pt x="5" y="281"/>
                  </a:cubicBezTo>
                  <a:cubicBezTo>
                    <a:pt x="3" y="271"/>
                    <a:pt x="2" y="262"/>
                    <a:pt x="2" y="254"/>
                  </a:cubicBezTo>
                  <a:cubicBezTo>
                    <a:pt x="0" y="219"/>
                    <a:pt x="5" y="188"/>
                    <a:pt x="13" y="165"/>
                  </a:cubicBezTo>
                  <a:cubicBezTo>
                    <a:pt x="21" y="141"/>
                    <a:pt x="31" y="124"/>
                    <a:pt x="38" y="112"/>
                  </a:cubicBezTo>
                  <a:cubicBezTo>
                    <a:pt x="45" y="101"/>
                    <a:pt x="50" y="96"/>
                    <a:pt x="50" y="96"/>
                  </a:cubicBezTo>
                  <a:cubicBezTo>
                    <a:pt x="50" y="96"/>
                    <a:pt x="45" y="101"/>
                    <a:pt x="38" y="113"/>
                  </a:cubicBezTo>
                  <a:cubicBezTo>
                    <a:pt x="31" y="124"/>
                    <a:pt x="22" y="141"/>
                    <a:pt x="15" y="165"/>
                  </a:cubicBezTo>
                  <a:cubicBezTo>
                    <a:pt x="7" y="189"/>
                    <a:pt x="2" y="219"/>
                    <a:pt x="5" y="253"/>
                  </a:cubicBezTo>
                  <a:cubicBezTo>
                    <a:pt x="5" y="262"/>
                    <a:pt x="6" y="271"/>
                    <a:pt x="8" y="280"/>
                  </a:cubicBezTo>
                  <a:cubicBezTo>
                    <a:pt x="10" y="289"/>
                    <a:pt x="12" y="298"/>
                    <a:pt x="15" y="307"/>
                  </a:cubicBezTo>
                  <a:cubicBezTo>
                    <a:pt x="20" y="326"/>
                    <a:pt x="29" y="344"/>
                    <a:pt x="39" y="363"/>
                  </a:cubicBezTo>
                  <a:cubicBezTo>
                    <a:pt x="61" y="399"/>
                    <a:pt x="92" y="434"/>
                    <a:pt x="132" y="462"/>
                  </a:cubicBezTo>
                  <a:cubicBezTo>
                    <a:pt x="172" y="490"/>
                    <a:pt x="219" y="510"/>
                    <a:pt x="271" y="523"/>
                  </a:cubicBezTo>
                  <a:cubicBezTo>
                    <a:pt x="322" y="535"/>
                    <a:pt x="377" y="540"/>
                    <a:pt x="433" y="539"/>
                  </a:cubicBezTo>
                  <a:cubicBezTo>
                    <a:pt x="488" y="538"/>
                    <a:pt x="545" y="531"/>
                    <a:pt x="601" y="521"/>
                  </a:cubicBezTo>
                  <a:cubicBezTo>
                    <a:pt x="628" y="516"/>
                    <a:pt x="656" y="510"/>
                    <a:pt x="683" y="503"/>
                  </a:cubicBezTo>
                  <a:cubicBezTo>
                    <a:pt x="711" y="496"/>
                    <a:pt x="738" y="488"/>
                    <a:pt x="764" y="480"/>
                  </a:cubicBezTo>
                  <a:cubicBezTo>
                    <a:pt x="817" y="463"/>
                    <a:pt x="868" y="442"/>
                    <a:pt x="915" y="418"/>
                  </a:cubicBezTo>
                  <a:cubicBezTo>
                    <a:pt x="962" y="394"/>
                    <a:pt x="1006" y="367"/>
                    <a:pt x="1044" y="338"/>
                  </a:cubicBezTo>
                  <a:cubicBezTo>
                    <a:pt x="1083" y="309"/>
                    <a:pt x="1117" y="278"/>
                    <a:pt x="1145" y="248"/>
                  </a:cubicBezTo>
                  <a:cubicBezTo>
                    <a:pt x="1174" y="217"/>
                    <a:pt x="1198" y="187"/>
                    <a:pt x="1217" y="158"/>
                  </a:cubicBezTo>
                  <a:cubicBezTo>
                    <a:pt x="1236" y="130"/>
                    <a:pt x="1251" y="104"/>
                    <a:pt x="1262" y="83"/>
                  </a:cubicBezTo>
                  <a:cubicBezTo>
                    <a:pt x="1273" y="61"/>
                    <a:pt x="1280" y="43"/>
                    <a:pt x="1284" y="31"/>
                  </a:cubicBezTo>
                  <a:cubicBezTo>
                    <a:pt x="1287" y="25"/>
                    <a:pt x="1288" y="21"/>
                    <a:pt x="1289" y="18"/>
                  </a:cubicBezTo>
                  <a:cubicBezTo>
                    <a:pt x="1290" y="15"/>
                    <a:pt x="1290" y="13"/>
                    <a:pt x="1290" y="13"/>
                  </a:cubicBezTo>
                  <a:cubicBezTo>
                    <a:pt x="1291" y="13"/>
                    <a:pt x="1291" y="13"/>
                    <a:pt x="1291" y="13"/>
                  </a:cubicBezTo>
                  <a:cubicBezTo>
                    <a:pt x="1293" y="4"/>
                    <a:pt x="1302" y="0"/>
                    <a:pt x="1311" y="2"/>
                  </a:cubicBezTo>
                  <a:cubicBezTo>
                    <a:pt x="1319" y="5"/>
                    <a:pt x="1324" y="14"/>
                    <a:pt x="1321" y="22"/>
                  </a:cubicBezTo>
                  <a:close/>
                </a:path>
              </a:pathLst>
            </a:custGeom>
            <a:solidFill>
              <a:srgbClr val="FD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05" name="组合 1074"/>
          <p:cNvGrpSpPr>
            <a:grpSpLocks/>
          </p:cNvGrpSpPr>
          <p:nvPr/>
        </p:nvGrpSpPr>
        <p:grpSpPr bwMode="auto">
          <a:xfrm>
            <a:off x="3597277" y="2055817"/>
            <a:ext cx="1274763" cy="1665287"/>
            <a:chOff x="6938963" y="1935163"/>
            <a:chExt cx="2232025" cy="2914651"/>
          </a:xfrm>
        </p:grpSpPr>
        <p:sp>
          <p:nvSpPr>
            <p:cNvPr id="51209" name="Freeform 1040"/>
            <p:cNvSpPr>
              <a:spLocks/>
            </p:cNvSpPr>
            <p:nvPr/>
          </p:nvSpPr>
          <p:spPr bwMode="auto">
            <a:xfrm>
              <a:off x="6938963" y="4130676"/>
              <a:ext cx="306387" cy="573088"/>
            </a:xfrm>
            <a:custGeom>
              <a:avLst/>
              <a:gdLst>
                <a:gd name="T0" fmla="*/ 159854 w 23"/>
                <a:gd name="T1" fmla="*/ 13328 h 43"/>
                <a:gd name="T2" fmla="*/ 13321 w 23"/>
                <a:gd name="T3" fmla="*/ 39983 h 43"/>
                <a:gd name="T4" fmla="*/ 53285 w 23"/>
                <a:gd name="T5" fmla="*/ 226570 h 43"/>
                <a:gd name="T6" fmla="*/ 79927 w 23"/>
                <a:gd name="T7" fmla="*/ 346518 h 43"/>
                <a:gd name="T8" fmla="*/ 159854 w 23"/>
                <a:gd name="T9" fmla="*/ 546433 h 43"/>
                <a:gd name="T10" fmla="*/ 306387 w 23"/>
                <a:gd name="T11" fmla="*/ 319863 h 43"/>
                <a:gd name="T12" fmla="*/ 159854 w 23"/>
                <a:gd name="T13" fmla="*/ 1332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3">
                  <a:moveTo>
                    <a:pt x="12" y="1"/>
                  </a:moveTo>
                  <a:cubicBezTo>
                    <a:pt x="9" y="0"/>
                    <a:pt x="3" y="1"/>
                    <a:pt x="1" y="3"/>
                  </a:cubicBezTo>
                  <a:cubicBezTo>
                    <a:pt x="0" y="5"/>
                    <a:pt x="4" y="15"/>
                    <a:pt x="4" y="17"/>
                  </a:cubicBezTo>
                  <a:cubicBezTo>
                    <a:pt x="5" y="19"/>
                    <a:pt x="5" y="23"/>
                    <a:pt x="6" y="26"/>
                  </a:cubicBezTo>
                  <a:cubicBezTo>
                    <a:pt x="6" y="30"/>
                    <a:pt x="7" y="39"/>
                    <a:pt x="12" y="41"/>
                  </a:cubicBezTo>
                  <a:cubicBezTo>
                    <a:pt x="16" y="43"/>
                    <a:pt x="23" y="37"/>
                    <a:pt x="23" y="24"/>
                  </a:cubicBezTo>
                  <a:cubicBezTo>
                    <a:pt x="22" y="1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0" name="Freeform 1041"/>
            <p:cNvSpPr>
              <a:spLocks/>
            </p:cNvSpPr>
            <p:nvPr/>
          </p:nvSpPr>
          <p:spPr bwMode="auto">
            <a:xfrm>
              <a:off x="6938963" y="4144963"/>
              <a:ext cx="239712" cy="546100"/>
            </a:xfrm>
            <a:custGeom>
              <a:avLst/>
              <a:gdLst>
                <a:gd name="T0" fmla="*/ 213077 w 18"/>
                <a:gd name="T1" fmla="*/ 506141 h 41"/>
                <a:gd name="T2" fmla="*/ 133173 w 18"/>
                <a:gd name="T3" fmla="*/ 306349 h 41"/>
                <a:gd name="T4" fmla="*/ 119856 w 18"/>
                <a:gd name="T5" fmla="*/ 186473 h 41"/>
                <a:gd name="T6" fmla="*/ 79904 w 18"/>
                <a:gd name="T7" fmla="*/ 0 h 41"/>
                <a:gd name="T8" fmla="*/ 79904 w 18"/>
                <a:gd name="T9" fmla="*/ 0 h 41"/>
                <a:gd name="T10" fmla="*/ 13317 w 18"/>
                <a:gd name="T11" fmla="*/ 26639 h 41"/>
                <a:gd name="T12" fmla="*/ 53269 w 18"/>
                <a:gd name="T13" fmla="*/ 213112 h 41"/>
                <a:gd name="T14" fmla="*/ 79904 w 18"/>
                <a:gd name="T15" fmla="*/ 332988 h 41"/>
                <a:gd name="T16" fmla="*/ 159808 w 18"/>
                <a:gd name="T17" fmla="*/ 532780 h 41"/>
                <a:gd name="T18" fmla="*/ 239712 w 18"/>
                <a:gd name="T19" fmla="*/ 519461 h 41"/>
                <a:gd name="T20" fmla="*/ 213077 w 18"/>
                <a:gd name="T21" fmla="*/ 506141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41">
                  <a:moveTo>
                    <a:pt x="16" y="38"/>
                  </a:moveTo>
                  <a:cubicBezTo>
                    <a:pt x="12" y="36"/>
                    <a:pt x="11" y="27"/>
                    <a:pt x="10" y="23"/>
                  </a:cubicBezTo>
                  <a:cubicBezTo>
                    <a:pt x="9" y="20"/>
                    <a:pt x="9" y="16"/>
                    <a:pt x="9" y="14"/>
                  </a:cubicBezTo>
                  <a:cubicBezTo>
                    <a:pt x="9" y="12"/>
                    <a:pt x="5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4" y="14"/>
                    <a:pt x="4" y="16"/>
                  </a:cubicBezTo>
                  <a:cubicBezTo>
                    <a:pt x="5" y="18"/>
                    <a:pt x="5" y="22"/>
                    <a:pt x="6" y="25"/>
                  </a:cubicBezTo>
                  <a:cubicBezTo>
                    <a:pt x="6" y="29"/>
                    <a:pt x="7" y="38"/>
                    <a:pt x="12" y="40"/>
                  </a:cubicBezTo>
                  <a:cubicBezTo>
                    <a:pt x="13" y="41"/>
                    <a:pt x="16" y="40"/>
                    <a:pt x="18" y="39"/>
                  </a:cubicBezTo>
                  <a:cubicBezTo>
                    <a:pt x="17" y="38"/>
                    <a:pt x="17" y="38"/>
                    <a:pt x="16" y="3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1" name="Freeform 1042"/>
            <p:cNvSpPr>
              <a:spLocks/>
            </p:cNvSpPr>
            <p:nvPr/>
          </p:nvSpPr>
          <p:spPr bwMode="auto">
            <a:xfrm>
              <a:off x="7099300" y="3386138"/>
              <a:ext cx="974725" cy="1184275"/>
            </a:xfrm>
            <a:custGeom>
              <a:avLst/>
              <a:gdLst>
                <a:gd name="T0" fmla="*/ 734382 w 73"/>
                <a:gd name="T1" fmla="*/ 26613 h 89"/>
                <a:gd name="T2" fmla="*/ 387220 w 73"/>
                <a:gd name="T3" fmla="*/ 545565 h 89"/>
                <a:gd name="T4" fmla="*/ 0 w 73"/>
                <a:gd name="T5" fmla="*/ 745162 h 89"/>
                <a:gd name="T6" fmla="*/ 40057 w 73"/>
                <a:gd name="T7" fmla="*/ 984678 h 89"/>
                <a:gd name="T8" fmla="*/ 93467 w 73"/>
                <a:gd name="T9" fmla="*/ 1131049 h 89"/>
                <a:gd name="T10" fmla="*/ 93467 w 73"/>
                <a:gd name="T11" fmla="*/ 1144356 h 89"/>
                <a:gd name="T12" fmla="*/ 106819 w 73"/>
                <a:gd name="T13" fmla="*/ 1157662 h 89"/>
                <a:gd name="T14" fmla="*/ 614210 w 73"/>
                <a:gd name="T15" fmla="*/ 931452 h 89"/>
                <a:gd name="T16" fmla="*/ 961373 w 73"/>
                <a:gd name="T17" fmla="*/ 479033 h 89"/>
                <a:gd name="T18" fmla="*/ 734382 w 73"/>
                <a:gd name="T19" fmla="*/ 2661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89">
                  <a:moveTo>
                    <a:pt x="55" y="2"/>
                  </a:moveTo>
                  <a:cubicBezTo>
                    <a:pt x="53" y="0"/>
                    <a:pt x="36" y="35"/>
                    <a:pt x="29" y="41"/>
                  </a:cubicBezTo>
                  <a:cubicBezTo>
                    <a:pt x="25" y="45"/>
                    <a:pt x="6" y="53"/>
                    <a:pt x="0" y="56"/>
                  </a:cubicBezTo>
                  <a:cubicBezTo>
                    <a:pt x="1" y="62"/>
                    <a:pt x="2" y="68"/>
                    <a:pt x="3" y="74"/>
                  </a:cubicBezTo>
                  <a:cubicBezTo>
                    <a:pt x="4" y="78"/>
                    <a:pt x="5" y="81"/>
                    <a:pt x="7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7"/>
                    <a:pt x="8" y="87"/>
                    <a:pt x="8" y="87"/>
                  </a:cubicBezTo>
                  <a:cubicBezTo>
                    <a:pt x="11" y="89"/>
                    <a:pt x="41" y="72"/>
                    <a:pt x="46" y="70"/>
                  </a:cubicBezTo>
                  <a:cubicBezTo>
                    <a:pt x="51" y="67"/>
                    <a:pt x="70" y="50"/>
                    <a:pt x="72" y="36"/>
                  </a:cubicBezTo>
                  <a:cubicBezTo>
                    <a:pt x="73" y="27"/>
                    <a:pt x="56" y="3"/>
                    <a:pt x="5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2" name="Freeform 1043"/>
            <p:cNvSpPr>
              <a:spLocks/>
            </p:cNvSpPr>
            <p:nvPr/>
          </p:nvSpPr>
          <p:spPr bwMode="auto">
            <a:xfrm>
              <a:off x="7151688" y="3492501"/>
              <a:ext cx="922337" cy="1077913"/>
            </a:xfrm>
            <a:custGeom>
              <a:avLst/>
              <a:gdLst>
                <a:gd name="T0" fmla="*/ 735196 w 69"/>
                <a:gd name="T1" fmla="*/ 0 h 81"/>
                <a:gd name="T2" fmla="*/ 828767 w 69"/>
                <a:gd name="T3" fmla="*/ 239536 h 81"/>
                <a:gd name="T4" fmla="*/ 481219 w 69"/>
                <a:gd name="T5" fmla="*/ 678686 h 81"/>
                <a:gd name="T6" fmla="*/ 0 w 69"/>
                <a:gd name="T7" fmla="*/ 918222 h 81"/>
                <a:gd name="T8" fmla="*/ 40102 w 69"/>
                <a:gd name="T9" fmla="*/ 1024683 h 81"/>
                <a:gd name="T10" fmla="*/ 40102 w 69"/>
                <a:gd name="T11" fmla="*/ 1037990 h 81"/>
                <a:gd name="T12" fmla="*/ 53469 w 69"/>
                <a:gd name="T13" fmla="*/ 1051298 h 81"/>
                <a:gd name="T14" fmla="*/ 561423 w 69"/>
                <a:gd name="T15" fmla="*/ 825069 h 81"/>
                <a:gd name="T16" fmla="*/ 908970 w 69"/>
                <a:gd name="T17" fmla="*/ 372612 h 81"/>
                <a:gd name="T18" fmla="*/ 735196 w 69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81">
                  <a:moveTo>
                    <a:pt x="55" y="0"/>
                  </a:moveTo>
                  <a:cubicBezTo>
                    <a:pt x="59" y="6"/>
                    <a:pt x="62" y="14"/>
                    <a:pt x="62" y="18"/>
                  </a:cubicBezTo>
                  <a:cubicBezTo>
                    <a:pt x="60" y="32"/>
                    <a:pt x="40" y="49"/>
                    <a:pt x="36" y="51"/>
                  </a:cubicBezTo>
                  <a:cubicBezTo>
                    <a:pt x="32" y="54"/>
                    <a:pt x="8" y="67"/>
                    <a:pt x="0" y="69"/>
                  </a:cubicBezTo>
                  <a:cubicBezTo>
                    <a:pt x="1" y="72"/>
                    <a:pt x="2" y="74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9"/>
                    <a:pt x="4" y="79"/>
                    <a:pt x="4" y="79"/>
                  </a:cubicBezTo>
                  <a:cubicBezTo>
                    <a:pt x="7" y="81"/>
                    <a:pt x="37" y="64"/>
                    <a:pt x="42" y="62"/>
                  </a:cubicBezTo>
                  <a:cubicBezTo>
                    <a:pt x="47" y="59"/>
                    <a:pt x="66" y="42"/>
                    <a:pt x="68" y="28"/>
                  </a:cubicBezTo>
                  <a:cubicBezTo>
                    <a:pt x="69" y="22"/>
                    <a:pt x="61" y="8"/>
                    <a:pt x="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3" name="Freeform 1044"/>
            <p:cNvSpPr>
              <a:spLocks/>
            </p:cNvSpPr>
            <p:nvPr/>
          </p:nvSpPr>
          <p:spPr bwMode="auto">
            <a:xfrm>
              <a:off x="8421688" y="4503738"/>
              <a:ext cx="549275" cy="346075"/>
            </a:xfrm>
            <a:custGeom>
              <a:avLst/>
              <a:gdLst>
                <a:gd name="T0" fmla="*/ 0 w 41"/>
                <a:gd name="T1" fmla="*/ 199659 h 26"/>
                <a:gd name="T2" fmla="*/ 40191 w 41"/>
                <a:gd name="T3" fmla="*/ 332764 h 26"/>
                <a:gd name="T4" fmla="*/ 227748 w 41"/>
                <a:gd name="T5" fmla="*/ 279522 h 26"/>
                <a:gd name="T6" fmla="*/ 348321 w 41"/>
                <a:gd name="T7" fmla="*/ 252901 h 26"/>
                <a:gd name="T8" fmla="*/ 535878 w 41"/>
                <a:gd name="T9" fmla="*/ 146416 h 26"/>
                <a:gd name="T10" fmla="*/ 294733 w 41"/>
                <a:gd name="T11" fmla="*/ 26621 h 26"/>
                <a:gd name="T12" fmla="*/ 0 w 41"/>
                <a:gd name="T13" fmla="*/ 19965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6">
                  <a:moveTo>
                    <a:pt x="0" y="15"/>
                  </a:moveTo>
                  <a:cubicBezTo>
                    <a:pt x="0" y="18"/>
                    <a:pt x="1" y="24"/>
                    <a:pt x="3" y="25"/>
                  </a:cubicBezTo>
                  <a:cubicBezTo>
                    <a:pt x="5" y="26"/>
                    <a:pt x="15" y="21"/>
                    <a:pt x="17" y="21"/>
                  </a:cubicBezTo>
                  <a:cubicBezTo>
                    <a:pt x="19" y="20"/>
                    <a:pt x="23" y="20"/>
                    <a:pt x="26" y="19"/>
                  </a:cubicBezTo>
                  <a:cubicBezTo>
                    <a:pt x="29" y="18"/>
                    <a:pt x="39" y="16"/>
                    <a:pt x="40" y="11"/>
                  </a:cubicBezTo>
                  <a:cubicBezTo>
                    <a:pt x="41" y="7"/>
                    <a:pt x="35" y="0"/>
                    <a:pt x="22" y="2"/>
                  </a:cubicBezTo>
                  <a:cubicBezTo>
                    <a:pt x="10" y="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4" name="Freeform 1045"/>
            <p:cNvSpPr>
              <a:spLocks/>
            </p:cNvSpPr>
            <p:nvPr/>
          </p:nvSpPr>
          <p:spPr bwMode="auto">
            <a:xfrm>
              <a:off x="8435975" y="4584701"/>
              <a:ext cx="534987" cy="265113"/>
            </a:xfrm>
            <a:custGeom>
              <a:avLst/>
              <a:gdLst>
                <a:gd name="T0" fmla="*/ 494863 w 40"/>
                <a:gd name="T1" fmla="*/ 0 h 20"/>
                <a:gd name="T2" fmla="*/ 494863 w 40"/>
                <a:gd name="T3" fmla="*/ 13256 h 20"/>
                <a:gd name="T4" fmla="*/ 307618 w 40"/>
                <a:gd name="T5" fmla="*/ 119301 h 20"/>
                <a:gd name="T6" fmla="*/ 187245 w 40"/>
                <a:gd name="T7" fmla="*/ 145812 h 20"/>
                <a:gd name="T8" fmla="*/ 0 w 40"/>
                <a:gd name="T9" fmla="*/ 198835 h 20"/>
                <a:gd name="T10" fmla="*/ 0 w 40"/>
                <a:gd name="T11" fmla="*/ 185579 h 20"/>
                <a:gd name="T12" fmla="*/ 26749 w 40"/>
                <a:gd name="T13" fmla="*/ 251857 h 20"/>
                <a:gd name="T14" fmla="*/ 213995 w 40"/>
                <a:gd name="T15" fmla="*/ 198835 h 20"/>
                <a:gd name="T16" fmla="*/ 334367 w 40"/>
                <a:gd name="T17" fmla="*/ 172323 h 20"/>
                <a:gd name="T18" fmla="*/ 521612 w 40"/>
                <a:gd name="T19" fmla="*/ 66278 h 20"/>
                <a:gd name="T20" fmla="*/ 494863 w 4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20">
                  <a:moveTo>
                    <a:pt x="37" y="0"/>
                  </a:moveTo>
                  <a:cubicBezTo>
                    <a:pt x="37" y="0"/>
                    <a:pt x="37" y="1"/>
                    <a:pt x="37" y="1"/>
                  </a:cubicBezTo>
                  <a:cubicBezTo>
                    <a:pt x="36" y="6"/>
                    <a:pt x="27" y="7"/>
                    <a:pt x="23" y="9"/>
                  </a:cubicBezTo>
                  <a:cubicBezTo>
                    <a:pt x="20" y="10"/>
                    <a:pt x="16" y="10"/>
                    <a:pt x="14" y="11"/>
                  </a:cubicBezTo>
                  <a:cubicBezTo>
                    <a:pt x="12" y="11"/>
                    <a:pt x="3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4" y="20"/>
                    <a:pt x="14" y="15"/>
                    <a:pt x="16" y="15"/>
                  </a:cubicBezTo>
                  <a:cubicBezTo>
                    <a:pt x="18" y="14"/>
                    <a:pt x="22" y="14"/>
                    <a:pt x="25" y="13"/>
                  </a:cubicBezTo>
                  <a:cubicBezTo>
                    <a:pt x="28" y="12"/>
                    <a:pt x="38" y="10"/>
                    <a:pt x="39" y="5"/>
                  </a:cubicBezTo>
                  <a:cubicBezTo>
                    <a:pt x="40" y="4"/>
                    <a:pt x="39" y="2"/>
                    <a:pt x="37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5" name="Freeform 1046"/>
            <p:cNvSpPr>
              <a:spLocks/>
            </p:cNvSpPr>
            <p:nvPr/>
          </p:nvSpPr>
          <p:spPr bwMode="auto">
            <a:xfrm>
              <a:off x="7753350" y="3346451"/>
              <a:ext cx="1069975" cy="1423988"/>
            </a:xfrm>
            <a:custGeom>
              <a:avLst/>
              <a:gdLst>
                <a:gd name="T0" fmla="*/ 40124 w 80"/>
                <a:gd name="T1" fmla="*/ 13308 h 107"/>
                <a:gd name="T2" fmla="*/ 575112 w 80"/>
                <a:gd name="T3" fmla="*/ 0 h 107"/>
                <a:gd name="T4" fmla="*/ 789107 w 80"/>
                <a:gd name="T5" fmla="*/ 465790 h 107"/>
                <a:gd name="T6" fmla="*/ 1029851 w 80"/>
                <a:gd name="T7" fmla="*/ 1211055 h 107"/>
                <a:gd name="T8" fmla="*/ 655360 w 80"/>
                <a:gd name="T9" fmla="*/ 1384063 h 107"/>
                <a:gd name="T10" fmla="*/ 401241 w 80"/>
                <a:gd name="T11" fmla="*/ 771881 h 107"/>
                <a:gd name="T12" fmla="*/ 106998 w 80"/>
                <a:gd name="T13" fmla="*/ 346016 h 107"/>
                <a:gd name="T14" fmla="*/ 40124 w 80"/>
                <a:gd name="T15" fmla="*/ 13308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7">
                  <a:moveTo>
                    <a:pt x="3" y="1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56" y="29"/>
                    <a:pt x="59" y="35"/>
                  </a:cubicBezTo>
                  <a:cubicBezTo>
                    <a:pt x="61" y="41"/>
                    <a:pt x="80" y="86"/>
                    <a:pt x="77" y="91"/>
                  </a:cubicBezTo>
                  <a:cubicBezTo>
                    <a:pt x="74" y="95"/>
                    <a:pt x="50" y="107"/>
                    <a:pt x="49" y="104"/>
                  </a:cubicBezTo>
                  <a:cubicBezTo>
                    <a:pt x="47" y="101"/>
                    <a:pt x="31" y="61"/>
                    <a:pt x="30" y="58"/>
                  </a:cubicBezTo>
                  <a:cubicBezTo>
                    <a:pt x="29" y="54"/>
                    <a:pt x="11" y="34"/>
                    <a:pt x="8" y="26"/>
                  </a:cubicBezTo>
                  <a:cubicBezTo>
                    <a:pt x="4" y="18"/>
                    <a:pt x="0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6" name="Freeform 1047"/>
            <p:cNvSpPr>
              <a:spLocks/>
            </p:cNvSpPr>
            <p:nvPr/>
          </p:nvSpPr>
          <p:spPr bwMode="auto">
            <a:xfrm>
              <a:off x="7834313" y="3652838"/>
              <a:ext cx="333375" cy="492125"/>
            </a:xfrm>
            <a:custGeom>
              <a:avLst/>
              <a:gdLst>
                <a:gd name="T0" fmla="*/ 0 w 25"/>
                <a:gd name="T1" fmla="*/ 0 h 37"/>
                <a:gd name="T2" fmla="*/ 26670 w 25"/>
                <a:gd name="T3" fmla="*/ 39902 h 37"/>
                <a:gd name="T4" fmla="*/ 320040 w 25"/>
                <a:gd name="T5" fmla="*/ 465524 h 37"/>
                <a:gd name="T6" fmla="*/ 333375 w 25"/>
                <a:gd name="T7" fmla="*/ 492125 h 37"/>
                <a:gd name="T8" fmla="*/ 320040 w 25"/>
                <a:gd name="T9" fmla="*/ 359118 h 37"/>
                <a:gd name="T10" fmla="*/ 253365 w 25"/>
                <a:gd name="T11" fmla="*/ 239412 h 37"/>
                <a:gd name="T12" fmla="*/ 0 w 25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11"/>
                    <a:pt x="23" y="31"/>
                    <a:pt x="24" y="35"/>
                  </a:cubicBezTo>
                  <a:cubicBezTo>
                    <a:pt x="24" y="35"/>
                    <a:pt x="24" y="36"/>
                    <a:pt x="25" y="37"/>
                  </a:cubicBezTo>
                  <a:cubicBezTo>
                    <a:pt x="25" y="33"/>
                    <a:pt x="25" y="31"/>
                    <a:pt x="24" y="27"/>
                  </a:cubicBezTo>
                  <a:cubicBezTo>
                    <a:pt x="24" y="26"/>
                    <a:pt x="23" y="21"/>
                    <a:pt x="19" y="18"/>
                  </a:cubicBezTo>
                  <a:cubicBezTo>
                    <a:pt x="12" y="13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7" name="Freeform 1048"/>
            <p:cNvSpPr>
              <a:spLocks/>
            </p:cNvSpPr>
            <p:nvPr/>
          </p:nvSpPr>
          <p:spPr bwMode="auto">
            <a:xfrm>
              <a:off x="8142288" y="3346451"/>
              <a:ext cx="681037" cy="1423988"/>
            </a:xfrm>
            <a:custGeom>
              <a:avLst/>
              <a:gdLst>
                <a:gd name="T0" fmla="*/ 400610 w 51"/>
                <a:gd name="T1" fmla="*/ 465790 h 107"/>
                <a:gd name="T2" fmla="*/ 186951 w 51"/>
                <a:gd name="T3" fmla="*/ 0 h 107"/>
                <a:gd name="T4" fmla="*/ 0 w 51"/>
                <a:gd name="T5" fmla="*/ 26617 h 107"/>
                <a:gd name="T6" fmla="*/ 360549 w 51"/>
                <a:gd name="T7" fmla="*/ 558949 h 107"/>
                <a:gd name="T8" fmla="*/ 413964 w 51"/>
                <a:gd name="T9" fmla="*/ 1157822 h 107"/>
                <a:gd name="T10" fmla="*/ 227012 w 51"/>
                <a:gd name="T11" fmla="*/ 1317522 h 107"/>
                <a:gd name="T12" fmla="*/ 267073 w 51"/>
                <a:gd name="T13" fmla="*/ 1384063 h 107"/>
                <a:gd name="T14" fmla="*/ 640976 w 51"/>
                <a:gd name="T15" fmla="*/ 1211055 h 107"/>
                <a:gd name="T16" fmla="*/ 400610 w 51"/>
                <a:gd name="T17" fmla="*/ 46579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07">
                  <a:moveTo>
                    <a:pt x="30" y="35"/>
                  </a:moveTo>
                  <a:cubicBezTo>
                    <a:pt x="27" y="29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20" y="22"/>
                    <a:pt x="27" y="42"/>
                  </a:cubicBezTo>
                  <a:cubicBezTo>
                    <a:pt x="29" y="49"/>
                    <a:pt x="34" y="83"/>
                    <a:pt x="31" y="87"/>
                  </a:cubicBezTo>
                  <a:cubicBezTo>
                    <a:pt x="30" y="90"/>
                    <a:pt x="25" y="96"/>
                    <a:pt x="17" y="99"/>
                  </a:cubicBezTo>
                  <a:cubicBezTo>
                    <a:pt x="19" y="102"/>
                    <a:pt x="19" y="104"/>
                    <a:pt x="20" y="104"/>
                  </a:cubicBezTo>
                  <a:cubicBezTo>
                    <a:pt x="21" y="107"/>
                    <a:pt x="45" y="95"/>
                    <a:pt x="48" y="91"/>
                  </a:cubicBezTo>
                  <a:cubicBezTo>
                    <a:pt x="51" y="86"/>
                    <a:pt x="32" y="41"/>
                    <a:pt x="30" y="3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8" name="Freeform 1049"/>
            <p:cNvSpPr>
              <a:spLocks/>
            </p:cNvSpPr>
            <p:nvPr/>
          </p:nvSpPr>
          <p:spPr bwMode="auto">
            <a:xfrm>
              <a:off x="8863013" y="2095501"/>
              <a:ext cx="307975" cy="358775"/>
            </a:xfrm>
            <a:custGeom>
              <a:avLst/>
              <a:gdLst>
                <a:gd name="T0" fmla="*/ 187463 w 23"/>
                <a:gd name="T1" fmla="*/ 26576 h 27"/>
                <a:gd name="T2" fmla="*/ 66951 w 23"/>
                <a:gd name="T3" fmla="*/ 93016 h 27"/>
                <a:gd name="T4" fmla="*/ 26780 w 23"/>
                <a:gd name="T5" fmla="*/ 66440 h 27"/>
                <a:gd name="T6" fmla="*/ 0 w 23"/>
                <a:gd name="T7" fmla="*/ 132880 h 27"/>
                <a:gd name="T8" fmla="*/ 26780 w 23"/>
                <a:gd name="T9" fmla="*/ 225895 h 27"/>
                <a:gd name="T10" fmla="*/ 26780 w 23"/>
                <a:gd name="T11" fmla="*/ 225895 h 27"/>
                <a:gd name="T12" fmla="*/ 40171 w 23"/>
                <a:gd name="T13" fmla="*/ 225895 h 27"/>
                <a:gd name="T14" fmla="*/ 80341 w 23"/>
                <a:gd name="T15" fmla="*/ 318911 h 27"/>
                <a:gd name="T16" fmla="*/ 200853 w 23"/>
                <a:gd name="T17" fmla="*/ 332199 h 27"/>
                <a:gd name="T18" fmla="*/ 227634 w 23"/>
                <a:gd name="T19" fmla="*/ 318911 h 27"/>
                <a:gd name="T20" fmla="*/ 267804 w 23"/>
                <a:gd name="T21" fmla="*/ 199319 h 27"/>
                <a:gd name="T22" fmla="*/ 187463 w 23"/>
                <a:gd name="T23" fmla="*/ 26576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7">
                  <a:moveTo>
                    <a:pt x="14" y="2"/>
                  </a:moveTo>
                  <a:cubicBezTo>
                    <a:pt x="10" y="0"/>
                    <a:pt x="7" y="4"/>
                    <a:pt x="5" y="7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0" y="6"/>
                    <a:pt x="0" y="6"/>
                    <a:pt x="0" y="10"/>
                  </a:cubicBezTo>
                  <a:cubicBezTo>
                    <a:pt x="1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2"/>
                    <a:pt x="6" y="24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5" y="25"/>
                    <a:pt x="17" y="25"/>
                    <a:pt x="17" y="24"/>
                  </a:cubicBezTo>
                  <a:cubicBezTo>
                    <a:pt x="18" y="23"/>
                    <a:pt x="19" y="20"/>
                    <a:pt x="20" y="15"/>
                  </a:cubicBezTo>
                  <a:cubicBezTo>
                    <a:pt x="21" y="10"/>
                    <a:pt x="23" y="4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19" name="Freeform 1050"/>
            <p:cNvSpPr>
              <a:spLocks/>
            </p:cNvSpPr>
            <p:nvPr/>
          </p:nvSpPr>
          <p:spPr bwMode="auto">
            <a:xfrm>
              <a:off x="8877300" y="2174876"/>
              <a:ext cx="266700" cy="279400"/>
            </a:xfrm>
            <a:custGeom>
              <a:avLst/>
              <a:gdLst>
                <a:gd name="T0" fmla="*/ 253365 w 20"/>
                <a:gd name="T1" fmla="*/ 0 h 21"/>
                <a:gd name="T2" fmla="*/ 253365 w 20"/>
                <a:gd name="T3" fmla="*/ 39914 h 21"/>
                <a:gd name="T4" fmla="*/ 213360 w 20"/>
                <a:gd name="T5" fmla="*/ 159657 h 21"/>
                <a:gd name="T6" fmla="*/ 186690 w 20"/>
                <a:gd name="T7" fmla="*/ 186267 h 21"/>
                <a:gd name="T8" fmla="*/ 53340 w 20"/>
                <a:gd name="T9" fmla="*/ 159657 h 21"/>
                <a:gd name="T10" fmla="*/ 0 w 20"/>
                <a:gd name="T11" fmla="*/ 79829 h 21"/>
                <a:gd name="T12" fmla="*/ 13335 w 20"/>
                <a:gd name="T13" fmla="*/ 146352 h 21"/>
                <a:gd name="T14" fmla="*/ 13335 w 20"/>
                <a:gd name="T15" fmla="*/ 146352 h 21"/>
                <a:gd name="T16" fmla="*/ 26670 w 20"/>
                <a:gd name="T17" fmla="*/ 146352 h 21"/>
                <a:gd name="T18" fmla="*/ 66675 w 20"/>
                <a:gd name="T19" fmla="*/ 239486 h 21"/>
                <a:gd name="T20" fmla="*/ 186690 w 20"/>
                <a:gd name="T21" fmla="*/ 252790 h 21"/>
                <a:gd name="T22" fmla="*/ 213360 w 20"/>
                <a:gd name="T23" fmla="*/ 239486 h 21"/>
                <a:gd name="T24" fmla="*/ 253365 w 20"/>
                <a:gd name="T25" fmla="*/ 119743 h 21"/>
                <a:gd name="T26" fmla="*/ 253365 w 20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1">
                  <a:moveTo>
                    <a:pt x="19" y="0"/>
                  </a:moveTo>
                  <a:cubicBezTo>
                    <a:pt x="19" y="1"/>
                    <a:pt x="19" y="2"/>
                    <a:pt x="19" y="3"/>
                  </a:cubicBezTo>
                  <a:cubicBezTo>
                    <a:pt x="18" y="8"/>
                    <a:pt x="16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7" y="13"/>
                    <a:pt x="4" y="12"/>
                  </a:cubicBezTo>
                  <a:cubicBezTo>
                    <a:pt x="2" y="11"/>
                    <a:pt x="1" y="9"/>
                    <a:pt x="0" y="6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6"/>
                    <a:pt x="5" y="18"/>
                  </a:cubicBezTo>
                  <a:cubicBezTo>
                    <a:pt x="8" y="21"/>
                    <a:pt x="14" y="19"/>
                    <a:pt x="14" y="19"/>
                  </a:cubicBezTo>
                  <a:cubicBezTo>
                    <a:pt x="14" y="19"/>
                    <a:pt x="16" y="19"/>
                    <a:pt x="16" y="18"/>
                  </a:cubicBezTo>
                  <a:cubicBezTo>
                    <a:pt x="17" y="17"/>
                    <a:pt x="18" y="14"/>
                    <a:pt x="19" y="9"/>
                  </a:cubicBezTo>
                  <a:cubicBezTo>
                    <a:pt x="20" y="6"/>
                    <a:pt x="20" y="3"/>
                    <a:pt x="1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0" name="Freeform 1051"/>
            <p:cNvSpPr>
              <a:spLocks/>
            </p:cNvSpPr>
            <p:nvPr/>
          </p:nvSpPr>
          <p:spPr bwMode="auto">
            <a:xfrm>
              <a:off x="8154988" y="2320926"/>
              <a:ext cx="909637" cy="573088"/>
            </a:xfrm>
            <a:custGeom>
              <a:avLst/>
              <a:gdLst>
                <a:gd name="T0" fmla="*/ 53508 w 68"/>
                <a:gd name="T1" fmla="*/ 346518 h 43"/>
                <a:gd name="T2" fmla="*/ 267540 w 68"/>
                <a:gd name="T3" fmla="*/ 253225 h 43"/>
                <a:gd name="T4" fmla="*/ 441441 w 68"/>
                <a:gd name="T5" fmla="*/ 253225 h 43"/>
                <a:gd name="T6" fmla="*/ 561835 w 68"/>
                <a:gd name="T7" fmla="*/ 146604 h 43"/>
                <a:gd name="T8" fmla="*/ 749113 w 68"/>
                <a:gd name="T9" fmla="*/ 0 h 43"/>
                <a:gd name="T10" fmla="*/ 815998 w 68"/>
                <a:gd name="T11" fmla="*/ 66638 h 43"/>
                <a:gd name="T12" fmla="*/ 909637 w 68"/>
                <a:gd name="T13" fmla="*/ 106621 h 43"/>
                <a:gd name="T14" fmla="*/ 735736 w 68"/>
                <a:gd name="T15" fmla="*/ 359846 h 43"/>
                <a:gd name="T16" fmla="*/ 468196 w 68"/>
                <a:gd name="T17" fmla="*/ 533105 h 43"/>
                <a:gd name="T18" fmla="*/ 187278 w 68"/>
                <a:gd name="T19" fmla="*/ 559760 h 43"/>
                <a:gd name="T20" fmla="*/ 53508 w 68"/>
                <a:gd name="T21" fmla="*/ 346518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43">
                  <a:moveTo>
                    <a:pt x="4" y="26"/>
                  </a:moveTo>
                  <a:cubicBezTo>
                    <a:pt x="9" y="20"/>
                    <a:pt x="16" y="20"/>
                    <a:pt x="20" y="19"/>
                  </a:cubicBezTo>
                  <a:cubicBezTo>
                    <a:pt x="25" y="19"/>
                    <a:pt x="33" y="19"/>
                    <a:pt x="33" y="19"/>
                  </a:cubicBezTo>
                  <a:cubicBezTo>
                    <a:pt x="33" y="19"/>
                    <a:pt x="37" y="15"/>
                    <a:pt x="42" y="11"/>
                  </a:cubicBezTo>
                  <a:cubicBezTo>
                    <a:pt x="46" y="6"/>
                    <a:pt x="56" y="0"/>
                    <a:pt x="56" y="0"/>
                  </a:cubicBezTo>
                  <a:cubicBezTo>
                    <a:pt x="55" y="0"/>
                    <a:pt x="59" y="3"/>
                    <a:pt x="61" y="5"/>
                  </a:cubicBezTo>
                  <a:cubicBezTo>
                    <a:pt x="63" y="6"/>
                    <a:pt x="68" y="8"/>
                    <a:pt x="68" y="8"/>
                  </a:cubicBezTo>
                  <a:cubicBezTo>
                    <a:pt x="68" y="8"/>
                    <a:pt x="62" y="20"/>
                    <a:pt x="55" y="27"/>
                  </a:cubicBezTo>
                  <a:cubicBezTo>
                    <a:pt x="47" y="35"/>
                    <a:pt x="42" y="37"/>
                    <a:pt x="35" y="40"/>
                  </a:cubicBezTo>
                  <a:cubicBezTo>
                    <a:pt x="28" y="43"/>
                    <a:pt x="20" y="43"/>
                    <a:pt x="14" y="42"/>
                  </a:cubicBezTo>
                  <a:cubicBezTo>
                    <a:pt x="5" y="42"/>
                    <a:pt x="0" y="31"/>
                    <a:pt x="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1" name="Freeform 1052"/>
            <p:cNvSpPr>
              <a:spLocks/>
            </p:cNvSpPr>
            <p:nvPr/>
          </p:nvSpPr>
          <p:spPr bwMode="auto">
            <a:xfrm>
              <a:off x="8221663" y="2320926"/>
              <a:ext cx="842962" cy="573088"/>
            </a:xfrm>
            <a:custGeom>
              <a:avLst/>
              <a:gdLst>
                <a:gd name="T0" fmla="*/ 749300 w 63"/>
                <a:gd name="T1" fmla="*/ 66638 h 43"/>
                <a:gd name="T2" fmla="*/ 682398 w 63"/>
                <a:gd name="T3" fmla="*/ 0 h 43"/>
                <a:gd name="T4" fmla="*/ 655637 w 63"/>
                <a:gd name="T5" fmla="*/ 13328 h 43"/>
                <a:gd name="T6" fmla="*/ 695778 w 63"/>
                <a:gd name="T7" fmla="*/ 53311 h 43"/>
                <a:gd name="T8" fmla="*/ 776060 w 63"/>
                <a:gd name="T9" fmla="*/ 106621 h 43"/>
                <a:gd name="T10" fmla="*/ 588735 w 63"/>
                <a:gd name="T11" fmla="*/ 333191 h 43"/>
                <a:gd name="T12" fmla="*/ 307748 w 63"/>
                <a:gd name="T13" fmla="*/ 493122 h 43"/>
                <a:gd name="T14" fmla="*/ 26761 w 63"/>
                <a:gd name="T15" fmla="*/ 506450 h 43"/>
                <a:gd name="T16" fmla="*/ 0 w 63"/>
                <a:gd name="T17" fmla="*/ 493122 h 43"/>
                <a:gd name="T18" fmla="*/ 120423 w 63"/>
                <a:gd name="T19" fmla="*/ 559760 h 43"/>
                <a:gd name="T20" fmla="*/ 401410 w 63"/>
                <a:gd name="T21" fmla="*/ 533105 h 43"/>
                <a:gd name="T22" fmla="*/ 669017 w 63"/>
                <a:gd name="T23" fmla="*/ 359846 h 43"/>
                <a:gd name="T24" fmla="*/ 842962 w 63"/>
                <a:gd name="T25" fmla="*/ 106621 h 43"/>
                <a:gd name="T26" fmla="*/ 749300 w 63"/>
                <a:gd name="T27" fmla="*/ 6663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43">
                  <a:moveTo>
                    <a:pt x="56" y="5"/>
                  </a:moveTo>
                  <a:cubicBezTo>
                    <a:pt x="54" y="3"/>
                    <a:pt x="50" y="0"/>
                    <a:pt x="51" y="0"/>
                  </a:cubicBezTo>
                  <a:cubicBezTo>
                    <a:pt x="51" y="0"/>
                    <a:pt x="50" y="1"/>
                    <a:pt x="49" y="1"/>
                  </a:cubicBezTo>
                  <a:cubicBezTo>
                    <a:pt x="50" y="2"/>
                    <a:pt x="51" y="3"/>
                    <a:pt x="52" y="4"/>
                  </a:cubicBezTo>
                  <a:cubicBezTo>
                    <a:pt x="53" y="5"/>
                    <a:pt x="58" y="8"/>
                    <a:pt x="58" y="8"/>
                  </a:cubicBezTo>
                  <a:cubicBezTo>
                    <a:pt x="58" y="8"/>
                    <a:pt x="51" y="18"/>
                    <a:pt x="44" y="25"/>
                  </a:cubicBezTo>
                  <a:cubicBezTo>
                    <a:pt x="36" y="33"/>
                    <a:pt x="30" y="34"/>
                    <a:pt x="23" y="37"/>
                  </a:cubicBezTo>
                  <a:cubicBezTo>
                    <a:pt x="16" y="39"/>
                    <a:pt x="8" y="38"/>
                    <a:pt x="2" y="38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2" y="40"/>
                    <a:pt x="5" y="42"/>
                    <a:pt x="9" y="42"/>
                  </a:cubicBezTo>
                  <a:cubicBezTo>
                    <a:pt x="15" y="43"/>
                    <a:pt x="23" y="43"/>
                    <a:pt x="30" y="40"/>
                  </a:cubicBezTo>
                  <a:cubicBezTo>
                    <a:pt x="37" y="37"/>
                    <a:pt x="42" y="35"/>
                    <a:pt x="50" y="27"/>
                  </a:cubicBezTo>
                  <a:cubicBezTo>
                    <a:pt x="57" y="20"/>
                    <a:pt x="63" y="8"/>
                    <a:pt x="63" y="8"/>
                  </a:cubicBezTo>
                  <a:cubicBezTo>
                    <a:pt x="63" y="8"/>
                    <a:pt x="58" y="6"/>
                    <a:pt x="56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2" name="Freeform 1053"/>
            <p:cNvSpPr>
              <a:spLocks/>
            </p:cNvSpPr>
            <p:nvPr/>
          </p:nvSpPr>
          <p:spPr bwMode="auto">
            <a:xfrm>
              <a:off x="7767638" y="2441576"/>
              <a:ext cx="762000" cy="1184275"/>
            </a:xfrm>
            <a:custGeom>
              <a:avLst/>
              <a:gdLst>
                <a:gd name="T0" fmla="*/ 574842 w 57"/>
                <a:gd name="T1" fmla="*/ 1011291 h 89"/>
                <a:gd name="T2" fmla="*/ 721895 w 57"/>
                <a:gd name="T3" fmla="*/ 558871 h 89"/>
                <a:gd name="T4" fmla="*/ 735263 w 57"/>
                <a:gd name="T5" fmla="*/ 146371 h 89"/>
                <a:gd name="T6" fmla="*/ 548105 w 57"/>
                <a:gd name="T7" fmla="*/ 66532 h 89"/>
                <a:gd name="T8" fmla="*/ 387684 w 57"/>
                <a:gd name="T9" fmla="*/ 13306 h 89"/>
                <a:gd name="T10" fmla="*/ 267368 w 57"/>
                <a:gd name="T11" fmla="*/ 79839 h 89"/>
                <a:gd name="T12" fmla="*/ 93579 w 57"/>
                <a:gd name="T13" fmla="*/ 452420 h 89"/>
                <a:gd name="T14" fmla="*/ 13368 w 57"/>
                <a:gd name="T15" fmla="*/ 1064517 h 89"/>
                <a:gd name="T16" fmla="*/ 574842 w 57"/>
                <a:gd name="T17" fmla="*/ 1011291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89">
                  <a:moveTo>
                    <a:pt x="43" y="76"/>
                  </a:moveTo>
                  <a:cubicBezTo>
                    <a:pt x="48" y="70"/>
                    <a:pt x="50" y="58"/>
                    <a:pt x="54" y="42"/>
                  </a:cubicBezTo>
                  <a:cubicBezTo>
                    <a:pt x="57" y="31"/>
                    <a:pt x="57" y="11"/>
                    <a:pt x="55" y="11"/>
                  </a:cubicBezTo>
                  <a:cubicBezTo>
                    <a:pt x="54" y="11"/>
                    <a:pt x="49" y="8"/>
                    <a:pt x="41" y="5"/>
                  </a:cubicBezTo>
                  <a:cubicBezTo>
                    <a:pt x="37" y="3"/>
                    <a:pt x="33" y="2"/>
                    <a:pt x="29" y="1"/>
                  </a:cubicBezTo>
                  <a:cubicBezTo>
                    <a:pt x="25" y="0"/>
                    <a:pt x="21" y="2"/>
                    <a:pt x="20" y="6"/>
                  </a:cubicBezTo>
                  <a:cubicBezTo>
                    <a:pt x="16" y="13"/>
                    <a:pt x="10" y="24"/>
                    <a:pt x="7" y="34"/>
                  </a:cubicBezTo>
                  <a:cubicBezTo>
                    <a:pt x="1" y="48"/>
                    <a:pt x="0" y="71"/>
                    <a:pt x="1" y="80"/>
                  </a:cubicBezTo>
                  <a:cubicBezTo>
                    <a:pt x="2" y="89"/>
                    <a:pt x="35" y="83"/>
                    <a:pt x="4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3" name="Freeform 1054"/>
            <p:cNvSpPr>
              <a:spLocks/>
            </p:cNvSpPr>
            <p:nvPr/>
          </p:nvSpPr>
          <p:spPr bwMode="auto">
            <a:xfrm>
              <a:off x="7927975" y="2627313"/>
              <a:ext cx="561975" cy="785813"/>
            </a:xfrm>
            <a:custGeom>
              <a:avLst/>
              <a:gdLst>
                <a:gd name="T0" fmla="*/ 187325 w 42"/>
                <a:gd name="T1" fmla="*/ 53275 h 59"/>
                <a:gd name="T2" fmla="*/ 160564 w 42"/>
                <a:gd name="T3" fmla="*/ 559392 h 59"/>
                <a:gd name="T4" fmla="*/ 428171 w 42"/>
                <a:gd name="T5" fmla="*/ 772494 h 59"/>
                <a:gd name="T6" fmla="*/ 481693 w 42"/>
                <a:gd name="T7" fmla="*/ 426204 h 59"/>
                <a:gd name="T8" fmla="*/ 428171 w 42"/>
                <a:gd name="T9" fmla="*/ 39957 h 59"/>
                <a:gd name="T10" fmla="*/ 187325 w 42"/>
                <a:gd name="T11" fmla="*/ 5327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9">
                  <a:moveTo>
                    <a:pt x="14" y="4"/>
                  </a:moveTo>
                  <a:cubicBezTo>
                    <a:pt x="14" y="4"/>
                    <a:pt x="0" y="13"/>
                    <a:pt x="12" y="42"/>
                  </a:cubicBezTo>
                  <a:cubicBezTo>
                    <a:pt x="17" y="52"/>
                    <a:pt x="30" y="59"/>
                    <a:pt x="32" y="58"/>
                  </a:cubicBezTo>
                  <a:cubicBezTo>
                    <a:pt x="34" y="57"/>
                    <a:pt x="42" y="51"/>
                    <a:pt x="36" y="32"/>
                  </a:cubicBezTo>
                  <a:cubicBezTo>
                    <a:pt x="35" y="27"/>
                    <a:pt x="40" y="6"/>
                    <a:pt x="32" y="3"/>
                  </a:cubicBezTo>
                  <a:cubicBezTo>
                    <a:pt x="24" y="0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4" name="Freeform 1055"/>
            <p:cNvSpPr>
              <a:spLocks/>
            </p:cNvSpPr>
            <p:nvPr/>
          </p:nvSpPr>
          <p:spPr bwMode="auto">
            <a:xfrm>
              <a:off x="7767638" y="2427288"/>
              <a:ext cx="722312" cy="1011238"/>
            </a:xfrm>
            <a:custGeom>
              <a:avLst/>
              <a:gdLst>
                <a:gd name="T0" fmla="*/ 0 w 54"/>
                <a:gd name="T1" fmla="*/ 958015 h 76"/>
                <a:gd name="T2" fmla="*/ 40128 w 54"/>
                <a:gd name="T3" fmla="*/ 997932 h 76"/>
                <a:gd name="T4" fmla="*/ 173890 w 54"/>
                <a:gd name="T5" fmla="*/ 758429 h 76"/>
                <a:gd name="T6" fmla="*/ 307651 w 54"/>
                <a:gd name="T7" fmla="*/ 266115 h 76"/>
                <a:gd name="T8" fmla="*/ 414661 w 54"/>
                <a:gd name="T9" fmla="*/ 172975 h 76"/>
                <a:gd name="T10" fmla="*/ 561798 w 54"/>
                <a:gd name="T11" fmla="*/ 186281 h 76"/>
                <a:gd name="T12" fmla="*/ 695560 w 54"/>
                <a:gd name="T13" fmla="*/ 252810 h 76"/>
                <a:gd name="T14" fmla="*/ 722312 w 54"/>
                <a:gd name="T15" fmla="*/ 226198 h 76"/>
                <a:gd name="T16" fmla="*/ 695560 w 54"/>
                <a:gd name="T17" fmla="*/ 172975 h 76"/>
                <a:gd name="T18" fmla="*/ 401284 w 54"/>
                <a:gd name="T19" fmla="*/ 13306 h 76"/>
                <a:gd name="T20" fmla="*/ 307651 w 54"/>
                <a:gd name="T21" fmla="*/ 53223 h 76"/>
                <a:gd name="T22" fmla="*/ 0 w 54"/>
                <a:gd name="T23" fmla="*/ 958015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76">
                  <a:moveTo>
                    <a:pt x="0" y="72"/>
                  </a:moveTo>
                  <a:cubicBezTo>
                    <a:pt x="1" y="73"/>
                    <a:pt x="2" y="75"/>
                    <a:pt x="3" y="75"/>
                  </a:cubicBezTo>
                  <a:cubicBezTo>
                    <a:pt x="4" y="76"/>
                    <a:pt x="11" y="64"/>
                    <a:pt x="13" y="57"/>
                  </a:cubicBezTo>
                  <a:cubicBezTo>
                    <a:pt x="15" y="50"/>
                    <a:pt x="20" y="24"/>
                    <a:pt x="23" y="20"/>
                  </a:cubicBezTo>
                  <a:cubicBezTo>
                    <a:pt x="25" y="16"/>
                    <a:pt x="28" y="13"/>
                    <a:pt x="31" y="13"/>
                  </a:cubicBezTo>
                  <a:cubicBezTo>
                    <a:pt x="32" y="12"/>
                    <a:pt x="37" y="13"/>
                    <a:pt x="42" y="14"/>
                  </a:cubicBezTo>
                  <a:cubicBezTo>
                    <a:pt x="47" y="15"/>
                    <a:pt x="52" y="18"/>
                    <a:pt x="52" y="19"/>
                  </a:cubicBezTo>
                  <a:cubicBezTo>
                    <a:pt x="53" y="19"/>
                    <a:pt x="54" y="18"/>
                    <a:pt x="54" y="17"/>
                  </a:cubicBezTo>
                  <a:cubicBezTo>
                    <a:pt x="54" y="16"/>
                    <a:pt x="53" y="14"/>
                    <a:pt x="52" y="13"/>
                  </a:cubicBezTo>
                  <a:cubicBezTo>
                    <a:pt x="51" y="12"/>
                    <a:pt x="37" y="5"/>
                    <a:pt x="30" y="1"/>
                  </a:cubicBezTo>
                  <a:cubicBezTo>
                    <a:pt x="27" y="0"/>
                    <a:pt x="24" y="1"/>
                    <a:pt x="23" y="4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5" name="Freeform 1056"/>
            <p:cNvSpPr>
              <a:spLocks/>
            </p:cNvSpPr>
            <p:nvPr/>
          </p:nvSpPr>
          <p:spPr bwMode="auto">
            <a:xfrm>
              <a:off x="8061325" y="1935163"/>
              <a:ext cx="695325" cy="679450"/>
            </a:xfrm>
            <a:custGeom>
              <a:avLst/>
              <a:gdLst>
                <a:gd name="T0" fmla="*/ 695325 w 52"/>
                <a:gd name="T1" fmla="*/ 346386 h 51"/>
                <a:gd name="T2" fmla="*/ 334291 w 52"/>
                <a:gd name="T3" fmla="*/ 679450 h 51"/>
                <a:gd name="T4" fmla="*/ 13372 w 52"/>
                <a:gd name="T5" fmla="*/ 319741 h 51"/>
                <a:gd name="T6" fmla="*/ 361034 w 52"/>
                <a:gd name="T7" fmla="*/ 0 h 51"/>
                <a:gd name="T8" fmla="*/ 695325 w 52"/>
                <a:gd name="T9" fmla="*/ 34638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1">
                  <a:moveTo>
                    <a:pt x="52" y="26"/>
                  </a:moveTo>
                  <a:cubicBezTo>
                    <a:pt x="51" y="40"/>
                    <a:pt x="39" y="51"/>
                    <a:pt x="25" y="51"/>
                  </a:cubicBezTo>
                  <a:cubicBezTo>
                    <a:pt x="11" y="50"/>
                    <a:pt x="0" y="38"/>
                    <a:pt x="1" y="24"/>
                  </a:cubicBezTo>
                  <a:cubicBezTo>
                    <a:pt x="2" y="10"/>
                    <a:pt x="13" y="0"/>
                    <a:pt x="27" y="0"/>
                  </a:cubicBezTo>
                  <a:cubicBezTo>
                    <a:pt x="41" y="1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6" name="Freeform 1057"/>
            <p:cNvSpPr>
              <a:spLocks/>
            </p:cNvSpPr>
            <p:nvPr/>
          </p:nvSpPr>
          <p:spPr bwMode="auto">
            <a:xfrm>
              <a:off x="8074025" y="2135188"/>
              <a:ext cx="682625" cy="479425"/>
            </a:xfrm>
            <a:custGeom>
              <a:avLst/>
              <a:gdLst>
                <a:gd name="T0" fmla="*/ 655855 w 51"/>
                <a:gd name="T1" fmla="*/ 0 h 36"/>
                <a:gd name="T2" fmla="*/ 655855 w 51"/>
                <a:gd name="T3" fmla="*/ 26635 h 36"/>
                <a:gd name="T4" fmla="*/ 294466 w 51"/>
                <a:gd name="T5" fmla="*/ 346251 h 36"/>
                <a:gd name="T6" fmla="*/ 0 w 51"/>
                <a:gd name="T7" fmla="*/ 146491 h 36"/>
                <a:gd name="T8" fmla="*/ 321235 w 51"/>
                <a:gd name="T9" fmla="*/ 479425 h 36"/>
                <a:gd name="T10" fmla="*/ 682625 w 51"/>
                <a:gd name="T11" fmla="*/ 146491 h 36"/>
                <a:gd name="T12" fmla="*/ 655855 w 51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6">
                  <a:moveTo>
                    <a:pt x="49" y="0"/>
                  </a:moveTo>
                  <a:cubicBezTo>
                    <a:pt x="49" y="1"/>
                    <a:pt x="49" y="2"/>
                    <a:pt x="49" y="2"/>
                  </a:cubicBezTo>
                  <a:cubicBezTo>
                    <a:pt x="48" y="16"/>
                    <a:pt x="36" y="27"/>
                    <a:pt x="22" y="26"/>
                  </a:cubicBezTo>
                  <a:cubicBezTo>
                    <a:pt x="12" y="26"/>
                    <a:pt x="4" y="20"/>
                    <a:pt x="0" y="11"/>
                  </a:cubicBezTo>
                  <a:cubicBezTo>
                    <a:pt x="0" y="24"/>
                    <a:pt x="11" y="35"/>
                    <a:pt x="24" y="36"/>
                  </a:cubicBezTo>
                  <a:cubicBezTo>
                    <a:pt x="38" y="36"/>
                    <a:pt x="50" y="25"/>
                    <a:pt x="51" y="11"/>
                  </a:cubicBezTo>
                  <a:cubicBezTo>
                    <a:pt x="51" y="7"/>
                    <a:pt x="50" y="4"/>
                    <a:pt x="4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7" name="Freeform 1058"/>
            <p:cNvSpPr>
              <a:spLocks/>
            </p:cNvSpPr>
            <p:nvPr/>
          </p:nvSpPr>
          <p:spPr bwMode="auto">
            <a:xfrm>
              <a:off x="8408988" y="2054226"/>
              <a:ext cx="347662" cy="560388"/>
            </a:xfrm>
            <a:custGeom>
              <a:avLst/>
              <a:gdLst>
                <a:gd name="T0" fmla="*/ 267432 w 26"/>
                <a:gd name="T1" fmla="*/ 0 h 42"/>
                <a:gd name="T2" fmla="*/ 80230 w 26"/>
                <a:gd name="T3" fmla="*/ 173453 h 42"/>
                <a:gd name="T4" fmla="*/ 40115 w 26"/>
                <a:gd name="T5" fmla="*/ 560388 h 42"/>
                <a:gd name="T6" fmla="*/ 347662 w 26"/>
                <a:gd name="T7" fmla="*/ 240166 h 42"/>
                <a:gd name="T8" fmla="*/ 267432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2">
                  <a:moveTo>
                    <a:pt x="20" y="0"/>
                  </a:move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16" y="40"/>
                    <a:pt x="25" y="30"/>
                    <a:pt x="26" y="18"/>
                  </a:cubicBezTo>
                  <a:cubicBezTo>
                    <a:pt x="26" y="11"/>
                    <a:pt x="24" y="5"/>
                    <a:pt x="20" y="0"/>
                  </a:cubicBezTo>
                  <a:close/>
                </a:path>
              </a:pathLst>
            </a:custGeom>
            <a:solidFill>
              <a:srgbClr val="A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8" name="Freeform 1059"/>
            <p:cNvSpPr>
              <a:spLocks/>
            </p:cNvSpPr>
            <p:nvPr/>
          </p:nvSpPr>
          <p:spPr bwMode="auto">
            <a:xfrm>
              <a:off x="8408988" y="2054226"/>
              <a:ext cx="266700" cy="560388"/>
            </a:xfrm>
            <a:custGeom>
              <a:avLst/>
              <a:gdLst>
                <a:gd name="T0" fmla="*/ 133350 w 20"/>
                <a:gd name="T1" fmla="*/ 186796 h 42"/>
                <a:gd name="T2" fmla="*/ 266700 w 20"/>
                <a:gd name="T3" fmla="*/ 13343 h 42"/>
                <a:gd name="T4" fmla="*/ 266700 w 20"/>
                <a:gd name="T5" fmla="*/ 0 h 42"/>
                <a:gd name="T6" fmla="*/ 80010 w 20"/>
                <a:gd name="T7" fmla="*/ 173453 h 42"/>
                <a:gd name="T8" fmla="*/ 40005 w 20"/>
                <a:gd name="T9" fmla="*/ 560388 h 42"/>
                <a:gd name="T10" fmla="*/ 146685 w 20"/>
                <a:gd name="T11" fmla="*/ 533703 h 42"/>
                <a:gd name="T12" fmla="*/ 133350 w 20"/>
                <a:gd name="T13" fmla="*/ 18679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42">
                  <a:moveTo>
                    <a:pt x="10" y="14"/>
                  </a:moveTo>
                  <a:cubicBezTo>
                    <a:pt x="13" y="7"/>
                    <a:pt x="17" y="3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"/>
                    <a:pt x="10" y="5"/>
                    <a:pt x="6" y="13"/>
                  </a:cubicBezTo>
                  <a:cubicBezTo>
                    <a:pt x="0" y="23"/>
                    <a:pt x="2" y="37"/>
                    <a:pt x="3" y="42"/>
                  </a:cubicBezTo>
                  <a:cubicBezTo>
                    <a:pt x="6" y="41"/>
                    <a:pt x="8" y="41"/>
                    <a:pt x="11" y="40"/>
                  </a:cubicBezTo>
                  <a:cubicBezTo>
                    <a:pt x="9" y="33"/>
                    <a:pt x="7" y="23"/>
                    <a:pt x="10" y="14"/>
                  </a:cubicBezTo>
                  <a:close/>
                </a:path>
              </a:pathLst>
            </a:custGeom>
            <a:solidFill>
              <a:srgbClr val="60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29" name="Freeform 1060"/>
            <p:cNvSpPr>
              <a:spLocks/>
            </p:cNvSpPr>
            <p:nvPr/>
          </p:nvSpPr>
          <p:spPr bwMode="auto">
            <a:xfrm>
              <a:off x="7339013" y="2081213"/>
              <a:ext cx="815975" cy="1384300"/>
            </a:xfrm>
            <a:custGeom>
              <a:avLst/>
              <a:gdLst>
                <a:gd name="T0" fmla="*/ 40130 w 61"/>
                <a:gd name="T1" fmla="*/ 1197952 h 104"/>
                <a:gd name="T2" fmla="*/ 468182 w 61"/>
                <a:gd name="T3" fmla="*/ 1344368 h 104"/>
                <a:gd name="T4" fmla="*/ 735715 w 61"/>
                <a:gd name="T5" fmla="*/ 505802 h 104"/>
                <a:gd name="T6" fmla="*/ 722339 w 61"/>
                <a:gd name="T7" fmla="*/ 412628 h 104"/>
                <a:gd name="T8" fmla="*/ 628702 w 61"/>
                <a:gd name="T9" fmla="*/ 26621 h 104"/>
                <a:gd name="T10" fmla="*/ 441429 w 61"/>
                <a:gd name="T11" fmla="*/ 146416 h 104"/>
                <a:gd name="T12" fmla="*/ 387923 w 61"/>
                <a:gd name="T13" fmla="*/ 306143 h 104"/>
                <a:gd name="T14" fmla="*/ 240780 w 61"/>
                <a:gd name="T15" fmla="*/ 412628 h 104"/>
                <a:gd name="T16" fmla="*/ 40130 w 61"/>
                <a:gd name="T17" fmla="*/ 1024914 h 104"/>
                <a:gd name="T18" fmla="*/ 40130 w 61"/>
                <a:gd name="T19" fmla="*/ 1197952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4">
                  <a:moveTo>
                    <a:pt x="3" y="90"/>
                  </a:moveTo>
                  <a:cubicBezTo>
                    <a:pt x="3" y="90"/>
                    <a:pt x="34" y="104"/>
                    <a:pt x="35" y="101"/>
                  </a:cubicBezTo>
                  <a:cubicBezTo>
                    <a:pt x="35" y="99"/>
                    <a:pt x="51" y="53"/>
                    <a:pt x="55" y="38"/>
                  </a:cubicBezTo>
                  <a:cubicBezTo>
                    <a:pt x="56" y="36"/>
                    <a:pt x="55" y="33"/>
                    <a:pt x="54" y="31"/>
                  </a:cubicBezTo>
                  <a:cubicBezTo>
                    <a:pt x="50" y="21"/>
                    <a:pt x="61" y="5"/>
                    <a:pt x="47" y="2"/>
                  </a:cubicBezTo>
                  <a:cubicBezTo>
                    <a:pt x="36" y="0"/>
                    <a:pt x="35" y="7"/>
                    <a:pt x="33" y="11"/>
                  </a:cubicBezTo>
                  <a:cubicBezTo>
                    <a:pt x="31" y="16"/>
                    <a:pt x="29" y="23"/>
                    <a:pt x="29" y="23"/>
                  </a:cubicBezTo>
                  <a:cubicBezTo>
                    <a:pt x="29" y="23"/>
                    <a:pt x="25" y="22"/>
                    <a:pt x="18" y="31"/>
                  </a:cubicBezTo>
                  <a:cubicBezTo>
                    <a:pt x="11" y="41"/>
                    <a:pt x="6" y="68"/>
                    <a:pt x="3" y="77"/>
                  </a:cubicBezTo>
                  <a:cubicBezTo>
                    <a:pt x="0" y="85"/>
                    <a:pt x="0" y="89"/>
                    <a:pt x="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0" name="Freeform 1061"/>
            <p:cNvSpPr>
              <a:spLocks/>
            </p:cNvSpPr>
            <p:nvPr/>
          </p:nvSpPr>
          <p:spPr bwMode="auto">
            <a:xfrm>
              <a:off x="7339013" y="2108201"/>
              <a:ext cx="815975" cy="1357313"/>
            </a:xfrm>
            <a:custGeom>
              <a:avLst/>
              <a:gdLst>
                <a:gd name="T0" fmla="*/ 722339 w 61"/>
                <a:gd name="T1" fmla="*/ 385903 h 102"/>
                <a:gd name="T2" fmla="*/ 642079 w 61"/>
                <a:gd name="T3" fmla="*/ 0 h 102"/>
                <a:gd name="T4" fmla="*/ 642079 w 61"/>
                <a:gd name="T5" fmla="*/ 226219 h 102"/>
                <a:gd name="T6" fmla="*/ 655455 w 61"/>
                <a:gd name="T7" fmla="*/ 319368 h 102"/>
                <a:gd name="T8" fmla="*/ 374546 w 61"/>
                <a:gd name="T9" fmla="*/ 1157708 h 102"/>
                <a:gd name="T10" fmla="*/ 26753 w 61"/>
                <a:gd name="T11" fmla="*/ 1037945 h 102"/>
                <a:gd name="T12" fmla="*/ 40130 w 61"/>
                <a:gd name="T13" fmla="*/ 1171015 h 102"/>
                <a:gd name="T14" fmla="*/ 468182 w 61"/>
                <a:gd name="T15" fmla="*/ 1317392 h 102"/>
                <a:gd name="T16" fmla="*/ 735715 w 61"/>
                <a:gd name="T17" fmla="*/ 479052 h 102"/>
                <a:gd name="T18" fmla="*/ 722339 w 61"/>
                <a:gd name="T19" fmla="*/ 38590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02">
                  <a:moveTo>
                    <a:pt x="54" y="29"/>
                  </a:moveTo>
                  <a:cubicBezTo>
                    <a:pt x="50" y="19"/>
                    <a:pt x="61" y="3"/>
                    <a:pt x="48" y="0"/>
                  </a:cubicBezTo>
                  <a:cubicBezTo>
                    <a:pt x="47" y="6"/>
                    <a:pt x="46" y="12"/>
                    <a:pt x="48" y="17"/>
                  </a:cubicBezTo>
                  <a:cubicBezTo>
                    <a:pt x="49" y="19"/>
                    <a:pt x="49" y="22"/>
                    <a:pt x="49" y="24"/>
                  </a:cubicBezTo>
                  <a:cubicBezTo>
                    <a:pt x="45" y="39"/>
                    <a:pt x="28" y="85"/>
                    <a:pt x="28" y="87"/>
                  </a:cubicBezTo>
                  <a:cubicBezTo>
                    <a:pt x="28" y="89"/>
                    <a:pt x="11" y="82"/>
                    <a:pt x="2" y="78"/>
                  </a:cubicBezTo>
                  <a:cubicBezTo>
                    <a:pt x="0" y="84"/>
                    <a:pt x="0" y="87"/>
                    <a:pt x="3" y="88"/>
                  </a:cubicBezTo>
                  <a:cubicBezTo>
                    <a:pt x="3" y="88"/>
                    <a:pt x="34" y="102"/>
                    <a:pt x="35" y="99"/>
                  </a:cubicBezTo>
                  <a:cubicBezTo>
                    <a:pt x="35" y="97"/>
                    <a:pt x="51" y="51"/>
                    <a:pt x="55" y="36"/>
                  </a:cubicBezTo>
                  <a:cubicBezTo>
                    <a:pt x="56" y="34"/>
                    <a:pt x="55" y="31"/>
                    <a:pt x="54" y="2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Freeform 1062"/>
            <p:cNvSpPr>
              <a:spLocks/>
            </p:cNvSpPr>
            <p:nvPr/>
          </p:nvSpPr>
          <p:spPr bwMode="auto">
            <a:xfrm>
              <a:off x="8421688" y="3346451"/>
              <a:ext cx="295275" cy="265113"/>
            </a:xfrm>
            <a:custGeom>
              <a:avLst/>
              <a:gdLst>
                <a:gd name="T0" fmla="*/ 134216 w 22"/>
                <a:gd name="T1" fmla="*/ 13256 h 20"/>
                <a:gd name="T2" fmla="*/ 214745 w 22"/>
                <a:gd name="T3" fmla="*/ 39767 h 20"/>
                <a:gd name="T4" fmla="*/ 268432 w 22"/>
                <a:gd name="T5" fmla="*/ 172323 h 20"/>
                <a:gd name="T6" fmla="*/ 134216 w 22"/>
                <a:gd name="T7" fmla="*/ 251857 h 20"/>
                <a:gd name="T8" fmla="*/ 26843 w 22"/>
                <a:gd name="T9" fmla="*/ 185579 h 20"/>
                <a:gd name="T10" fmla="*/ 13422 w 22"/>
                <a:gd name="T11" fmla="*/ 159068 h 20"/>
                <a:gd name="T12" fmla="*/ 40265 w 22"/>
                <a:gd name="T13" fmla="*/ 39767 h 20"/>
                <a:gd name="T14" fmla="*/ 134216 w 22"/>
                <a:gd name="T15" fmla="*/ 1325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0">
                  <a:moveTo>
                    <a:pt x="10" y="1"/>
                  </a:moveTo>
                  <a:cubicBezTo>
                    <a:pt x="10" y="1"/>
                    <a:pt x="13" y="1"/>
                    <a:pt x="16" y="3"/>
                  </a:cubicBezTo>
                  <a:cubicBezTo>
                    <a:pt x="19" y="5"/>
                    <a:pt x="22" y="8"/>
                    <a:pt x="20" y="13"/>
                  </a:cubicBezTo>
                  <a:cubicBezTo>
                    <a:pt x="17" y="18"/>
                    <a:pt x="15" y="20"/>
                    <a:pt x="10" y="19"/>
                  </a:cubicBezTo>
                  <a:cubicBezTo>
                    <a:pt x="5" y="17"/>
                    <a:pt x="3" y="15"/>
                    <a:pt x="2" y="14"/>
                  </a:cubicBezTo>
                  <a:cubicBezTo>
                    <a:pt x="1" y="14"/>
                    <a:pt x="1" y="12"/>
                    <a:pt x="1" y="12"/>
                  </a:cubicBez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2" name="Freeform 1063"/>
            <p:cNvSpPr>
              <a:spLocks/>
            </p:cNvSpPr>
            <p:nvPr/>
          </p:nvSpPr>
          <p:spPr bwMode="auto">
            <a:xfrm>
              <a:off x="8435975" y="3413126"/>
              <a:ext cx="266700" cy="198438"/>
            </a:xfrm>
            <a:custGeom>
              <a:avLst/>
              <a:gdLst>
                <a:gd name="T0" fmla="*/ 240030 w 20"/>
                <a:gd name="T1" fmla="*/ 0 h 15"/>
                <a:gd name="T2" fmla="*/ 226695 w 20"/>
                <a:gd name="T3" fmla="*/ 39688 h 15"/>
                <a:gd name="T4" fmla="*/ 93345 w 20"/>
                <a:gd name="T5" fmla="*/ 119063 h 15"/>
                <a:gd name="T6" fmla="*/ 0 w 20"/>
                <a:gd name="T7" fmla="*/ 66146 h 15"/>
                <a:gd name="T8" fmla="*/ 0 w 20"/>
                <a:gd name="T9" fmla="*/ 92604 h 15"/>
                <a:gd name="T10" fmla="*/ 13335 w 20"/>
                <a:gd name="T11" fmla="*/ 119063 h 15"/>
                <a:gd name="T12" fmla="*/ 120015 w 20"/>
                <a:gd name="T13" fmla="*/ 185209 h 15"/>
                <a:gd name="T14" fmla="*/ 253365 w 20"/>
                <a:gd name="T15" fmla="*/ 105834 h 15"/>
                <a:gd name="T16" fmla="*/ 240030 w 20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5">
                  <a:moveTo>
                    <a:pt x="18" y="0"/>
                  </a:moveTo>
                  <a:cubicBezTo>
                    <a:pt x="18" y="1"/>
                    <a:pt x="18" y="2"/>
                    <a:pt x="17" y="3"/>
                  </a:cubicBezTo>
                  <a:cubicBezTo>
                    <a:pt x="15" y="8"/>
                    <a:pt x="12" y="10"/>
                    <a:pt x="7" y="9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2" y="10"/>
                    <a:pt x="4" y="12"/>
                    <a:pt x="9" y="14"/>
                  </a:cubicBezTo>
                  <a:cubicBezTo>
                    <a:pt x="14" y="15"/>
                    <a:pt x="16" y="13"/>
                    <a:pt x="19" y="8"/>
                  </a:cubicBezTo>
                  <a:cubicBezTo>
                    <a:pt x="20" y="5"/>
                    <a:pt x="20" y="2"/>
                    <a:pt x="1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3" name="Freeform 1064"/>
            <p:cNvSpPr>
              <a:spLocks/>
            </p:cNvSpPr>
            <p:nvPr/>
          </p:nvSpPr>
          <p:spPr bwMode="auto">
            <a:xfrm>
              <a:off x="8048625" y="2587626"/>
              <a:ext cx="508000" cy="917575"/>
            </a:xfrm>
            <a:custGeom>
              <a:avLst/>
              <a:gdLst>
                <a:gd name="T0" fmla="*/ 280737 w 38"/>
                <a:gd name="T1" fmla="*/ 39895 h 69"/>
                <a:gd name="T2" fmla="*/ 307474 w 38"/>
                <a:gd name="T3" fmla="*/ 79789 h 69"/>
                <a:gd name="T4" fmla="*/ 334211 w 38"/>
                <a:gd name="T5" fmla="*/ 265964 h 69"/>
                <a:gd name="T6" fmla="*/ 320842 w 38"/>
                <a:gd name="T7" fmla="*/ 438840 h 69"/>
                <a:gd name="T8" fmla="*/ 401053 w 38"/>
                <a:gd name="T9" fmla="*/ 571822 h 69"/>
                <a:gd name="T10" fmla="*/ 508000 w 38"/>
                <a:gd name="T11" fmla="*/ 771295 h 69"/>
                <a:gd name="T12" fmla="*/ 441158 w 38"/>
                <a:gd name="T13" fmla="*/ 824488 h 69"/>
                <a:gd name="T14" fmla="*/ 387684 w 38"/>
                <a:gd name="T15" fmla="*/ 917575 h 69"/>
                <a:gd name="T16" fmla="*/ 160421 w 38"/>
                <a:gd name="T17" fmla="*/ 704804 h 69"/>
                <a:gd name="T18" fmla="*/ 26737 w 38"/>
                <a:gd name="T19" fmla="*/ 412244 h 69"/>
                <a:gd name="T20" fmla="*/ 40105 w 38"/>
                <a:gd name="T21" fmla="*/ 132982 h 69"/>
                <a:gd name="T22" fmla="*/ 280737 w 38"/>
                <a:gd name="T23" fmla="*/ 39895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69">
                  <a:moveTo>
                    <a:pt x="21" y="3"/>
                  </a:moveTo>
                  <a:cubicBezTo>
                    <a:pt x="22" y="4"/>
                    <a:pt x="23" y="5"/>
                    <a:pt x="23" y="6"/>
                  </a:cubicBezTo>
                  <a:cubicBezTo>
                    <a:pt x="26" y="11"/>
                    <a:pt x="25" y="16"/>
                    <a:pt x="25" y="20"/>
                  </a:cubicBezTo>
                  <a:cubicBezTo>
                    <a:pt x="25" y="25"/>
                    <a:pt x="24" y="33"/>
                    <a:pt x="24" y="33"/>
                  </a:cubicBezTo>
                  <a:cubicBezTo>
                    <a:pt x="24" y="33"/>
                    <a:pt x="26" y="37"/>
                    <a:pt x="30" y="43"/>
                  </a:cubicBezTo>
                  <a:cubicBezTo>
                    <a:pt x="34" y="48"/>
                    <a:pt x="38" y="58"/>
                    <a:pt x="38" y="58"/>
                  </a:cubicBezTo>
                  <a:cubicBezTo>
                    <a:pt x="38" y="58"/>
                    <a:pt x="35" y="61"/>
                    <a:pt x="33" y="62"/>
                  </a:cubicBezTo>
                  <a:cubicBezTo>
                    <a:pt x="31" y="64"/>
                    <a:pt x="29" y="69"/>
                    <a:pt x="29" y="69"/>
                  </a:cubicBezTo>
                  <a:cubicBezTo>
                    <a:pt x="29" y="69"/>
                    <a:pt x="18" y="61"/>
                    <a:pt x="12" y="53"/>
                  </a:cubicBezTo>
                  <a:cubicBezTo>
                    <a:pt x="5" y="44"/>
                    <a:pt x="5" y="39"/>
                    <a:pt x="2" y="31"/>
                  </a:cubicBezTo>
                  <a:cubicBezTo>
                    <a:pt x="0" y="24"/>
                    <a:pt x="2" y="16"/>
                    <a:pt x="3" y="10"/>
                  </a:cubicBezTo>
                  <a:cubicBezTo>
                    <a:pt x="5" y="1"/>
                    <a:pt x="18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4" name="Freeform 1065"/>
            <p:cNvSpPr>
              <a:spLocks/>
            </p:cNvSpPr>
            <p:nvPr/>
          </p:nvSpPr>
          <p:spPr bwMode="auto">
            <a:xfrm>
              <a:off x="8342313" y="2681288"/>
              <a:ext cx="53975" cy="304800"/>
            </a:xfrm>
            <a:custGeom>
              <a:avLst/>
              <a:gdLst>
                <a:gd name="T0" fmla="*/ 26988 w 4"/>
                <a:gd name="T1" fmla="*/ 92765 h 23"/>
                <a:gd name="T2" fmla="*/ 13494 w 4"/>
                <a:gd name="T3" fmla="*/ 265043 h 23"/>
                <a:gd name="T4" fmla="*/ 26988 w 4"/>
                <a:gd name="T5" fmla="*/ 304800 h 23"/>
                <a:gd name="T6" fmla="*/ 40481 w 4"/>
                <a:gd name="T7" fmla="*/ 172278 h 23"/>
                <a:gd name="T8" fmla="*/ 26988 w 4"/>
                <a:gd name="T9" fmla="*/ 0 h 23"/>
                <a:gd name="T10" fmla="*/ 26988 w 4"/>
                <a:gd name="T11" fmla="*/ 92765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3">
                  <a:moveTo>
                    <a:pt x="2" y="7"/>
                  </a:moveTo>
                  <a:cubicBezTo>
                    <a:pt x="2" y="13"/>
                    <a:pt x="0" y="16"/>
                    <a:pt x="1" y="20"/>
                  </a:cubicBezTo>
                  <a:cubicBezTo>
                    <a:pt x="1" y="20"/>
                    <a:pt x="1" y="21"/>
                    <a:pt x="2" y="23"/>
                  </a:cubicBezTo>
                  <a:cubicBezTo>
                    <a:pt x="2" y="21"/>
                    <a:pt x="3" y="16"/>
                    <a:pt x="3" y="13"/>
                  </a:cubicBezTo>
                  <a:cubicBezTo>
                    <a:pt x="3" y="9"/>
                    <a:pt x="4" y="5"/>
                    <a:pt x="2" y="0"/>
                  </a:cubicBezTo>
                  <a:cubicBezTo>
                    <a:pt x="2" y="3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5" name="Freeform 1066"/>
            <p:cNvSpPr>
              <a:spLocks/>
            </p:cNvSpPr>
            <p:nvPr/>
          </p:nvSpPr>
          <p:spPr bwMode="auto">
            <a:xfrm>
              <a:off x="8088313" y="3027363"/>
              <a:ext cx="468312" cy="477838"/>
            </a:xfrm>
            <a:custGeom>
              <a:avLst/>
              <a:gdLst>
                <a:gd name="T0" fmla="*/ 441551 w 35"/>
                <a:gd name="T1" fmla="*/ 265466 h 36"/>
                <a:gd name="T2" fmla="*/ 374650 w 35"/>
                <a:gd name="T3" fmla="*/ 318559 h 36"/>
                <a:gd name="T4" fmla="*/ 307748 w 35"/>
                <a:gd name="T5" fmla="*/ 411472 h 36"/>
                <a:gd name="T6" fmla="*/ 107043 w 35"/>
                <a:gd name="T7" fmla="*/ 225646 h 36"/>
                <a:gd name="T8" fmla="*/ 0 w 35"/>
                <a:gd name="T9" fmla="*/ 0 h 36"/>
                <a:gd name="T10" fmla="*/ 120423 w 35"/>
                <a:gd name="T11" fmla="*/ 265466 h 36"/>
                <a:gd name="T12" fmla="*/ 347889 w 35"/>
                <a:gd name="T13" fmla="*/ 477838 h 36"/>
                <a:gd name="T14" fmla="*/ 401410 w 35"/>
                <a:gd name="T15" fmla="*/ 384925 h 36"/>
                <a:gd name="T16" fmla="*/ 468312 w 35"/>
                <a:gd name="T17" fmla="*/ 331832 h 36"/>
                <a:gd name="T18" fmla="*/ 441551 w 35"/>
                <a:gd name="T19" fmla="*/ 265466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6">
                  <a:moveTo>
                    <a:pt x="33" y="20"/>
                  </a:moveTo>
                  <a:cubicBezTo>
                    <a:pt x="32" y="20"/>
                    <a:pt x="29" y="22"/>
                    <a:pt x="28" y="24"/>
                  </a:cubicBezTo>
                  <a:cubicBezTo>
                    <a:pt x="27" y="25"/>
                    <a:pt x="23" y="31"/>
                    <a:pt x="23" y="31"/>
                  </a:cubicBezTo>
                  <a:cubicBezTo>
                    <a:pt x="23" y="31"/>
                    <a:pt x="14" y="24"/>
                    <a:pt x="8" y="17"/>
                  </a:cubicBezTo>
                  <a:cubicBezTo>
                    <a:pt x="3" y="11"/>
                    <a:pt x="1" y="4"/>
                    <a:pt x="0" y="0"/>
                  </a:cubicBezTo>
                  <a:cubicBezTo>
                    <a:pt x="2" y="7"/>
                    <a:pt x="3" y="12"/>
                    <a:pt x="9" y="20"/>
                  </a:cubicBezTo>
                  <a:cubicBezTo>
                    <a:pt x="15" y="28"/>
                    <a:pt x="26" y="36"/>
                    <a:pt x="26" y="36"/>
                  </a:cubicBezTo>
                  <a:cubicBezTo>
                    <a:pt x="26" y="36"/>
                    <a:pt x="28" y="31"/>
                    <a:pt x="30" y="29"/>
                  </a:cubicBezTo>
                  <a:cubicBezTo>
                    <a:pt x="32" y="28"/>
                    <a:pt x="35" y="25"/>
                    <a:pt x="35" y="25"/>
                  </a:cubicBezTo>
                  <a:cubicBezTo>
                    <a:pt x="35" y="25"/>
                    <a:pt x="34" y="23"/>
                    <a:pt x="33" y="2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06" name="文本框 1076"/>
          <p:cNvSpPr txBox="1">
            <a:spLocks noChangeArrowheads="1"/>
          </p:cNvSpPr>
          <p:nvPr/>
        </p:nvSpPr>
        <p:spPr bwMode="auto">
          <a:xfrm>
            <a:off x="5676902" y="2738439"/>
            <a:ext cx="6007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72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THANK </a:t>
            </a:r>
            <a:r>
              <a:rPr lang="en-US" altLang="zh-CN" sz="7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</a:t>
            </a:r>
            <a:endParaRPr lang="zh-CN" altLang="en-US" sz="7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07" name="文本框 1077"/>
          <p:cNvSpPr txBox="1">
            <a:spLocks noChangeArrowheads="1"/>
          </p:cNvSpPr>
          <p:nvPr/>
        </p:nvSpPr>
        <p:spPr bwMode="auto">
          <a:xfrm>
            <a:off x="5676902" y="3740152"/>
            <a:ext cx="5854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08" name="文本框 1078"/>
          <p:cNvSpPr txBox="1">
            <a:spLocks noChangeArrowheads="1"/>
          </p:cNvSpPr>
          <p:nvPr/>
        </p:nvSpPr>
        <p:spPr bwMode="auto">
          <a:xfrm>
            <a:off x="5700715" y="4090988"/>
            <a:ext cx="583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认真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负责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绝对专业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超级专一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560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7" y="1404942"/>
            <a:ext cx="42703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2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文本框 6"/>
          <p:cNvSpPr txBox="1">
            <a:spLocks noChangeArrowheads="1"/>
          </p:cNvSpPr>
          <p:nvPr/>
        </p:nvSpPr>
        <p:spPr bwMode="auto">
          <a:xfrm>
            <a:off x="5661025" y="2692400"/>
            <a:ext cx="3292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PART 01</a:t>
            </a:r>
          </a:p>
          <a:p>
            <a:pPr eaLnBrk="1" hangingPunct="1"/>
            <a:r>
              <a:rPr lang="zh-CN" altLang="en-US" sz="4400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工作回顾</a:t>
            </a:r>
            <a:endParaRPr lang="en-US" altLang="zh-CN" sz="44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6" name="文本框 7"/>
          <p:cNvSpPr txBox="1">
            <a:spLocks noChangeArrowheads="1"/>
          </p:cNvSpPr>
          <p:nvPr/>
        </p:nvSpPr>
        <p:spPr bwMode="auto">
          <a:xfrm>
            <a:off x="8701091" y="2952752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预期目标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7" name="文本框 8"/>
          <p:cNvSpPr txBox="1">
            <a:spLocks noChangeArrowheads="1"/>
          </p:cNvSpPr>
          <p:nvPr/>
        </p:nvSpPr>
        <p:spPr bwMode="auto">
          <a:xfrm>
            <a:off x="8701091" y="3302002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实际完成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8" name="文本框 9"/>
          <p:cNvSpPr txBox="1">
            <a:spLocks noChangeArrowheads="1"/>
          </p:cNvSpPr>
          <p:nvPr/>
        </p:nvSpPr>
        <p:spPr bwMode="auto">
          <a:xfrm>
            <a:off x="8701091" y="364649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项目展示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艺气用事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628" name="组合 5"/>
          <p:cNvGrpSpPr>
            <a:grpSpLocks/>
          </p:cNvGrpSpPr>
          <p:nvPr/>
        </p:nvGrpSpPr>
        <p:grpSpPr bwMode="auto">
          <a:xfrm>
            <a:off x="1663702" y="1473200"/>
            <a:ext cx="4070351" cy="5384800"/>
            <a:chOff x="4019550" y="1482725"/>
            <a:chExt cx="4070351" cy="5384801"/>
          </a:xfrm>
        </p:grpSpPr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4795838" y="2132013"/>
              <a:ext cx="2546350" cy="2544763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34" name="Freeform 6"/>
            <p:cNvSpPr>
              <a:spLocks/>
            </p:cNvSpPr>
            <p:nvPr/>
          </p:nvSpPr>
          <p:spPr bwMode="auto">
            <a:xfrm>
              <a:off x="6626225" y="5772150"/>
              <a:ext cx="698500" cy="671513"/>
            </a:xfrm>
            <a:custGeom>
              <a:avLst/>
              <a:gdLst>
                <a:gd name="T0" fmla="*/ 698500 w 1189"/>
                <a:gd name="T1" fmla="*/ 671513 h 1143"/>
                <a:gd name="T2" fmla="*/ 164491 w 1189"/>
                <a:gd name="T3" fmla="*/ 436513 h 1143"/>
                <a:gd name="T4" fmla="*/ 0 w 1189"/>
                <a:gd name="T5" fmla="*/ 152163 h 1143"/>
                <a:gd name="T6" fmla="*/ 398304 w 1189"/>
                <a:gd name="T7" fmla="*/ 0 h 1143"/>
                <a:gd name="T8" fmla="*/ 644453 w 1189"/>
                <a:gd name="T9" fmla="*/ 382463 h 1143"/>
                <a:gd name="T10" fmla="*/ 698500 w 1189"/>
                <a:gd name="T11" fmla="*/ 671513 h 1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9" h="1143">
                  <a:moveTo>
                    <a:pt x="1189" y="1143"/>
                  </a:moveTo>
                  <a:cubicBezTo>
                    <a:pt x="1189" y="1143"/>
                    <a:pt x="530" y="983"/>
                    <a:pt x="280" y="743"/>
                  </a:cubicBezTo>
                  <a:cubicBezTo>
                    <a:pt x="31" y="502"/>
                    <a:pt x="0" y="259"/>
                    <a:pt x="0" y="259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678" y="0"/>
                    <a:pt x="1098" y="628"/>
                    <a:pt x="1097" y="651"/>
                  </a:cubicBezTo>
                  <a:cubicBezTo>
                    <a:pt x="1097" y="675"/>
                    <a:pt x="1189" y="1143"/>
                    <a:pt x="1189" y="1143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Freeform 7"/>
            <p:cNvSpPr>
              <a:spLocks/>
            </p:cNvSpPr>
            <p:nvPr/>
          </p:nvSpPr>
          <p:spPr bwMode="auto">
            <a:xfrm>
              <a:off x="4797425" y="5772150"/>
              <a:ext cx="698500" cy="671513"/>
            </a:xfrm>
            <a:custGeom>
              <a:avLst/>
              <a:gdLst>
                <a:gd name="T0" fmla="*/ 0 w 1189"/>
                <a:gd name="T1" fmla="*/ 671513 h 1143"/>
                <a:gd name="T2" fmla="*/ 533421 w 1189"/>
                <a:gd name="T3" fmla="*/ 436513 h 1143"/>
                <a:gd name="T4" fmla="*/ 698500 w 1189"/>
                <a:gd name="T5" fmla="*/ 152163 h 1143"/>
                <a:gd name="T6" fmla="*/ 300196 w 1189"/>
                <a:gd name="T7" fmla="*/ 0 h 1143"/>
                <a:gd name="T8" fmla="*/ 53460 w 1189"/>
                <a:gd name="T9" fmla="*/ 382463 h 1143"/>
                <a:gd name="T10" fmla="*/ 0 w 1189"/>
                <a:gd name="T11" fmla="*/ 671513 h 1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9" h="1143">
                  <a:moveTo>
                    <a:pt x="0" y="1143"/>
                  </a:moveTo>
                  <a:cubicBezTo>
                    <a:pt x="0" y="1143"/>
                    <a:pt x="659" y="983"/>
                    <a:pt x="908" y="743"/>
                  </a:cubicBezTo>
                  <a:cubicBezTo>
                    <a:pt x="1158" y="502"/>
                    <a:pt x="1189" y="259"/>
                    <a:pt x="1189" y="259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0"/>
                    <a:pt x="91" y="628"/>
                    <a:pt x="91" y="651"/>
                  </a:cubicBezTo>
                  <a:cubicBezTo>
                    <a:pt x="92" y="675"/>
                    <a:pt x="0" y="1143"/>
                    <a:pt x="0" y="1143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Freeform 8"/>
            <p:cNvSpPr>
              <a:spLocks/>
            </p:cNvSpPr>
            <p:nvPr/>
          </p:nvSpPr>
          <p:spPr bwMode="auto">
            <a:xfrm>
              <a:off x="5299075" y="4721225"/>
              <a:ext cx="1573213" cy="1433513"/>
            </a:xfrm>
            <a:custGeom>
              <a:avLst/>
              <a:gdLst>
                <a:gd name="T0" fmla="*/ 1573213 w 2677"/>
                <a:gd name="T1" fmla="*/ 1196845 h 2441"/>
                <a:gd name="T2" fmla="*/ 786900 w 2677"/>
                <a:gd name="T3" fmla="*/ 1433513 h 2441"/>
                <a:gd name="T4" fmla="*/ 786900 w 2677"/>
                <a:gd name="T5" fmla="*/ 1433513 h 2441"/>
                <a:gd name="T6" fmla="*/ 0 w 2677"/>
                <a:gd name="T7" fmla="*/ 1196845 h 2441"/>
                <a:gd name="T8" fmla="*/ 0 w 2677"/>
                <a:gd name="T9" fmla="*/ 236080 h 2441"/>
                <a:gd name="T10" fmla="*/ 786900 w 2677"/>
                <a:gd name="T11" fmla="*/ 0 h 2441"/>
                <a:gd name="T12" fmla="*/ 786900 w 2677"/>
                <a:gd name="T13" fmla="*/ 0 h 2441"/>
                <a:gd name="T14" fmla="*/ 1573213 w 2677"/>
                <a:gd name="T15" fmla="*/ 236080 h 2441"/>
                <a:gd name="T16" fmla="*/ 1573213 w 2677"/>
                <a:gd name="T17" fmla="*/ 1196845 h 2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7" h="2441">
                  <a:moveTo>
                    <a:pt x="2677" y="2038"/>
                  </a:moveTo>
                  <a:cubicBezTo>
                    <a:pt x="2677" y="2261"/>
                    <a:pt x="2078" y="2441"/>
                    <a:pt x="1339" y="2441"/>
                  </a:cubicBezTo>
                  <a:cubicBezTo>
                    <a:pt x="1339" y="2441"/>
                    <a:pt x="1339" y="2441"/>
                    <a:pt x="1339" y="2441"/>
                  </a:cubicBezTo>
                  <a:cubicBezTo>
                    <a:pt x="600" y="2441"/>
                    <a:pt x="0" y="2261"/>
                    <a:pt x="0" y="2038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180"/>
                    <a:pt x="600" y="0"/>
                    <a:pt x="1339" y="0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2078" y="0"/>
                    <a:pt x="2677" y="180"/>
                    <a:pt x="2677" y="402"/>
                  </a:cubicBezTo>
                  <a:lnTo>
                    <a:pt x="2677" y="2038"/>
                  </a:lnTo>
                  <a:close/>
                </a:path>
              </a:pathLst>
            </a:custGeom>
            <a:solidFill>
              <a:srgbClr val="824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Freeform 9"/>
            <p:cNvSpPr>
              <a:spLocks/>
            </p:cNvSpPr>
            <p:nvPr/>
          </p:nvSpPr>
          <p:spPr bwMode="auto">
            <a:xfrm>
              <a:off x="5300663" y="4730750"/>
              <a:ext cx="1571625" cy="492125"/>
            </a:xfrm>
            <a:custGeom>
              <a:avLst/>
              <a:gdLst>
                <a:gd name="T0" fmla="*/ 776706 w 2675"/>
                <a:gd name="T1" fmla="*/ 478064 h 840"/>
                <a:gd name="T2" fmla="*/ 1571625 w 2675"/>
                <a:gd name="T3" fmla="*/ 281214 h 840"/>
                <a:gd name="T4" fmla="*/ 1571625 w 2675"/>
                <a:gd name="T5" fmla="*/ 226729 h 840"/>
                <a:gd name="T6" fmla="*/ 793744 w 2675"/>
                <a:gd name="T7" fmla="*/ 7030 h 840"/>
                <a:gd name="T8" fmla="*/ 283186 w 2675"/>
                <a:gd name="T9" fmla="*/ 44526 h 840"/>
                <a:gd name="T10" fmla="*/ 0 w 2675"/>
                <a:gd name="T11" fmla="*/ 217941 h 840"/>
                <a:gd name="T12" fmla="*/ 776706 w 2675"/>
                <a:gd name="T13" fmla="*/ 478064 h 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5" h="840">
                  <a:moveTo>
                    <a:pt x="1322" y="816"/>
                  </a:moveTo>
                  <a:cubicBezTo>
                    <a:pt x="2013" y="840"/>
                    <a:pt x="2595" y="682"/>
                    <a:pt x="2675" y="480"/>
                  </a:cubicBezTo>
                  <a:cubicBezTo>
                    <a:pt x="2675" y="387"/>
                    <a:pt x="2675" y="387"/>
                    <a:pt x="2675" y="387"/>
                  </a:cubicBezTo>
                  <a:cubicBezTo>
                    <a:pt x="2598" y="189"/>
                    <a:pt x="2033" y="36"/>
                    <a:pt x="1351" y="12"/>
                  </a:cubicBezTo>
                  <a:cubicBezTo>
                    <a:pt x="1021" y="0"/>
                    <a:pt x="718" y="25"/>
                    <a:pt x="482" y="76"/>
                  </a:cubicBezTo>
                  <a:cubicBezTo>
                    <a:pt x="198" y="147"/>
                    <a:pt x="13" y="253"/>
                    <a:pt x="0" y="372"/>
                  </a:cubicBezTo>
                  <a:cubicBezTo>
                    <a:pt x="3" y="592"/>
                    <a:pt x="591" y="789"/>
                    <a:pt x="1322" y="816"/>
                  </a:cubicBezTo>
                  <a:close/>
                </a:path>
              </a:pathLst>
            </a:custGeom>
            <a:solidFill>
              <a:srgbClr val="703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Freeform 10"/>
            <p:cNvSpPr>
              <a:spLocks/>
            </p:cNvSpPr>
            <p:nvPr/>
          </p:nvSpPr>
          <p:spPr bwMode="auto">
            <a:xfrm>
              <a:off x="6602413" y="4895850"/>
              <a:ext cx="269875" cy="1149350"/>
            </a:xfrm>
            <a:custGeom>
              <a:avLst/>
              <a:gdLst>
                <a:gd name="T0" fmla="*/ 145544 w 458"/>
                <a:gd name="T1" fmla="*/ 1149350 h 1956"/>
                <a:gd name="T2" fmla="*/ 269875 w 458"/>
                <a:gd name="T3" fmla="*/ 1021840 h 1956"/>
                <a:gd name="T4" fmla="*/ 269875 w 458"/>
                <a:gd name="T5" fmla="*/ 60523 h 1956"/>
                <a:gd name="T6" fmla="*/ 243359 w 458"/>
                <a:gd name="T7" fmla="*/ 0 h 1956"/>
                <a:gd name="T8" fmla="*/ 0 w 458"/>
                <a:gd name="T9" fmla="*/ 259720 h 1956"/>
                <a:gd name="T10" fmla="*/ 145544 w 458"/>
                <a:gd name="T11" fmla="*/ 1149350 h 1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8" h="1956">
                  <a:moveTo>
                    <a:pt x="247" y="1956"/>
                  </a:moveTo>
                  <a:cubicBezTo>
                    <a:pt x="380" y="1894"/>
                    <a:pt x="458" y="1819"/>
                    <a:pt x="458" y="1739"/>
                  </a:cubicBezTo>
                  <a:cubicBezTo>
                    <a:pt x="458" y="103"/>
                    <a:pt x="458" y="103"/>
                    <a:pt x="458" y="103"/>
                  </a:cubicBezTo>
                  <a:cubicBezTo>
                    <a:pt x="458" y="67"/>
                    <a:pt x="442" y="33"/>
                    <a:pt x="413" y="0"/>
                  </a:cubicBezTo>
                  <a:cubicBezTo>
                    <a:pt x="0" y="442"/>
                    <a:pt x="0" y="442"/>
                    <a:pt x="0" y="442"/>
                  </a:cubicBezTo>
                  <a:lnTo>
                    <a:pt x="247" y="1956"/>
                  </a:lnTo>
                  <a:close/>
                </a:path>
              </a:pathLst>
            </a:custGeom>
            <a:solidFill>
              <a:srgbClr val="703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>
              <a:off x="5299075" y="4721225"/>
              <a:ext cx="1573213" cy="471488"/>
            </a:xfrm>
            <a:prstGeom prst="ellipse">
              <a:avLst/>
            </a:pr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5592763" y="4805363"/>
              <a:ext cx="1074738" cy="285750"/>
            </a:xfrm>
            <a:prstGeom prst="ellipse">
              <a:avLst/>
            </a:prstGeom>
            <a:solidFill>
              <a:srgbClr val="824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41" name="Freeform 13"/>
            <p:cNvSpPr>
              <a:spLocks/>
            </p:cNvSpPr>
            <p:nvPr/>
          </p:nvSpPr>
          <p:spPr bwMode="auto">
            <a:xfrm>
              <a:off x="4760913" y="3003550"/>
              <a:ext cx="796925" cy="796925"/>
            </a:xfrm>
            <a:custGeom>
              <a:avLst/>
              <a:gdLst>
                <a:gd name="T0" fmla="*/ 722342 w 1357"/>
                <a:gd name="T1" fmla="*/ 796925 h 1358"/>
                <a:gd name="T2" fmla="*/ 170895 w 1357"/>
                <a:gd name="T3" fmla="*/ 625569 h 1358"/>
                <a:gd name="T4" fmla="*/ 0 w 1357"/>
                <a:gd name="T5" fmla="*/ 75115 h 1358"/>
                <a:gd name="T6" fmla="*/ 74583 w 1357"/>
                <a:gd name="T7" fmla="*/ 0 h 1358"/>
                <a:gd name="T8" fmla="*/ 423421 w 1357"/>
                <a:gd name="T9" fmla="*/ 0 h 1358"/>
                <a:gd name="T10" fmla="*/ 498005 w 1357"/>
                <a:gd name="T11" fmla="*/ 75115 h 1358"/>
                <a:gd name="T12" fmla="*/ 423421 w 1357"/>
                <a:gd name="T13" fmla="*/ 149644 h 1358"/>
                <a:gd name="T14" fmla="*/ 152690 w 1357"/>
                <a:gd name="T15" fmla="*/ 149644 h 1358"/>
                <a:gd name="T16" fmla="*/ 276604 w 1357"/>
                <a:gd name="T17" fmla="*/ 519938 h 1358"/>
                <a:gd name="T18" fmla="*/ 722342 w 1357"/>
                <a:gd name="T19" fmla="*/ 647868 h 1358"/>
                <a:gd name="T20" fmla="*/ 796925 w 1357"/>
                <a:gd name="T21" fmla="*/ 722397 h 1358"/>
                <a:gd name="T22" fmla="*/ 722342 w 1357"/>
                <a:gd name="T23" fmla="*/ 796925 h 13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7" h="1358">
                  <a:moveTo>
                    <a:pt x="1230" y="1358"/>
                  </a:moveTo>
                  <a:cubicBezTo>
                    <a:pt x="1164" y="1358"/>
                    <a:pt x="575" y="1350"/>
                    <a:pt x="291" y="1066"/>
                  </a:cubicBezTo>
                  <a:cubicBezTo>
                    <a:pt x="8" y="783"/>
                    <a:pt x="0" y="194"/>
                    <a:pt x="0" y="128"/>
                  </a:cubicBezTo>
                  <a:cubicBezTo>
                    <a:pt x="0" y="57"/>
                    <a:pt x="56" y="0"/>
                    <a:pt x="127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91" y="0"/>
                    <a:pt x="848" y="57"/>
                    <a:pt x="848" y="128"/>
                  </a:cubicBezTo>
                  <a:cubicBezTo>
                    <a:pt x="848" y="198"/>
                    <a:pt x="791" y="255"/>
                    <a:pt x="721" y="255"/>
                  </a:cubicBezTo>
                  <a:cubicBezTo>
                    <a:pt x="260" y="255"/>
                    <a:pt x="260" y="255"/>
                    <a:pt x="260" y="255"/>
                  </a:cubicBezTo>
                  <a:cubicBezTo>
                    <a:pt x="277" y="448"/>
                    <a:pt x="331" y="746"/>
                    <a:pt x="471" y="886"/>
                  </a:cubicBezTo>
                  <a:cubicBezTo>
                    <a:pt x="649" y="1064"/>
                    <a:pt x="1079" y="1103"/>
                    <a:pt x="1230" y="1104"/>
                  </a:cubicBezTo>
                  <a:cubicBezTo>
                    <a:pt x="1300" y="1104"/>
                    <a:pt x="1357" y="1161"/>
                    <a:pt x="1357" y="1231"/>
                  </a:cubicBezTo>
                  <a:cubicBezTo>
                    <a:pt x="1357" y="1301"/>
                    <a:pt x="1300" y="1358"/>
                    <a:pt x="1230" y="1358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14"/>
            <p:cNvSpPr>
              <a:spLocks/>
            </p:cNvSpPr>
            <p:nvPr/>
          </p:nvSpPr>
          <p:spPr bwMode="auto">
            <a:xfrm>
              <a:off x="6580188" y="3003550"/>
              <a:ext cx="796925" cy="796925"/>
            </a:xfrm>
            <a:custGeom>
              <a:avLst/>
              <a:gdLst>
                <a:gd name="T0" fmla="*/ 74528 w 1358"/>
                <a:gd name="T1" fmla="*/ 796925 h 1358"/>
                <a:gd name="T2" fmla="*/ 625569 w 1358"/>
                <a:gd name="T3" fmla="*/ 625569 h 1358"/>
                <a:gd name="T4" fmla="*/ 796925 w 1358"/>
                <a:gd name="T5" fmla="*/ 75115 h 1358"/>
                <a:gd name="T6" fmla="*/ 722397 w 1358"/>
                <a:gd name="T7" fmla="*/ 0 h 1358"/>
                <a:gd name="T8" fmla="*/ 373815 w 1358"/>
                <a:gd name="T9" fmla="*/ 0 h 1358"/>
                <a:gd name="T10" fmla="*/ 298700 w 1358"/>
                <a:gd name="T11" fmla="*/ 75115 h 1358"/>
                <a:gd name="T12" fmla="*/ 373815 w 1358"/>
                <a:gd name="T13" fmla="*/ 149644 h 1358"/>
                <a:gd name="T14" fmla="*/ 643760 w 1358"/>
                <a:gd name="T15" fmla="*/ 149644 h 1358"/>
                <a:gd name="T16" fmla="*/ 519938 w 1358"/>
                <a:gd name="T17" fmla="*/ 519938 h 1358"/>
                <a:gd name="T18" fmla="*/ 74528 w 1358"/>
                <a:gd name="T19" fmla="*/ 647868 h 1358"/>
                <a:gd name="T20" fmla="*/ 0 w 1358"/>
                <a:gd name="T21" fmla="*/ 722397 h 1358"/>
                <a:gd name="T22" fmla="*/ 74528 w 1358"/>
                <a:gd name="T23" fmla="*/ 796925 h 13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8" h="1358">
                  <a:moveTo>
                    <a:pt x="127" y="1358"/>
                  </a:moveTo>
                  <a:cubicBezTo>
                    <a:pt x="194" y="1358"/>
                    <a:pt x="782" y="1350"/>
                    <a:pt x="1066" y="1066"/>
                  </a:cubicBezTo>
                  <a:cubicBezTo>
                    <a:pt x="1350" y="783"/>
                    <a:pt x="1358" y="194"/>
                    <a:pt x="1358" y="128"/>
                  </a:cubicBezTo>
                  <a:cubicBezTo>
                    <a:pt x="1358" y="57"/>
                    <a:pt x="1301" y="0"/>
                    <a:pt x="1231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566" y="0"/>
                    <a:pt x="509" y="57"/>
                    <a:pt x="509" y="128"/>
                  </a:cubicBezTo>
                  <a:cubicBezTo>
                    <a:pt x="509" y="198"/>
                    <a:pt x="566" y="255"/>
                    <a:pt x="637" y="255"/>
                  </a:cubicBezTo>
                  <a:cubicBezTo>
                    <a:pt x="1097" y="255"/>
                    <a:pt x="1097" y="255"/>
                    <a:pt x="1097" y="255"/>
                  </a:cubicBezTo>
                  <a:cubicBezTo>
                    <a:pt x="1080" y="448"/>
                    <a:pt x="1026" y="746"/>
                    <a:pt x="886" y="886"/>
                  </a:cubicBezTo>
                  <a:cubicBezTo>
                    <a:pt x="708" y="1064"/>
                    <a:pt x="278" y="1103"/>
                    <a:pt x="127" y="1104"/>
                  </a:cubicBezTo>
                  <a:cubicBezTo>
                    <a:pt x="57" y="1104"/>
                    <a:pt x="0" y="1161"/>
                    <a:pt x="0" y="1231"/>
                  </a:cubicBezTo>
                  <a:cubicBezTo>
                    <a:pt x="0" y="1301"/>
                    <a:pt x="57" y="1358"/>
                    <a:pt x="127" y="1358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Oval 15"/>
            <p:cNvSpPr>
              <a:spLocks noChangeArrowheads="1"/>
            </p:cNvSpPr>
            <p:nvPr/>
          </p:nvSpPr>
          <p:spPr bwMode="auto">
            <a:xfrm>
              <a:off x="5532438" y="4748213"/>
              <a:ext cx="1096963" cy="298450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44" name="Freeform 16"/>
            <p:cNvSpPr>
              <a:spLocks/>
            </p:cNvSpPr>
            <p:nvPr/>
          </p:nvSpPr>
          <p:spPr bwMode="auto">
            <a:xfrm>
              <a:off x="5683250" y="3900488"/>
              <a:ext cx="796925" cy="1046163"/>
            </a:xfrm>
            <a:custGeom>
              <a:avLst/>
              <a:gdLst>
                <a:gd name="T0" fmla="*/ 547923 w 1357"/>
                <a:gd name="T1" fmla="*/ 418583 h 1782"/>
                <a:gd name="T2" fmla="*/ 498005 w 1357"/>
                <a:gd name="T3" fmla="*/ 0 h 1782"/>
                <a:gd name="T4" fmla="*/ 398169 w 1357"/>
                <a:gd name="T5" fmla="*/ 0 h 1782"/>
                <a:gd name="T6" fmla="*/ 298920 w 1357"/>
                <a:gd name="T7" fmla="*/ 0 h 1782"/>
                <a:gd name="T8" fmla="*/ 249002 w 1357"/>
                <a:gd name="T9" fmla="*/ 418583 h 1782"/>
                <a:gd name="T10" fmla="*/ 0 w 1357"/>
                <a:gd name="T11" fmla="*/ 993914 h 1782"/>
                <a:gd name="T12" fmla="*/ 398169 w 1357"/>
                <a:gd name="T13" fmla="*/ 1046163 h 1782"/>
                <a:gd name="T14" fmla="*/ 796925 w 1357"/>
                <a:gd name="T15" fmla="*/ 993914 h 1782"/>
                <a:gd name="T16" fmla="*/ 547923 w 1357"/>
                <a:gd name="T17" fmla="*/ 418583 h 17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7" h="1782">
                  <a:moveTo>
                    <a:pt x="933" y="713"/>
                  </a:moveTo>
                  <a:cubicBezTo>
                    <a:pt x="1015" y="367"/>
                    <a:pt x="848" y="0"/>
                    <a:pt x="848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509" y="0"/>
                    <a:pt x="341" y="367"/>
                    <a:pt x="424" y="713"/>
                  </a:cubicBezTo>
                  <a:cubicBezTo>
                    <a:pt x="509" y="1069"/>
                    <a:pt x="339" y="1515"/>
                    <a:pt x="0" y="1693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1357" y="1693"/>
                    <a:pt x="1357" y="1693"/>
                    <a:pt x="1357" y="1693"/>
                  </a:cubicBezTo>
                  <a:cubicBezTo>
                    <a:pt x="1018" y="1515"/>
                    <a:pt x="848" y="1069"/>
                    <a:pt x="933" y="713"/>
                  </a:cubicBez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17"/>
            <p:cNvSpPr>
              <a:spLocks/>
            </p:cNvSpPr>
            <p:nvPr/>
          </p:nvSpPr>
          <p:spPr bwMode="auto">
            <a:xfrm>
              <a:off x="5588000" y="4811713"/>
              <a:ext cx="992188" cy="195263"/>
            </a:xfrm>
            <a:custGeom>
              <a:avLst/>
              <a:gdLst>
                <a:gd name="T0" fmla="*/ 940493 w 1689"/>
                <a:gd name="T1" fmla="*/ 0 h 333"/>
                <a:gd name="T2" fmla="*/ 942256 w 1689"/>
                <a:gd name="T3" fmla="*/ 9968 h 333"/>
                <a:gd name="T4" fmla="*/ 444105 w 1689"/>
                <a:gd name="T5" fmla="*/ 158908 h 333"/>
                <a:gd name="T6" fmla="*/ 0 w 1689"/>
                <a:gd name="T7" fmla="*/ 77988 h 333"/>
                <a:gd name="T8" fmla="*/ 493451 w 1689"/>
                <a:gd name="T9" fmla="*/ 195263 h 333"/>
                <a:gd name="T10" fmla="*/ 992188 w 1689"/>
                <a:gd name="T11" fmla="*/ 59810 h 333"/>
                <a:gd name="T12" fmla="*/ 940493 w 1689"/>
                <a:gd name="T13" fmla="*/ 0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9" h="333">
                  <a:moveTo>
                    <a:pt x="1601" y="0"/>
                  </a:moveTo>
                  <a:cubicBezTo>
                    <a:pt x="1603" y="5"/>
                    <a:pt x="1604" y="11"/>
                    <a:pt x="1604" y="17"/>
                  </a:cubicBezTo>
                  <a:cubicBezTo>
                    <a:pt x="1604" y="157"/>
                    <a:pt x="1224" y="271"/>
                    <a:pt x="756" y="271"/>
                  </a:cubicBezTo>
                  <a:cubicBezTo>
                    <a:pt x="426" y="271"/>
                    <a:pt x="141" y="215"/>
                    <a:pt x="0" y="133"/>
                  </a:cubicBezTo>
                  <a:cubicBezTo>
                    <a:pt x="55" y="246"/>
                    <a:pt x="410" y="333"/>
                    <a:pt x="840" y="333"/>
                  </a:cubicBezTo>
                  <a:cubicBezTo>
                    <a:pt x="1309" y="333"/>
                    <a:pt x="1689" y="230"/>
                    <a:pt x="1689" y="102"/>
                  </a:cubicBezTo>
                  <a:cubicBezTo>
                    <a:pt x="1689" y="65"/>
                    <a:pt x="1657" y="30"/>
                    <a:pt x="1601" y="0"/>
                  </a:cubicBez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18"/>
            <p:cNvSpPr>
              <a:spLocks/>
            </p:cNvSpPr>
            <p:nvPr/>
          </p:nvSpPr>
          <p:spPr bwMode="auto">
            <a:xfrm>
              <a:off x="5084763" y="2770188"/>
              <a:ext cx="1993900" cy="1639888"/>
            </a:xfrm>
            <a:custGeom>
              <a:avLst/>
              <a:gdLst>
                <a:gd name="T0" fmla="*/ 0 w 3395"/>
                <a:gd name="T1" fmla="*/ 0 h 2791"/>
                <a:gd name="T2" fmla="*/ 996656 w 3395"/>
                <a:gd name="T3" fmla="*/ 1639888 h 2791"/>
                <a:gd name="T4" fmla="*/ 1993900 w 3395"/>
                <a:gd name="T5" fmla="*/ 0 h 2791"/>
                <a:gd name="T6" fmla="*/ 0 w 3395"/>
                <a:gd name="T7" fmla="*/ 0 h 27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95" h="2791">
                  <a:moveTo>
                    <a:pt x="0" y="0"/>
                  </a:moveTo>
                  <a:cubicBezTo>
                    <a:pt x="0" y="0"/>
                    <a:pt x="226" y="2791"/>
                    <a:pt x="1697" y="2791"/>
                  </a:cubicBezTo>
                  <a:cubicBezTo>
                    <a:pt x="3018" y="2791"/>
                    <a:pt x="3395" y="0"/>
                    <a:pt x="33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19"/>
            <p:cNvSpPr>
              <a:spLocks/>
            </p:cNvSpPr>
            <p:nvPr/>
          </p:nvSpPr>
          <p:spPr bwMode="auto">
            <a:xfrm>
              <a:off x="6537325" y="2801938"/>
              <a:ext cx="441325" cy="612775"/>
            </a:xfrm>
            <a:custGeom>
              <a:avLst/>
              <a:gdLst>
                <a:gd name="T0" fmla="*/ 322191 w 752"/>
                <a:gd name="T1" fmla="*/ 536472 h 1044"/>
                <a:gd name="T2" fmla="*/ 441325 w 752"/>
                <a:gd name="T3" fmla="*/ 0 h 1044"/>
                <a:gd name="T4" fmla="*/ 106810 w 752"/>
                <a:gd name="T5" fmla="*/ 0 h 1044"/>
                <a:gd name="T6" fmla="*/ 0 w 752"/>
                <a:gd name="T7" fmla="*/ 612775 h 1044"/>
                <a:gd name="T8" fmla="*/ 322191 w 752"/>
                <a:gd name="T9" fmla="*/ 536472 h 1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1044">
                  <a:moveTo>
                    <a:pt x="549" y="914"/>
                  </a:moveTo>
                  <a:cubicBezTo>
                    <a:pt x="696" y="417"/>
                    <a:pt x="752" y="0"/>
                    <a:pt x="75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3" y="190"/>
                    <a:pt x="114" y="604"/>
                    <a:pt x="0" y="1044"/>
                  </a:cubicBezTo>
                  <a:cubicBezTo>
                    <a:pt x="206" y="1007"/>
                    <a:pt x="393" y="963"/>
                    <a:pt x="549" y="914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20"/>
            <p:cNvSpPr>
              <a:spLocks/>
            </p:cNvSpPr>
            <p:nvPr/>
          </p:nvSpPr>
          <p:spPr bwMode="auto">
            <a:xfrm>
              <a:off x="5932488" y="3563938"/>
              <a:ext cx="850900" cy="735013"/>
            </a:xfrm>
            <a:custGeom>
              <a:avLst/>
              <a:gdLst>
                <a:gd name="T0" fmla="*/ 539881 w 1450"/>
                <a:gd name="T1" fmla="*/ 62867 h 1251"/>
                <a:gd name="T2" fmla="*/ 0 w 1450"/>
                <a:gd name="T3" fmla="*/ 719149 h 1251"/>
                <a:gd name="T4" fmla="*/ 136144 w 1450"/>
                <a:gd name="T5" fmla="*/ 735013 h 1251"/>
                <a:gd name="T6" fmla="*/ 850900 w 1450"/>
                <a:gd name="T7" fmla="*/ 0 h 1251"/>
                <a:gd name="T8" fmla="*/ 539881 w 1450"/>
                <a:gd name="T9" fmla="*/ 62867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0" h="1251">
                  <a:moveTo>
                    <a:pt x="920" y="107"/>
                  </a:moveTo>
                  <a:cubicBezTo>
                    <a:pt x="738" y="628"/>
                    <a:pt x="451" y="1110"/>
                    <a:pt x="0" y="1224"/>
                  </a:cubicBezTo>
                  <a:cubicBezTo>
                    <a:pt x="73" y="1241"/>
                    <a:pt x="150" y="1251"/>
                    <a:pt x="232" y="1251"/>
                  </a:cubicBezTo>
                  <a:cubicBezTo>
                    <a:pt x="827" y="1251"/>
                    <a:pt x="1212" y="629"/>
                    <a:pt x="1450" y="0"/>
                  </a:cubicBezTo>
                  <a:cubicBezTo>
                    <a:pt x="1292" y="40"/>
                    <a:pt x="1113" y="77"/>
                    <a:pt x="920" y="107"/>
                  </a:cubicBez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Oval 21"/>
            <p:cNvSpPr>
              <a:spLocks noChangeArrowheads="1"/>
            </p:cNvSpPr>
            <p:nvPr/>
          </p:nvSpPr>
          <p:spPr bwMode="auto">
            <a:xfrm>
              <a:off x="5084763" y="2505075"/>
              <a:ext cx="1993900" cy="531813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50" name="Oval 22"/>
            <p:cNvSpPr>
              <a:spLocks noChangeArrowheads="1"/>
            </p:cNvSpPr>
            <p:nvPr/>
          </p:nvSpPr>
          <p:spPr bwMode="auto">
            <a:xfrm>
              <a:off x="5184775" y="2554288"/>
              <a:ext cx="1793875" cy="400050"/>
            </a:xfrm>
            <a:prstGeom prst="ellipse">
              <a:avLst/>
            </a:prstGeom>
            <a:solidFill>
              <a:srgbClr val="FDD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6651" name="Freeform 23"/>
            <p:cNvSpPr>
              <a:spLocks/>
            </p:cNvSpPr>
            <p:nvPr/>
          </p:nvSpPr>
          <p:spPr bwMode="auto">
            <a:xfrm>
              <a:off x="5802313" y="3155950"/>
              <a:ext cx="627063" cy="596900"/>
            </a:xfrm>
            <a:custGeom>
              <a:avLst/>
              <a:gdLst>
                <a:gd name="T0" fmla="*/ 314325 w 395"/>
                <a:gd name="T1" fmla="*/ 0 h 376"/>
                <a:gd name="T2" fmla="*/ 407988 w 395"/>
                <a:gd name="T3" fmla="*/ 201613 h 376"/>
                <a:gd name="T4" fmla="*/ 627063 w 395"/>
                <a:gd name="T5" fmla="*/ 228600 h 376"/>
                <a:gd name="T6" fmla="*/ 466725 w 395"/>
                <a:gd name="T7" fmla="*/ 379413 h 376"/>
                <a:gd name="T8" fmla="*/ 508000 w 395"/>
                <a:gd name="T9" fmla="*/ 596900 h 376"/>
                <a:gd name="T10" fmla="*/ 314325 w 395"/>
                <a:gd name="T11" fmla="*/ 490538 h 376"/>
                <a:gd name="T12" fmla="*/ 120650 w 395"/>
                <a:gd name="T13" fmla="*/ 596900 h 376"/>
                <a:gd name="T14" fmla="*/ 161925 w 395"/>
                <a:gd name="T15" fmla="*/ 379413 h 376"/>
                <a:gd name="T16" fmla="*/ 0 w 395"/>
                <a:gd name="T17" fmla="*/ 228600 h 376"/>
                <a:gd name="T18" fmla="*/ 220663 w 395"/>
                <a:gd name="T19" fmla="*/ 201613 h 376"/>
                <a:gd name="T20" fmla="*/ 314325 w 395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5" h="376">
                  <a:moveTo>
                    <a:pt x="198" y="0"/>
                  </a:moveTo>
                  <a:lnTo>
                    <a:pt x="257" y="127"/>
                  </a:lnTo>
                  <a:lnTo>
                    <a:pt x="395" y="144"/>
                  </a:lnTo>
                  <a:lnTo>
                    <a:pt x="294" y="239"/>
                  </a:lnTo>
                  <a:lnTo>
                    <a:pt x="320" y="376"/>
                  </a:lnTo>
                  <a:lnTo>
                    <a:pt x="198" y="309"/>
                  </a:lnTo>
                  <a:lnTo>
                    <a:pt x="76" y="376"/>
                  </a:lnTo>
                  <a:lnTo>
                    <a:pt x="102" y="239"/>
                  </a:lnTo>
                  <a:lnTo>
                    <a:pt x="0" y="144"/>
                  </a:lnTo>
                  <a:lnTo>
                    <a:pt x="139" y="12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5121275" y="4887913"/>
              <a:ext cx="539750" cy="334963"/>
            </a:xfrm>
            <a:custGeom>
              <a:avLst/>
              <a:gdLst>
                <a:gd name="T0" fmla="*/ 522169 w 921"/>
                <a:gd name="T1" fmla="*/ 65817 h 570"/>
                <a:gd name="T2" fmla="*/ 474113 w 921"/>
                <a:gd name="T3" fmla="*/ 178647 h 570"/>
                <a:gd name="T4" fmla="*/ 130689 w 921"/>
                <a:gd name="T5" fmla="*/ 317333 h 570"/>
                <a:gd name="T6" fmla="*/ 18167 w 921"/>
                <a:gd name="T7" fmla="*/ 269146 h 570"/>
                <a:gd name="T8" fmla="*/ 18167 w 921"/>
                <a:gd name="T9" fmla="*/ 269146 h 570"/>
                <a:gd name="T10" fmla="*/ 66223 w 921"/>
                <a:gd name="T11" fmla="*/ 156316 h 570"/>
                <a:gd name="T12" fmla="*/ 409647 w 921"/>
                <a:gd name="T13" fmla="*/ 17630 h 570"/>
                <a:gd name="T14" fmla="*/ 522169 w 921"/>
                <a:gd name="T15" fmla="*/ 65817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1" h="570">
                  <a:moveTo>
                    <a:pt x="891" y="112"/>
                  </a:moveTo>
                  <a:cubicBezTo>
                    <a:pt x="921" y="188"/>
                    <a:pt x="885" y="274"/>
                    <a:pt x="809" y="304"/>
                  </a:cubicBezTo>
                  <a:cubicBezTo>
                    <a:pt x="223" y="540"/>
                    <a:pt x="223" y="540"/>
                    <a:pt x="223" y="540"/>
                  </a:cubicBezTo>
                  <a:cubicBezTo>
                    <a:pt x="147" y="570"/>
                    <a:pt x="61" y="533"/>
                    <a:pt x="31" y="458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0" y="382"/>
                    <a:pt x="37" y="296"/>
                    <a:pt x="113" y="266"/>
                  </a:cubicBezTo>
                  <a:cubicBezTo>
                    <a:pt x="699" y="30"/>
                    <a:pt x="699" y="30"/>
                    <a:pt x="699" y="30"/>
                  </a:cubicBezTo>
                  <a:cubicBezTo>
                    <a:pt x="775" y="0"/>
                    <a:pt x="861" y="36"/>
                    <a:pt x="891" y="112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Freeform 25"/>
            <p:cNvSpPr>
              <a:spLocks/>
            </p:cNvSpPr>
            <p:nvPr/>
          </p:nvSpPr>
          <p:spPr bwMode="auto">
            <a:xfrm>
              <a:off x="4906963" y="5032375"/>
              <a:ext cx="401638" cy="508000"/>
            </a:xfrm>
            <a:custGeom>
              <a:avLst/>
              <a:gdLst>
                <a:gd name="T0" fmla="*/ 350701 w 686"/>
                <a:gd name="T1" fmla="*/ 26489 h 863"/>
                <a:gd name="T2" fmla="*/ 374706 w 686"/>
                <a:gd name="T3" fmla="*/ 147161 h 863"/>
                <a:gd name="T4" fmla="*/ 170374 w 686"/>
                <a:gd name="T5" fmla="*/ 456788 h 863"/>
                <a:gd name="T6" fmla="*/ 50937 w 686"/>
                <a:gd name="T7" fmla="*/ 481511 h 863"/>
                <a:gd name="T8" fmla="*/ 50937 w 686"/>
                <a:gd name="T9" fmla="*/ 481511 h 863"/>
                <a:gd name="T10" fmla="*/ 26347 w 686"/>
                <a:gd name="T11" fmla="*/ 360839 h 863"/>
                <a:gd name="T12" fmla="*/ 230678 w 686"/>
                <a:gd name="T13" fmla="*/ 51212 h 863"/>
                <a:gd name="T14" fmla="*/ 350701 w 686"/>
                <a:gd name="T15" fmla="*/ 26489 h 8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863">
                  <a:moveTo>
                    <a:pt x="599" y="45"/>
                  </a:moveTo>
                  <a:cubicBezTo>
                    <a:pt x="667" y="90"/>
                    <a:pt x="686" y="182"/>
                    <a:pt x="640" y="250"/>
                  </a:cubicBezTo>
                  <a:cubicBezTo>
                    <a:pt x="291" y="776"/>
                    <a:pt x="291" y="776"/>
                    <a:pt x="291" y="776"/>
                  </a:cubicBezTo>
                  <a:cubicBezTo>
                    <a:pt x="246" y="844"/>
                    <a:pt x="155" y="863"/>
                    <a:pt x="87" y="818"/>
                  </a:cubicBezTo>
                  <a:cubicBezTo>
                    <a:pt x="87" y="818"/>
                    <a:pt x="87" y="818"/>
                    <a:pt x="87" y="818"/>
                  </a:cubicBezTo>
                  <a:cubicBezTo>
                    <a:pt x="19" y="773"/>
                    <a:pt x="0" y="681"/>
                    <a:pt x="45" y="613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439" y="19"/>
                    <a:pt x="531" y="0"/>
                    <a:pt x="599" y="45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Freeform 26"/>
            <p:cNvSpPr>
              <a:spLocks/>
            </p:cNvSpPr>
            <p:nvPr/>
          </p:nvSpPr>
          <p:spPr bwMode="auto">
            <a:xfrm>
              <a:off x="4186238" y="5233988"/>
              <a:ext cx="1223963" cy="1576388"/>
            </a:xfrm>
            <a:custGeom>
              <a:avLst/>
              <a:gdLst>
                <a:gd name="T0" fmla="*/ 0 w 2084"/>
                <a:gd name="T1" fmla="*/ 1576388 h 2685"/>
                <a:gd name="T2" fmla="*/ 685983 w 2084"/>
                <a:gd name="T3" fmla="*/ 154997 h 2685"/>
                <a:gd name="T4" fmla="*/ 1194010 w 2084"/>
                <a:gd name="T5" fmla="*/ 0 h 2685"/>
                <a:gd name="T6" fmla="*/ 1223963 w 2084"/>
                <a:gd name="T7" fmla="*/ 167913 h 2685"/>
                <a:gd name="T8" fmla="*/ 883321 w 2084"/>
                <a:gd name="T9" fmla="*/ 305884 h 2685"/>
                <a:gd name="T10" fmla="*/ 1047769 w 2084"/>
                <a:gd name="T11" fmla="*/ 639949 h 2685"/>
                <a:gd name="T12" fmla="*/ 963195 w 2084"/>
                <a:gd name="T13" fmla="*/ 907671 h 2685"/>
                <a:gd name="T14" fmla="*/ 721222 w 2084"/>
                <a:gd name="T15" fmla="*/ 1186548 h 2685"/>
                <a:gd name="T16" fmla="*/ 657205 w 2084"/>
                <a:gd name="T17" fmla="*/ 1576388 h 2685"/>
                <a:gd name="T18" fmla="*/ 0 w 2084"/>
                <a:gd name="T19" fmla="*/ 1576388 h 26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4" h="2685">
                  <a:moveTo>
                    <a:pt x="0" y="2685"/>
                  </a:moveTo>
                  <a:cubicBezTo>
                    <a:pt x="1168" y="264"/>
                    <a:pt x="1168" y="264"/>
                    <a:pt x="1168" y="264"/>
                  </a:cubicBezTo>
                  <a:cubicBezTo>
                    <a:pt x="2033" y="0"/>
                    <a:pt x="2033" y="0"/>
                    <a:pt x="2033" y="0"/>
                  </a:cubicBezTo>
                  <a:cubicBezTo>
                    <a:pt x="2084" y="286"/>
                    <a:pt x="2084" y="286"/>
                    <a:pt x="2084" y="286"/>
                  </a:cubicBezTo>
                  <a:cubicBezTo>
                    <a:pt x="1504" y="521"/>
                    <a:pt x="1504" y="521"/>
                    <a:pt x="1504" y="521"/>
                  </a:cubicBezTo>
                  <a:cubicBezTo>
                    <a:pt x="1784" y="1090"/>
                    <a:pt x="1784" y="1090"/>
                    <a:pt x="1784" y="1090"/>
                  </a:cubicBezTo>
                  <a:cubicBezTo>
                    <a:pt x="1784" y="1090"/>
                    <a:pt x="1786" y="1247"/>
                    <a:pt x="1640" y="1546"/>
                  </a:cubicBezTo>
                  <a:cubicBezTo>
                    <a:pt x="1413" y="2013"/>
                    <a:pt x="1228" y="2021"/>
                    <a:pt x="1228" y="2021"/>
                  </a:cubicBezTo>
                  <a:cubicBezTo>
                    <a:pt x="1119" y="2685"/>
                    <a:pt x="1119" y="2685"/>
                    <a:pt x="1119" y="2685"/>
                  </a:cubicBezTo>
                  <a:lnTo>
                    <a:pt x="0" y="2685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Freeform 27"/>
            <p:cNvSpPr>
              <a:spLocks/>
            </p:cNvSpPr>
            <p:nvPr/>
          </p:nvSpPr>
          <p:spPr bwMode="auto">
            <a:xfrm>
              <a:off x="5310188" y="5221288"/>
              <a:ext cx="554038" cy="250825"/>
            </a:xfrm>
            <a:custGeom>
              <a:avLst/>
              <a:gdLst>
                <a:gd name="T0" fmla="*/ 545795 w 941"/>
                <a:gd name="T1" fmla="*/ 172479 h 429"/>
                <a:gd name="T2" fmla="*/ 445114 w 941"/>
                <a:gd name="T3" fmla="*/ 242640 h 429"/>
                <a:gd name="T4" fmla="*/ 78896 w 941"/>
                <a:gd name="T5" fmla="*/ 178325 h 429"/>
                <a:gd name="T6" fmla="*/ 8243 w 941"/>
                <a:gd name="T7" fmla="*/ 78346 h 429"/>
                <a:gd name="T8" fmla="*/ 8243 w 941"/>
                <a:gd name="T9" fmla="*/ 78346 h 429"/>
                <a:gd name="T10" fmla="*/ 108924 w 941"/>
                <a:gd name="T11" fmla="*/ 8770 h 429"/>
                <a:gd name="T12" fmla="*/ 475142 w 941"/>
                <a:gd name="T13" fmla="*/ 72500 h 429"/>
                <a:gd name="T14" fmla="*/ 545795 w 941"/>
                <a:gd name="T15" fmla="*/ 17247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9">
                  <a:moveTo>
                    <a:pt x="927" y="295"/>
                  </a:moveTo>
                  <a:cubicBezTo>
                    <a:pt x="913" y="375"/>
                    <a:pt x="837" y="429"/>
                    <a:pt x="756" y="415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54" y="291"/>
                    <a:pt x="0" y="215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8" y="54"/>
                    <a:pt x="105" y="0"/>
                    <a:pt x="185" y="15"/>
                  </a:cubicBezTo>
                  <a:cubicBezTo>
                    <a:pt x="807" y="124"/>
                    <a:pt x="807" y="124"/>
                    <a:pt x="807" y="124"/>
                  </a:cubicBezTo>
                  <a:cubicBezTo>
                    <a:pt x="888" y="138"/>
                    <a:pt x="941" y="215"/>
                    <a:pt x="927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Freeform 28"/>
            <p:cNvSpPr>
              <a:spLocks/>
            </p:cNvSpPr>
            <p:nvPr/>
          </p:nvSpPr>
          <p:spPr bwMode="auto">
            <a:xfrm>
              <a:off x="5310188" y="5429250"/>
              <a:ext cx="552450" cy="252413"/>
            </a:xfrm>
            <a:custGeom>
              <a:avLst/>
              <a:gdLst>
                <a:gd name="T0" fmla="*/ 543653 w 942"/>
                <a:gd name="T1" fmla="*/ 173976 h 428"/>
                <a:gd name="T2" fmla="*/ 443954 w 942"/>
                <a:gd name="T3" fmla="*/ 244157 h 428"/>
                <a:gd name="T4" fmla="*/ 78586 w 942"/>
                <a:gd name="T5" fmla="*/ 179874 h 428"/>
                <a:gd name="T6" fmla="*/ 8211 w 942"/>
                <a:gd name="T7" fmla="*/ 79027 h 428"/>
                <a:gd name="T8" fmla="*/ 8211 w 942"/>
                <a:gd name="T9" fmla="*/ 79027 h 428"/>
                <a:gd name="T10" fmla="*/ 108496 w 942"/>
                <a:gd name="T11" fmla="*/ 8257 h 428"/>
                <a:gd name="T12" fmla="*/ 473864 w 942"/>
                <a:gd name="T13" fmla="*/ 72539 h 428"/>
                <a:gd name="T14" fmla="*/ 543653 w 942"/>
                <a:gd name="T15" fmla="*/ 173976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2" h="428">
                  <a:moveTo>
                    <a:pt x="927" y="295"/>
                  </a:moveTo>
                  <a:cubicBezTo>
                    <a:pt x="913" y="375"/>
                    <a:pt x="837" y="428"/>
                    <a:pt x="757" y="414"/>
                  </a:cubicBezTo>
                  <a:cubicBezTo>
                    <a:pt x="134" y="305"/>
                    <a:pt x="134" y="305"/>
                    <a:pt x="134" y="305"/>
                  </a:cubicBezTo>
                  <a:cubicBezTo>
                    <a:pt x="54" y="291"/>
                    <a:pt x="0" y="21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9" y="54"/>
                    <a:pt x="105" y="0"/>
                    <a:pt x="185" y="14"/>
                  </a:cubicBezTo>
                  <a:cubicBezTo>
                    <a:pt x="808" y="123"/>
                    <a:pt x="808" y="123"/>
                    <a:pt x="808" y="123"/>
                  </a:cubicBezTo>
                  <a:cubicBezTo>
                    <a:pt x="888" y="138"/>
                    <a:pt x="942" y="214"/>
                    <a:pt x="927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Freeform 29"/>
            <p:cNvSpPr>
              <a:spLocks/>
            </p:cNvSpPr>
            <p:nvPr/>
          </p:nvSpPr>
          <p:spPr bwMode="auto">
            <a:xfrm>
              <a:off x="5259388" y="5630863"/>
              <a:ext cx="482600" cy="239713"/>
            </a:xfrm>
            <a:custGeom>
              <a:avLst/>
              <a:gdLst>
                <a:gd name="T0" fmla="*/ 474391 w 823"/>
                <a:gd name="T1" fmla="*/ 160790 h 407"/>
                <a:gd name="T2" fmla="*/ 374118 w 823"/>
                <a:gd name="T3" fmla="*/ 231467 h 407"/>
                <a:gd name="T4" fmla="*/ 77990 w 823"/>
                <a:gd name="T5" fmla="*/ 179638 h 407"/>
                <a:gd name="T6" fmla="*/ 8209 w 823"/>
                <a:gd name="T7" fmla="*/ 78923 h 407"/>
                <a:gd name="T8" fmla="*/ 8209 w 823"/>
                <a:gd name="T9" fmla="*/ 78923 h 407"/>
                <a:gd name="T10" fmla="*/ 108482 w 823"/>
                <a:gd name="T11" fmla="*/ 8246 h 407"/>
                <a:gd name="T12" fmla="*/ 404024 w 823"/>
                <a:gd name="T13" fmla="*/ 60075 h 407"/>
                <a:gd name="T14" fmla="*/ 474391 w 823"/>
                <a:gd name="T15" fmla="*/ 16079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407">
                  <a:moveTo>
                    <a:pt x="809" y="273"/>
                  </a:moveTo>
                  <a:cubicBezTo>
                    <a:pt x="795" y="353"/>
                    <a:pt x="718" y="407"/>
                    <a:pt x="638" y="393"/>
                  </a:cubicBezTo>
                  <a:cubicBezTo>
                    <a:pt x="133" y="305"/>
                    <a:pt x="133" y="305"/>
                    <a:pt x="133" y="305"/>
                  </a:cubicBezTo>
                  <a:cubicBezTo>
                    <a:pt x="53" y="290"/>
                    <a:pt x="0" y="214"/>
                    <a:pt x="14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28" y="53"/>
                    <a:pt x="104" y="0"/>
                    <a:pt x="185" y="14"/>
                  </a:cubicBezTo>
                  <a:cubicBezTo>
                    <a:pt x="689" y="102"/>
                    <a:pt x="689" y="102"/>
                    <a:pt x="689" y="102"/>
                  </a:cubicBezTo>
                  <a:cubicBezTo>
                    <a:pt x="769" y="116"/>
                    <a:pt x="823" y="193"/>
                    <a:pt x="809" y="273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Freeform 30"/>
            <p:cNvSpPr>
              <a:spLocks/>
            </p:cNvSpPr>
            <p:nvPr/>
          </p:nvSpPr>
          <p:spPr bwMode="auto">
            <a:xfrm>
              <a:off x="4926013" y="5437188"/>
              <a:ext cx="522288" cy="257175"/>
            </a:xfrm>
            <a:custGeom>
              <a:avLst/>
              <a:gdLst>
                <a:gd name="T0" fmla="*/ 0 w 329"/>
                <a:gd name="T1" fmla="*/ 15875 h 162"/>
                <a:gd name="T2" fmla="*/ 482600 w 329"/>
                <a:gd name="T3" fmla="*/ 0 h 162"/>
                <a:gd name="T4" fmla="*/ 522288 w 329"/>
                <a:gd name="T5" fmla="*/ 155575 h 162"/>
                <a:gd name="T6" fmla="*/ 79375 w 329"/>
                <a:gd name="T7" fmla="*/ 257175 h 162"/>
                <a:gd name="T8" fmla="*/ 0 w 329"/>
                <a:gd name="T9" fmla="*/ 1587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162">
                  <a:moveTo>
                    <a:pt x="0" y="10"/>
                  </a:moveTo>
                  <a:lnTo>
                    <a:pt x="304" y="0"/>
                  </a:lnTo>
                  <a:lnTo>
                    <a:pt x="329" y="98"/>
                  </a:lnTo>
                  <a:lnTo>
                    <a:pt x="50" y="16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Freeform 31"/>
            <p:cNvSpPr>
              <a:spLocks/>
            </p:cNvSpPr>
            <p:nvPr/>
          </p:nvSpPr>
          <p:spPr bwMode="auto">
            <a:xfrm>
              <a:off x="4892675" y="5637213"/>
              <a:ext cx="509588" cy="388938"/>
            </a:xfrm>
            <a:custGeom>
              <a:avLst/>
              <a:gdLst>
                <a:gd name="T0" fmla="*/ 0 w 321"/>
                <a:gd name="T1" fmla="*/ 19050 h 245"/>
                <a:gd name="T2" fmla="*/ 466725 w 321"/>
                <a:gd name="T3" fmla="*/ 0 h 245"/>
                <a:gd name="T4" fmla="*/ 509588 w 321"/>
                <a:gd name="T5" fmla="*/ 149225 h 245"/>
                <a:gd name="T6" fmla="*/ 176213 w 321"/>
                <a:gd name="T7" fmla="*/ 388938 h 245"/>
                <a:gd name="T8" fmla="*/ 0 w 321"/>
                <a:gd name="T9" fmla="*/ 1905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45">
                  <a:moveTo>
                    <a:pt x="0" y="12"/>
                  </a:moveTo>
                  <a:lnTo>
                    <a:pt x="294" y="0"/>
                  </a:lnTo>
                  <a:lnTo>
                    <a:pt x="321" y="94"/>
                  </a:lnTo>
                  <a:lnTo>
                    <a:pt x="111" y="24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Freeform 32"/>
            <p:cNvSpPr>
              <a:spLocks/>
            </p:cNvSpPr>
            <p:nvPr/>
          </p:nvSpPr>
          <p:spPr bwMode="auto">
            <a:xfrm>
              <a:off x="5697538" y="5302250"/>
              <a:ext cx="130175" cy="114300"/>
            </a:xfrm>
            <a:custGeom>
              <a:avLst/>
              <a:gdLst>
                <a:gd name="T0" fmla="*/ 126657 w 222"/>
                <a:gd name="T1" fmla="*/ 66235 h 195"/>
                <a:gd name="T2" fmla="*/ 73883 w 222"/>
                <a:gd name="T3" fmla="*/ 111369 h 195"/>
                <a:gd name="T4" fmla="*/ 25214 w 222"/>
                <a:gd name="T5" fmla="*/ 104922 h 195"/>
                <a:gd name="T6" fmla="*/ 38701 w 222"/>
                <a:gd name="T7" fmla="*/ 2931 h 195"/>
                <a:gd name="T8" fmla="*/ 87370 w 222"/>
                <a:gd name="T9" fmla="*/ 9378 h 195"/>
                <a:gd name="T10" fmla="*/ 126657 w 222"/>
                <a:gd name="T11" fmla="*/ 6623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5">
                  <a:moveTo>
                    <a:pt x="216" y="113"/>
                  </a:moveTo>
                  <a:cubicBezTo>
                    <a:pt x="209" y="161"/>
                    <a:pt x="169" y="195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3"/>
                    <a:pt x="23" y="0"/>
                    <a:pt x="66" y="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92" y="22"/>
                    <a:pt x="222" y="65"/>
                    <a:pt x="216" y="113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Freeform 33"/>
            <p:cNvSpPr>
              <a:spLocks/>
            </p:cNvSpPr>
            <p:nvPr/>
          </p:nvSpPr>
          <p:spPr bwMode="auto">
            <a:xfrm>
              <a:off x="5473700" y="4914900"/>
              <a:ext cx="141288" cy="133350"/>
            </a:xfrm>
            <a:custGeom>
              <a:avLst/>
              <a:gdLst>
                <a:gd name="T0" fmla="*/ 130195 w 242"/>
                <a:gd name="T1" fmla="*/ 39359 h 227"/>
                <a:gd name="T2" fmla="*/ 107426 w 242"/>
                <a:gd name="T3" fmla="*/ 104565 h 227"/>
                <a:gd name="T4" fmla="*/ 62470 w 242"/>
                <a:gd name="T5" fmla="*/ 123363 h 227"/>
                <a:gd name="T6" fmla="*/ 23353 w 242"/>
                <a:gd name="T7" fmla="*/ 28197 h 227"/>
                <a:gd name="T8" fmla="*/ 68309 w 242"/>
                <a:gd name="T9" fmla="*/ 9399 h 227"/>
                <a:gd name="T10" fmla="*/ 130195 w 242"/>
                <a:gd name="T11" fmla="*/ 39359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227">
                  <a:moveTo>
                    <a:pt x="223" y="67"/>
                  </a:moveTo>
                  <a:cubicBezTo>
                    <a:pt x="242" y="112"/>
                    <a:pt x="224" y="161"/>
                    <a:pt x="184" y="178"/>
                  </a:cubicBezTo>
                  <a:cubicBezTo>
                    <a:pt x="107" y="210"/>
                    <a:pt x="107" y="210"/>
                    <a:pt x="107" y="210"/>
                  </a:cubicBezTo>
                  <a:cubicBezTo>
                    <a:pt x="67" y="227"/>
                    <a:pt x="0" y="65"/>
                    <a:pt x="40" y="4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57" y="0"/>
                    <a:pt x="205" y="22"/>
                    <a:pt x="223" y="67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Freeform 34"/>
            <p:cNvSpPr>
              <a:spLocks/>
            </p:cNvSpPr>
            <p:nvPr/>
          </p:nvSpPr>
          <p:spPr bwMode="auto">
            <a:xfrm>
              <a:off x="5686425" y="5508625"/>
              <a:ext cx="130175" cy="115888"/>
            </a:xfrm>
            <a:custGeom>
              <a:avLst/>
              <a:gdLst>
                <a:gd name="T0" fmla="*/ 126070 w 222"/>
                <a:gd name="T1" fmla="*/ 67404 h 196"/>
                <a:gd name="T2" fmla="*/ 73883 w 222"/>
                <a:gd name="T3" fmla="*/ 112340 h 196"/>
                <a:gd name="T4" fmla="*/ 25214 w 222"/>
                <a:gd name="T5" fmla="*/ 105836 h 196"/>
                <a:gd name="T6" fmla="*/ 38701 w 222"/>
                <a:gd name="T7" fmla="*/ 3548 h 196"/>
                <a:gd name="T8" fmla="*/ 87370 w 222"/>
                <a:gd name="T9" fmla="*/ 10052 h 196"/>
                <a:gd name="T10" fmla="*/ 126070 w 222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6">
                  <a:moveTo>
                    <a:pt x="215" y="114"/>
                  </a:moveTo>
                  <a:cubicBezTo>
                    <a:pt x="209" y="161"/>
                    <a:pt x="169" y="196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4"/>
                    <a:pt x="23" y="0"/>
                    <a:pt x="66" y="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92" y="22"/>
                    <a:pt x="222" y="66"/>
                    <a:pt x="215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Freeform 35"/>
            <p:cNvSpPr>
              <a:spLocks/>
            </p:cNvSpPr>
            <p:nvPr/>
          </p:nvSpPr>
          <p:spPr bwMode="auto">
            <a:xfrm>
              <a:off x="5580063" y="5703888"/>
              <a:ext cx="128588" cy="115888"/>
            </a:xfrm>
            <a:custGeom>
              <a:avLst/>
              <a:gdLst>
                <a:gd name="T0" fmla="*/ 125097 w 221"/>
                <a:gd name="T1" fmla="*/ 67404 h 196"/>
                <a:gd name="T2" fmla="*/ 73313 w 221"/>
                <a:gd name="T3" fmla="*/ 112340 h 196"/>
                <a:gd name="T4" fmla="*/ 25019 w 221"/>
                <a:gd name="T5" fmla="*/ 105836 h 196"/>
                <a:gd name="T6" fmla="*/ 37820 w 221"/>
                <a:gd name="T7" fmla="*/ 3548 h 196"/>
                <a:gd name="T8" fmla="*/ 86113 w 221"/>
                <a:gd name="T9" fmla="*/ 10052 h 196"/>
                <a:gd name="T10" fmla="*/ 125097 w 221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6">
                  <a:moveTo>
                    <a:pt x="215" y="114"/>
                  </a:moveTo>
                  <a:cubicBezTo>
                    <a:pt x="209" y="162"/>
                    <a:pt x="169" y="196"/>
                    <a:pt x="126" y="190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0" y="174"/>
                    <a:pt x="22" y="0"/>
                    <a:pt x="65" y="6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92" y="22"/>
                    <a:pt x="221" y="66"/>
                    <a:pt x="215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Freeform 36"/>
            <p:cNvSpPr>
              <a:spLocks/>
            </p:cNvSpPr>
            <p:nvPr/>
          </p:nvSpPr>
          <p:spPr bwMode="auto">
            <a:xfrm>
              <a:off x="5157788" y="5075238"/>
              <a:ext cx="66675" cy="117475"/>
            </a:xfrm>
            <a:custGeom>
              <a:avLst/>
              <a:gdLst>
                <a:gd name="T0" fmla="*/ 64889 w 112"/>
                <a:gd name="T1" fmla="*/ 105262 h 202"/>
                <a:gd name="T2" fmla="*/ 61317 w 112"/>
                <a:gd name="T3" fmla="*/ 115730 h 202"/>
                <a:gd name="T4" fmla="*/ 61317 w 112"/>
                <a:gd name="T5" fmla="*/ 115730 h 202"/>
                <a:gd name="T6" fmla="*/ 51197 w 112"/>
                <a:gd name="T7" fmla="*/ 112241 h 202"/>
                <a:gd name="T8" fmla="*/ 1786 w 112"/>
                <a:gd name="T9" fmla="*/ 11631 h 202"/>
                <a:gd name="T10" fmla="*/ 5358 w 112"/>
                <a:gd name="T11" fmla="*/ 1745 h 202"/>
                <a:gd name="T12" fmla="*/ 5358 w 112"/>
                <a:gd name="T13" fmla="*/ 1745 h 202"/>
                <a:gd name="T14" fmla="*/ 15478 w 112"/>
                <a:gd name="T15" fmla="*/ 5234 h 202"/>
                <a:gd name="T16" fmla="*/ 64889 w 112"/>
                <a:gd name="T17" fmla="*/ 105262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202">
                  <a:moveTo>
                    <a:pt x="109" y="181"/>
                  </a:moveTo>
                  <a:cubicBezTo>
                    <a:pt x="112" y="188"/>
                    <a:pt x="109" y="196"/>
                    <a:pt x="103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96" y="202"/>
                    <a:pt x="89" y="199"/>
                    <a:pt x="86" y="19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4"/>
                    <a:pt x="2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5" y="0"/>
                    <a:pt x="23" y="3"/>
                    <a:pt x="26" y="9"/>
                  </a:cubicBezTo>
                  <a:lnTo>
                    <a:pt x="109" y="181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Freeform 37"/>
            <p:cNvSpPr>
              <a:spLocks/>
            </p:cNvSpPr>
            <p:nvPr/>
          </p:nvSpPr>
          <p:spPr bwMode="auto">
            <a:xfrm>
              <a:off x="5191125" y="5059363"/>
              <a:ext cx="47625" cy="80963"/>
            </a:xfrm>
            <a:custGeom>
              <a:avLst/>
              <a:gdLst>
                <a:gd name="T0" fmla="*/ 45839 w 80"/>
                <a:gd name="T1" fmla="*/ 68553 h 137"/>
                <a:gd name="T2" fmla="*/ 42267 w 80"/>
                <a:gd name="T3" fmla="*/ 79190 h 137"/>
                <a:gd name="T4" fmla="*/ 42267 w 80"/>
                <a:gd name="T5" fmla="*/ 79190 h 137"/>
                <a:gd name="T6" fmla="*/ 32147 w 80"/>
                <a:gd name="T7" fmla="*/ 75644 h 137"/>
                <a:gd name="T8" fmla="*/ 1786 w 80"/>
                <a:gd name="T9" fmla="*/ 12410 h 137"/>
                <a:gd name="T10" fmla="*/ 5358 w 80"/>
                <a:gd name="T11" fmla="*/ 2364 h 137"/>
                <a:gd name="T12" fmla="*/ 5358 w 80"/>
                <a:gd name="T13" fmla="*/ 2364 h 137"/>
                <a:gd name="T14" fmla="*/ 15478 w 80"/>
                <a:gd name="T15" fmla="*/ 5910 h 137"/>
                <a:gd name="T16" fmla="*/ 45839 w 80"/>
                <a:gd name="T17" fmla="*/ 6855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137">
                  <a:moveTo>
                    <a:pt x="77" y="116"/>
                  </a:moveTo>
                  <a:cubicBezTo>
                    <a:pt x="80" y="123"/>
                    <a:pt x="78" y="130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65" y="137"/>
                    <a:pt x="57" y="134"/>
                    <a:pt x="54" y="12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14"/>
                    <a:pt x="3" y="7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0"/>
                    <a:pt x="23" y="3"/>
                    <a:pt x="26" y="10"/>
                  </a:cubicBezTo>
                  <a:lnTo>
                    <a:pt x="77" y="116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Freeform 38"/>
            <p:cNvSpPr>
              <a:spLocks/>
            </p:cNvSpPr>
            <p:nvPr/>
          </p:nvSpPr>
          <p:spPr bwMode="auto">
            <a:xfrm>
              <a:off x="5392738" y="5256213"/>
              <a:ext cx="22225" cy="85725"/>
            </a:xfrm>
            <a:custGeom>
              <a:avLst/>
              <a:gdLst>
                <a:gd name="T0" fmla="*/ 14446 w 40"/>
                <a:gd name="T1" fmla="*/ 78631 h 145"/>
                <a:gd name="T2" fmla="*/ 6668 w 40"/>
                <a:gd name="T3" fmla="*/ 85725 h 145"/>
                <a:gd name="T4" fmla="*/ 6668 w 40"/>
                <a:gd name="T5" fmla="*/ 85725 h 145"/>
                <a:gd name="T6" fmla="*/ 556 w 40"/>
                <a:gd name="T7" fmla="*/ 76857 h 145"/>
                <a:gd name="T8" fmla="*/ 7223 w 40"/>
                <a:gd name="T9" fmla="*/ 7686 h 145"/>
                <a:gd name="T10" fmla="*/ 15558 w 40"/>
                <a:gd name="T11" fmla="*/ 591 h 145"/>
                <a:gd name="T12" fmla="*/ 15558 w 40"/>
                <a:gd name="T13" fmla="*/ 591 h 145"/>
                <a:gd name="T14" fmla="*/ 21669 w 40"/>
                <a:gd name="T15" fmla="*/ 9459 h 145"/>
                <a:gd name="T16" fmla="*/ 14446 w 40"/>
                <a:gd name="T17" fmla="*/ 78631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26" y="133"/>
                  </a:moveTo>
                  <a:cubicBezTo>
                    <a:pt x="26" y="140"/>
                    <a:pt x="19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5" y="144"/>
                    <a:pt x="0" y="137"/>
                    <a:pt x="1" y="13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6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5" y="2"/>
                    <a:pt x="40" y="8"/>
                    <a:pt x="39" y="16"/>
                  </a:cubicBezTo>
                  <a:lnTo>
                    <a:pt x="26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39"/>
            <p:cNvSpPr>
              <a:spLocks/>
            </p:cNvSpPr>
            <p:nvPr/>
          </p:nvSpPr>
          <p:spPr bwMode="auto">
            <a:xfrm>
              <a:off x="5367338" y="5464175"/>
              <a:ext cx="23813" cy="84138"/>
            </a:xfrm>
            <a:custGeom>
              <a:avLst/>
              <a:gdLst>
                <a:gd name="T0" fmla="*/ 16074 w 40"/>
                <a:gd name="T1" fmla="*/ 77175 h 145"/>
                <a:gd name="T2" fmla="*/ 7739 w 40"/>
                <a:gd name="T3" fmla="*/ 83558 h 145"/>
                <a:gd name="T4" fmla="*/ 7739 w 40"/>
                <a:gd name="T5" fmla="*/ 83558 h 145"/>
                <a:gd name="T6" fmla="*/ 595 w 40"/>
                <a:gd name="T7" fmla="*/ 75434 h 145"/>
                <a:gd name="T8" fmla="*/ 8335 w 40"/>
                <a:gd name="T9" fmla="*/ 6963 h 145"/>
                <a:gd name="T10" fmla="*/ 16669 w 40"/>
                <a:gd name="T11" fmla="*/ 580 h 145"/>
                <a:gd name="T12" fmla="*/ 16669 w 40"/>
                <a:gd name="T13" fmla="*/ 580 h 145"/>
                <a:gd name="T14" fmla="*/ 23813 w 40"/>
                <a:gd name="T15" fmla="*/ 8704 h 145"/>
                <a:gd name="T16" fmla="*/ 16074 w 40"/>
                <a:gd name="T17" fmla="*/ 77175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27" y="133"/>
                  </a:moveTo>
                  <a:cubicBezTo>
                    <a:pt x="26" y="140"/>
                    <a:pt x="20" y="145"/>
                    <a:pt x="13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6" y="143"/>
                    <a:pt x="0" y="137"/>
                    <a:pt x="1" y="13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5"/>
                    <a:pt x="21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5" y="1"/>
                    <a:pt x="40" y="8"/>
                    <a:pt x="40" y="15"/>
                  </a:cubicBezTo>
                  <a:lnTo>
                    <a:pt x="27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40"/>
            <p:cNvSpPr>
              <a:spLocks/>
            </p:cNvSpPr>
            <p:nvPr/>
          </p:nvSpPr>
          <p:spPr bwMode="auto">
            <a:xfrm>
              <a:off x="6459538" y="4887913"/>
              <a:ext cx="541338" cy="334963"/>
            </a:xfrm>
            <a:custGeom>
              <a:avLst/>
              <a:gdLst>
                <a:gd name="T0" fmla="*/ 18221 w 921"/>
                <a:gd name="T1" fmla="*/ 65817 h 570"/>
                <a:gd name="T2" fmla="*/ 65830 w 921"/>
                <a:gd name="T3" fmla="*/ 178647 h 570"/>
                <a:gd name="T4" fmla="*/ 410853 w 921"/>
                <a:gd name="T5" fmla="*/ 317333 h 570"/>
                <a:gd name="T6" fmla="*/ 523705 w 921"/>
                <a:gd name="T7" fmla="*/ 269146 h 570"/>
                <a:gd name="T8" fmla="*/ 523705 w 921"/>
                <a:gd name="T9" fmla="*/ 269146 h 570"/>
                <a:gd name="T10" fmla="*/ 475508 w 921"/>
                <a:gd name="T11" fmla="*/ 156316 h 570"/>
                <a:gd name="T12" fmla="*/ 131073 w 921"/>
                <a:gd name="T13" fmla="*/ 17630 h 570"/>
                <a:gd name="T14" fmla="*/ 18221 w 921"/>
                <a:gd name="T15" fmla="*/ 65817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1" h="570">
                  <a:moveTo>
                    <a:pt x="31" y="112"/>
                  </a:moveTo>
                  <a:cubicBezTo>
                    <a:pt x="0" y="188"/>
                    <a:pt x="37" y="274"/>
                    <a:pt x="112" y="304"/>
                  </a:cubicBezTo>
                  <a:cubicBezTo>
                    <a:pt x="699" y="540"/>
                    <a:pt x="699" y="540"/>
                    <a:pt x="699" y="540"/>
                  </a:cubicBezTo>
                  <a:cubicBezTo>
                    <a:pt x="774" y="570"/>
                    <a:pt x="860" y="533"/>
                    <a:pt x="891" y="458"/>
                  </a:cubicBezTo>
                  <a:cubicBezTo>
                    <a:pt x="891" y="458"/>
                    <a:pt x="891" y="458"/>
                    <a:pt x="891" y="458"/>
                  </a:cubicBezTo>
                  <a:cubicBezTo>
                    <a:pt x="921" y="382"/>
                    <a:pt x="884" y="296"/>
                    <a:pt x="809" y="266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147" y="0"/>
                    <a:pt x="61" y="36"/>
                    <a:pt x="31" y="112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Freeform 41"/>
            <p:cNvSpPr>
              <a:spLocks/>
            </p:cNvSpPr>
            <p:nvPr/>
          </p:nvSpPr>
          <p:spPr bwMode="auto">
            <a:xfrm>
              <a:off x="6811963" y="5032375"/>
              <a:ext cx="403225" cy="508000"/>
            </a:xfrm>
            <a:custGeom>
              <a:avLst/>
              <a:gdLst>
                <a:gd name="T0" fmla="*/ 50624 w 685"/>
                <a:gd name="T1" fmla="*/ 26489 h 863"/>
                <a:gd name="T2" fmla="*/ 26489 w 685"/>
                <a:gd name="T3" fmla="*/ 147161 h 863"/>
                <a:gd name="T4" fmla="*/ 231928 w 685"/>
                <a:gd name="T5" fmla="*/ 456788 h 863"/>
                <a:gd name="T6" fmla="*/ 352601 w 685"/>
                <a:gd name="T7" fmla="*/ 481511 h 863"/>
                <a:gd name="T8" fmla="*/ 352601 w 685"/>
                <a:gd name="T9" fmla="*/ 481511 h 863"/>
                <a:gd name="T10" fmla="*/ 376736 w 685"/>
                <a:gd name="T11" fmla="*/ 360839 h 863"/>
                <a:gd name="T12" fmla="*/ 171297 w 685"/>
                <a:gd name="T13" fmla="*/ 51212 h 863"/>
                <a:gd name="T14" fmla="*/ 50624 w 685"/>
                <a:gd name="T15" fmla="*/ 26489 h 8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5" h="863">
                  <a:moveTo>
                    <a:pt x="86" y="45"/>
                  </a:moveTo>
                  <a:cubicBezTo>
                    <a:pt x="18" y="90"/>
                    <a:pt x="0" y="182"/>
                    <a:pt x="45" y="250"/>
                  </a:cubicBezTo>
                  <a:cubicBezTo>
                    <a:pt x="394" y="776"/>
                    <a:pt x="394" y="776"/>
                    <a:pt x="394" y="776"/>
                  </a:cubicBezTo>
                  <a:cubicBezTo>
                    <a:pt x="439" y="844"/>
                    <a:pt x="531" y="863"/>
                    <a:pt x="599" y="818"/>
                  </a:cubicBezTo>
                  <a:cubicBezTo>
                    <a:pt x="599" y="818"/>
                    <a:pt x="599" y="818"/>
                    <a:pt x="599" y="818"/>
                  </a:cubicBezTo>
                  <a:cubicBezTo>
                    <a:pt x="667" y="773"/>
                    <a:pt x="685" y="681"/>
                    <a:pt x="640" y="613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46" y="19"/>
                    <a:pt x="154" y="0"/>
                    <a:pt x="86" y="45"/>
                  </a:cubicBezTo>
                  <a:close/>
                </a:path>
              </a:pathLst>
            </a:custGeom>
            <a:solidFill>
              <a:srgbClr val="D59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Freeform 42"/>
            <p:cNvSpPr>
              <a:spLocks/>
            </p:cNvSpPr>
            <p:nvPr/>
          </p:nvSpPr>
          <p:spPr bwMode="auto">
            <a:xfrm>
              <a:off x="6710363" y="5233988"/>
              <a:ext cx="1214438" cy="1520825"/>
            </a:xfrm>
            <a:custGeom>
              <a:avLst/>
              <a:gdLst>
                <a:gd name="T0" fmla="*/ 1214438 w 2066"/>
                <a:gd name="T1" fmla="*/ 1520825 h 2589"/>
                <a:gd name="T2" fmla="*/ 537856 w 2066"/>
                <a:gd name="T3" fmla="*/ 155078 h 2589"/>
                <a:gd name="T4" fmla="*/ 29979 w 2066"/>
                <a:gd name="T5" fmla="*/ 0 h 2589"/>
                <a:gd name="T6" fmla="*/ 0 w 2066"/>
                <a:gd name="T7" fmla="*/ 168002 h 2589"/>
                <a:gd name="T8" fmla="*/ 340348 w 2066"/>
                <a:gd name="T9" fmla="*/ 306045 h 2589"/>
                <a:gd name="T10" fmla="*/ 175758 w 2066"/>
                <a:gd name="T11" fmla="*/ 640286 h 2589"/>
                <a:gd name="T12" fmla="*/ 260405 w 2066"/>
                <a:gd name="T13" fmla="*/ 908148 h 2589"/>
                <a:gd name="T14" fmla="*/ 502587 w 2066"/>
                <a:gd name="T15" fmla="*/ 1187172 h 2589"/>
                <a:gd name="T16" fmla="*/ 585470 w 2066"/>
                <a:gd name="T17" fmla="*/ 1520825 h 2589"/>
                <a:gd name="T18" fmla="*/ 1214438 w 2066"/>
                <a:gd name="T19" fmla="*/ 1520825 h 2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6" h="2589">
                  <a:moveTo>
                    <a:pt x="2066" y="2589"/>
                  </a:moveTo>
                  <a:cubicBezTo>
                    <a:pt x="915" y="264"/>
                    <a:pt x="915" y="264"/>
                    <a:pt x="915" y="26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579" y="521"/>
                    <a:pt x="579" y="521"/>
                    <a:pt x="579" y="521"/>
                  </a:cubicBezTo>
                  <a:cubicBezTo>
                    <a:pt x="299" y="1090"/>
                    <a:pt x="299" y="1090"/>
                    <a:pt x="299" y="1090"/>
                  </a:cubicBezTo>
                  <a:cubicBezTo>
                    <a:pt x="299" y="1090"/>
                    <a:pt x="297" y="1247"/>
                    <a:pt x="443" y="1546"/>
                  </a:cubicBezTo>
                  <a:cubicBezTo>
                    <a:pt x="670" y="2013"/>
                    <a:pt x="855" y="2021"/>
                    <a:pt x="855" y="2021"/>
                  </a:cubicBezTo>
                  <a:cubicBezTo>
                    <a:pt x="996" y="2589"/>
                    <a:pt x="996" y="2589"/>
                    <a:pt x="996" y="2589"/>
                  </a:cubicBezTo>
                  <a:lnTo>
                    <a:pt x="2066" y="2589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43"/>
            <p:cNvSpPr>
              <a:spLocks/>
            </p:cNvSpPr>
            <p:nvPr/>
          </p:nvSpPr>
          <p:spPr bwMode="auto">
            <a:xfrm>
              <a:off x="6257925" y="5221288"/>
              <a:ext cx="552450" cy="250825"/>
            </a:xfrm>
            <a:custGeom>
              <a:avLst/>
              <a:gdLst>
                <a:gd name="T0" fmla="*/ 8219 w 941"/>
                <a:gd name="T1" fmla="*/ 172479 h 429"/>
                <a:gd name="T2" fmla="*/ 108611 w 941"/>
                <a:gd name="T3" fmla="*/ 242640 h 429"/>
                <a:gd name="T4" fmla="*/ 473780 w 941"/>
                <a:gd name="T5" fmla="*/ 178325 h 429"/>
                <a:gd name="T6" fmla="*/ 544231 w 941"/>
                <a:gd name="T7" fmla="*/ 78346 h 429"/>
                <a:gd name="T8" fmla="*/ 544231 w 941"/>
                <a:gd name="T9" fmla="*/ 78346 h 429"/>
                <a:gd name="T10" fmla="*/ 443839 w 941"/>
                <a:gd name="T11" fmla="*/ 8770 h 429"/>
                <a:gd name="T12" fmla="*/ 78670 w 941"/>
                <a:gd name="T13" fmla="*/ 72500 h 429"/>
                <a:gd name="T14" fmla="*/ 8219 w 941"/>
                <a:gd name="T15" fmla="*/ 17247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9">
                  <a:moveTo>
                    <a:pt x="14" y="295"/>
                  </a:moveTo>
                  <a:cubicBezTo>
                    <a:pt x="28" y="375"/>
                    <a:pt x="105" y="429"/>
                    <a:pt x="185" y="415"/>
                  </a:cubicBezTo>
                  <a:cubicBezTo>
                    <a:pt x="807" y="305"/>
                    <a:pt x="807" y="305"/>
                    <a:pt x="807" y="305"/>
                  </a:cubicBezTo>
                  <a:cubicBezTo>
                    <a:pt x="888" y="291"/>
                    <a:pt x="941" y="215"/>
                    <a:pt x="927" y="134"/>
                  </a:cubicBezTo>
                  <a:cubicBezTo>
                    <a:pt x="927" y="134"/>
                    <a:pt x="927" y="134"/>
                    <a:pt x="927" y="134"/>
                  </a:cubicBezTo>
                  <a:cubicBezTo>
                    <a:pt x="913" y="54"/>
                    <a:pt x="837" y="0"/>
                    <a:pt x="756" y="15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54" y="138"/>
                    <a:pt x="0" y="215"/>
                    <a:pt x="14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44"/>
            <p:cNvSpPr>
              <a:spLocks/>
            </p:cNvSpPr>
            <p:nvPr/>
          </p:nvSpPr>
          <p:spPr bwMode="auto">
            <a:xfrm>
              <a:off x="6257925" y="5429250"/>
              <a:ext cx="554038" cy="252413"/>
            </a:xfrm>
            <a:custGeom>
              <a:avLst/>
              <a:gdLst>
                <a:gd name="T0" fmla="*/ 8243 w 941"/>
                <a:gd name="T1" fmla="*/ 173976 h 428"/>
                <a:gd name="T2" fmla="*/ 108924 w 941"/>
                <a:gd name="T3" fmla="*/ 244157 h 428"/>
                <a:gd name="T4" fmla="*/ 475142 w 941"/>
                <a:gd name="T5" fmla="*/ 179874 h 428"/>
                <a:gd name="T6" fmla="*/ 545795 w 941"/>
                <a:gd name="T7" fmla="*/ 79027 h 428"/>
                <a:gd name="T8" fmla="*/ 545795 w 941"/>
                <a:gd name="T9" fmla="*/ 79027 h 428"/>
                <a:gd name="T10" fmla="*/ 445114 w 941"/>
                <a:gd name="T11" fmla="*/ 8257 h 428"/>
                <a:gd name="T12" fmla="*/ 78896 w 941"/>
                <a:gd name="T13" fmla="*/ 72539 h 428"/>
                <a:gd name="T14" fmla="*/ 8243 w 941"/>
                <a:gd name="T15" fmla="*/ 173976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1" h="428">
                  <a:moveTo>
                    <a:pt x="14" y="295"/>
                  </a:moveTo>
                  <a:cubicBezTo>
                    <a:pt x="28" y="375"/>
                    <a:pt x="105" y="428"/>
                    <a:pt x="185" y="414"/>
                  </a:cubicBezTo>
                  <a:cubicBezTo>
                    <a:pt x="807" y="305"/>
                    <a:pt x="807" y="305"/>
                    <a:pt x="807" y="305"/>
                  </a:cubicBezTo>
                  <a:cubicBezTo>
                    <a:pt x="887" y="291"/>
                    <a:pt x="941" y="214"/>
                    <a:pt x="927" y="134"/>
                  </a:cubicBezTo>
                  <a:cubicBezTo>
                    <a:pt x="927" y="134"/>
                    <a:pt x="927" y="134"/>
                    <a:pt x="927" y="134"/>
                  </a:cubicBezTo>
                  <a:cubicBezTo>
                    <a:pt x="913" y="54"/>
                    <a:pt x="836" y="0"/>
                    <a:pt x="756" y="14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53" y="138"/>
                    <a:pt x="0" y="214"/>
                    <a:pt x="14" y="295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Freeform 45"/>
            <p:cNvSpPr>
              <a:spLocks/>
            </p:cNvSpPr>
            <p:nvPr/>
          </p:nvSpPr>
          <p:spPr bwMode="auto">
            <a:xfrm>
              <a:off x="6378575" y="5630863"/>
              <a:ext cx="484188" cy="239713"/>
            </a:xfrm>
            <a:custGeom>
              <a:avLst/>
              <a:gdLst>
                <a:gd name="T0" fmla="*/ 8236 w 823"/>
                <a:gd name="T1" fmla="*/ 160790 h 407"/>
                <a:gd name="T2" fmla="*/ 108839 w 823"/>
                <a:gd name="T3" fmla="*/ 231467 h 407"/>
                <a:gd name="T4" fmla="*/ 405353 w 823"/>
                <a:gd name="T5" fmla="*/ 179638 h 407"/>
                <a:gd name="T6" fmla="*/ 475952 w 823"/>
                <a:gd name="T7" fmla="*/ 78923 h 407"/>
                <a:gd name="T8" fmla="*/ 475952 w 823"/>
                <a:gd name="T9" fmla="*/ 78923 h 407"/>
                <a:gd name="T10" fmla="*/ 375349 w 823"/>
                <a:gd name="T11" fmla="*/ 8246 h 407"/>
                <a:gd name="T12" fmla="*/ 78835 w 823"/>
                <a:gd name="T13" fmla="*/ 60075 h 407"/>
                <a:gd name="T14" fmla="*/ 8236 w 823"/>
                <a:gd name="T15" fmla="*/ 16079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407">
                  <a:moveTo>
                    <a:pt x="14" y="273"/>
                  </a:moveTo>
                  <a:cubicBezTo>
                    <a:pt x="28" y="353"/>
                    <a:pt x="104" y="407"/>
                    <a:pt x="185" y="393"/>
                  </a:cubicBezTo>
                  <a:cubicBezTo>
                    <a:pt x="689" y="305"/>
                    <a:pt x="689" y="305"/>
                    <a:pt x="689" y="305"/>
                  </a:cubicBezTo>
                  <a:cubicBezTo>
                    <a:pt x="769" y="290"/>
                    <a:pt x="823" y="214"/>
                    <a:pt x="809" y="134"/>
                  </a:cubicBezTo>
                  <a:cubicBezTo>
                    <a:pt x="809" y="134"/>
                    <a:pt x="809" y="134"/>
                    <a:pt x="809" y="134"/>
                  </a:cubicBezTo>
                  <a:cubicBezTo>
                    <a:pt x="795" y="53"/>
                    <a:pt x="718" y="0"/>
                    <a:pt x="638" y="14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53" y="116"/>
                    <a:pt x="0" y="193"/>
                    <a:pt x="14" y="273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46"/>
            <p:cNvSpPr>
              <a:spLocks/>
            </p:cNvSpPr>
            <p:nvPr/>
          </p:nvSpPr>
          <p:spPr bwMode="auto">
            <a:xfrm>
              <a:off x="6673850" y="5437188"/>
              <a:ext cx="520700" cy="257175"/>
            </a:xfrm>
            <a:custGeom>
              <a:avLst/>
              <a:gdLst>
                <a:gd name="T0" fmla="*/ 520700 w 328"/>
                <a:gd name="T1" fmla="*/ 15875 h 162"/>
                <a:gd name="T2" fmla="*/ 38100 w 328"/>
                <a:gd name="T3" fmla="*/ 0 h 162"/>
                <a:gd name="T4" fmla="*/ 0 w 328"/>
                <a:gd name="T5" fmla="*/ 155575 h 162"/>
                <a:gd name="T6" fmla="*/ 442913 w 328"/>
                <a:gd name="T7" fmla="*/ 257175 h 162"/>
                <a:gd name="T8" fmla="*/ 520700 w 328"/>
                <a:gd name="T9" fmla="*/ 15875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162">
                  <a:moveTo>
                    <a:pt x="328" y="10"/>
                  </a:moveTo>
                  <a:lnTo>
                    <a:pt x="24" y="0"/>
                  </a:lnTo>
                  <a:lnTo>
                    <a:pt x="0" y="98"/>
                  </a:lnTo>
                  <a:lnTo>
                    <a:pt x="279" y="162"/>
                  </a:lnTo>
                  <a:lnTo>
                    <a:pt x="328" y="10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47"/>
            <p:cNvSpPr>
              <a:spLocks/>
            </p:cNvSpPr>
            <p:nvPr/>
          </p:nvSpPr>
          <p:spPr bwMode="auto">
            <a:xfrm>
              <a:off x="6718300" y="5637213"/>
              <a:ext cx="509588" cy="388938"/>
            </a:xfrm>
            <a:custGeom>
              <a:avLst/>
              <a:gdLst>
                <a:gd name="T0" fmla="*/ 509588 w 321"/>
                <a:gd name="T1" fmla="*/ 19050 h 245"/>
                <a:gd name="T2" fmla="*/ 44450 w 321"/>
                <a:gd name="T3" fmla="*/ 0 h 245"/>
                <a:gd name="T4" fmla="*/ 0 w 321"/>
                <a:gd name="T5" fmla="*/ 149225 h 245"/>
                <a:gd name="T6" fmla="*/ 333375 w 321"/>
                <a:gd name="T7" fmla="*/ 388938 h 245"/>
                <a:gd name="T8" fmla="*/ 509588 w 321"/>
                <a:gd name="T9" fmla="*/ 1905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45">
                  <a:moveTo>
                    <a:pt x="321" y="12"/>
                  </a:moveTo>
                  <a:lnTo>
                    <a:pt x="28" y="0"/>
                  </a:lnTo>
                  <a:lnTo>
                    <a:pt x="0" y="94"/>
                  </a:lnTo>
                  <a:lnTo>
                    <a:pt x="210" y="245"/>
                  </a:lnTo>
                  <a:lnTo>
                    <a:pt x="321" y="12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48"/>
            <p:cNvSpPr>
              <a:spLocks/>
            </p:cNvSpPr>
            <p:nvPr/>
          </p:nvSpPr>
          <p:spPr bwMode="auto">
            <a:xfrm>
              <a:off x="6292850" y="5302250"/>
              <a:ext cx="130175" cy="114300"/>
            </a:xfrm>
            <a:custGeom>
              <a:avLst/>
              <a:gdLst>
                <a:gd name="T0" fmla="*/ 3534 w 221"/>
                <a:gd name="T1" fmla="*/ 66235 h 195"/>
                <a:gd name="T2" fmla="*/ 55958 w 221"/>
                <a:gd name="T3" fmla="*/ 111369 h 195"/>
                <a:gd name="T4" fmla="*/ 104847 w 221"/>
                <a:gd name="T5" fmla="*/ 104922 h 195"/>
                <a:gd name="T6" fmla="*/ 91299 w 221"/>
                <a:gd name="T7" fmla="*/ 2931 h 195"/>
                <a:gd name="T8" fmla="*/ 42999 w 221"/>
                <a:gd name="T9" fmla="*/ 9378 h 195"/>
                <a:gd name="T10" fmla="*/ 3534 w 221"/>
                <a:gd name="T11" fmla="*/ 66235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5">
                  <a:moveTo>
                    <a:pt x="6" y="113"/>
                  </a:moveTo>
                  <a:cubicBezTo>
                    <a:pt x="12" y="161"/>
                    <a:pt x="52" y="195"/>
                    <a:pt x="95" y="190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221" y="173"/>
                    <a:pt x="198" y="0"/>
                    <a:pt x="155" y="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29" y="22"/>
                    <a:pt x="0" y="65"/>
                    <a:pt x="6" y="113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49"/>
            <p:cNvSpPr>
              <a:spLocks/>
            </p:cNvSpPr>
            <p:nvPr/>
          </p:nvSpPr>
          <p:spPr bwMode="auto">
            <a:xfrm>
              <a:off x="6507163" y="4914900"/>
              <a:ext cx="141288" cy="133350"/>
            </a:xfrm>
            <a:custGeom>
              <a:avLst/>
              <a:gdLst>
                <a:gd name="T0" fmla="*/ 10509 w 242"/>
                <a:gd name="T1" fmla="*/ 39359 h 227"/>
                <a:gd name="T2" fmla="*/ 33279 w 242"/>
                <a:gd name="T3" fmla="*/ 104565 h 227"/>
                <a:gd name="T4" fmla="*/ 78818 w 242"/>
                <a:gd name="T5" fmla="*/ 123363 h 227"/>
                <a:gd name="T6" fmla="*/ 117935 w 242"/>
                <a:gd name="T7" fmla="*/ 28197 h 227"/>
                <a:gd name="T8" fmla="*/ 72396 w 242"/>
                <a:gd name="T9" fmla="*/ 9399 h 227"/>
                <a:gd name="T10" fmla="*/ 10509 w 242"/>
                <a:gd name="T11" fmla="*/ 39359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227">
                  <a:moveTo>
                    <a:pt x="18" y="67"/>
                  </a:moveTo>
                  <a:cubicBezTo>
                    <a:pt x="0" y="112"/>
                    <a:pt x="17" y="161"/>
                    <a:pt x="57" y="178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75" y="227"/>
                    <a:pt x="242" y="65"/>
                    <a:pt x="202" y="48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84" y="0"/>
                    <a:pt x="37" y="22"/>
                    <a:pt x="18" y="67"/>
                  </a:cubicBez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50"/>
            <p:cNvSpPr>
              <a:spLocks/>
            </p:cNvSpPr>
            <p:nvPr/>
          </p:nvSpPr>
          <p:spPr bwMode="auto">
            <a:xfrm>
              <a:off x="6305550" y="5508625"/>
              <a:ext cx="128588" cy="115888"/>
            </a:xfrm>
            <a:custGeom>
              <a:avLst/>
              <a:gdLst>
                <a:gd name="T0" fmla="*/ 3491 w 221"/>
                <a:gd name="T1" fmla="*/ 67404 h 196"/>
                <a:gd name="T2" fmla="*/ 55275 w 221"/>
                <a:gd name="T3" fmla="*/ 112340 h 196"/>
                <a:gd name="T4" fmla="*/ 104150 w 221"/>
                <a:gd name="T5" fmla="*/ 105836 h 196"/>
                <a:gd name="T6" fmla="*/ 90768 w 221"/>
                <a:gd name="T7" fmla="*/ 3548 h 196"/>
                <a:gd name="T8" fmla="*/ 42475 w 221"/>
                <a:gd name="T9" fmla="*/ 10052 h 196"/>
                <a:gd name="T10" fmla="*/ 3491 w 221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1" h="196">
                  <a:moveTo>
                    <a:pt x="6" y="114"/>
                  </a:moveTo>
                  <a:cubicBezTo>
                    <a:pt x="12" y="161"/>
                    <a:pt x="53" y="196"/>
                    <a:pt x="95" y="190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221" y="174"/>
                    <a:pt x="199" y="0"/>
                    <a:pt x="156" y="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30" y="22"/>
                    <a:pt x="0" y="66"/>
                    <a:pt x="6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51"/>
            <p:cNvSpPr>
              <a:spLocks/>
            </p:cNvSpPr>
            <p:nvPr/>
          </p:nvSpPr>
          <p:spPr bwMode="auto">
            <a:xfrm>
              <a:off x="6411913" y="5703888"/>
              <a:ext cx="130175" cy="115888"/>
            </a:xfrm>
            <a:custGeom>
              <a:avLst/>
              <a:gdLst>
                <a:gd name="T0" fmla="*/ 4105 w 222"/>
                <a:gd name="T1" fmla="*/ 67404 h 196"/>
                <a:gd name="T2" fmla="*/ 56292 w 222"/>
                <a:gd name="T3" fmla="*/ 112340 h 196"/>
                <a:gd name="T4" fmla="*/ 104961 w 222"/>
                <a:gd name="T5" fmla="*/ 105836 h 196"/>
                <a:gd name="T6" fmla="*/ 91474 w 222"/>
                <a:gd name="T7" fmla="*/ 3548 h 196"/>
                <a:gd name="T8" fmla="*/ 42805 w 222"/>
                <a:gd name="T9" fmla="*/ 10052 h 196"/>
                <a:gd name="T10" fmla="*/ 4105 w 222"/>
                <a:gd name="T11" fmla="*/ 67404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196">
                  <a:moveTo>
                    <a:pt x="7" y="114"/>
                  </a:moveTo>
                  <a:cubicBezTo>
                    <a:pt x="13" y="162"/>
                    <a:pt x="53" y="196"/>
                    <a:pt x="96" y="190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222" y="174"/>
                    <a:pt x="199" y="0"/>
                    <a:pt x="156" y="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30" y="22"/>
                    <a:pt x="0" y="66"/>
                    <a:pt x="7" y="114"/>
                  </a:cubicBez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52"/>
            <p:cNvSpPr>
              <a:spLocks/>
            </p:cNvSpPr>
            <p:nvPr/>
          </p:nvSpPr>
          <p:spPr bwMode="auto">
            <a:xfrm>
              <a:off x="6897688" y="5075238"/>
              <a:ext cx="65088" cy="117475"/>
            </a:xfrm>
            <a:custGeom>
              <a:avLst/>
              <a:gdLst>
                <a:gd name="T0" fmla="*/ 2304 w 113"/>
                <a:gd name="T1" fmla="*/ 105262 h 202"/>
                <a:gd name="T2" fmla="*/ 5760 w 113"/>
                <a:gd name="T3" fmla="*/ 115730 h 202"/>
                <a:gd name="T4" fmla="*/ 5760 w 113"/>
                <a:gd name="T5" fmla="*/ 115730 h 202"/>
                <a:gd name="T6" fmla="*/ 15552 w 113"/>
                <a:gd name="T7" fmla="*/ 112241 h 202"/>
                <a:gd name="T8" fmla="*/ 63360 w 113"/>
                <a:gd name="T9" fmla="*/ 11631 h 202"/>
                <a:gd name="T10" fmla="*/ 59904 w 113"/>
                <a:gd name="T11" fmla="*/ 1745 h 202"/>
                <a:gd name="T12" fmla="*/ 59904 w 113"/>
                <a:gd name="T13" fmla="*/ 1745 h 202"/>
                <a:gd name="T14" fmla="*/ 49536 w 113"/>
                <a:gd name="T15" fmla="*/ 5234 h 202"/>
                <a:gd name="T16" fmla="*/ 2304 w 113"/>
                <a:gd name="T17" fmla="*/ 105262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202">
                  <a:moveTo>
                    <a:pt x="4" y="181"/>
                  </a:moveTo>
                  <a:cubicBezTo>
                    <a:pt x="0" y="188"/>
                    <a:pt x="3" y="196"/>
                    <a:pt x="10" y="199"/>
                  </a:cubicBezTo>
                  <a:cubicBezTo>
                    <a:pt x="10" y="199"/>
                    <a:pt x="10" y="199"/>
                    <a:pt x="10" y="199"/>
                  </a:cubicBezTo>
                  <a:cubicBezTo>
                    <a:pt x="16" y="202"/>
                    <a:pt x="24" y="199"/>
                    <a:pt x="27" y="193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3" y="14"/>
                    <a:pt x="110" y="6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97" y="0"/>
                    <a:pt x="89" y="3"/>
                    <a:pt x="86" y="9"/>
                  </a:cubicBezTo>
                  <a:lnTo>
                    <a:pt x="4" y="181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53"/>
            <p:cNvSpPr>
              <a:spLocks/>
            </p:cNvSpPr>
            <p:nvPr/>
          </p:nvSpPr>
          <p:spPr bwMode="auto">
            <a:xfrm>
              <a:off x="6881813" y="5059363"/>
              <a:ext cx="47625" cy="80963"/>
            </a:xfrm>
            <a:custGeom>
              <a:avLst/>
              <a:gdLst>
                <a:gd name="T0" fmla="*/ 1764 w 81"/>
                <a:gd name="T1" fmla="*/ 68553 h 137"/>
                <a:gd name="T2" fmla="*/ 5292 w 81"/>
                <a:gd name="T3" fmla="*/ 79190 h 137"/>
                <a:gd name="T4" fmla="*/ 5292 w 81"/>
                <a:gd name="T5" fmla="*/ 79190 h 137"/>
                <a:gd name="T6" fmla="*/ 15287 w 81"/>
                <a:gd name="T7" fmla="*/ 75644 h 137"/>
                <a:gd name="T8" fmla="*/ 45861 w 81"/>
                <a:gd name="T9" fmla="*/ 12410 h 137"/>
                <a:gd name="T10" fmla="*/ 41745 w 81"/>
                <a:gd name="T11" fmla="*/ 2364 h 137"/>
                <a:gd name="T12" fmla="*/ 41745 w 81"/>
                <a:gd name="T13" fmla="*/ 2364 h 137"/>
                <a:gd name="T14" fmla="*/ 31750 w 81"/>
                <a:gd name="T15" fmla="*/ 5910 h 137"/>
                <a:gd name="T16" fmla="*/ 1764 w 81"/>
                <a:gd name="T17" fmla="*/ 68553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137">
                  <a:moveTo>
                    <a:pt x="3" y="116"/>
                  </a:moveTo>
                  <a:cubicBezTo>
                    <a:pt x="0" y="123"/>
                    <a:pt x="3" y="130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16" y="137"/>
                    <a:pt x="23" y="134"/>
                    <a:pt x="26" y="1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1" y="14"/>
                    <a:pt x="78" y="7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5" y="0"/>
                    <a:pt x="57" y="3"/>
                    <a:pt x="54" y="10"/>
                  </a:cubicBezTo>
                  <a:lnTo>
                    <a:pt x="3" y="116"/>
                  </a:lnTo>
                  <a:close/>
                </a:path>
              </a:pathLst>
            </a:custGeom>
            <a:solidFill>
              <a:srgbClr val="EA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54"/>
            <p:cNvSpPr>
              <a:spLocks/>
            </p:cNvSpPr>
            <p:nvPr/>
          </p:nvSpPr>
          <p:spPr bwMode="auto">
            <a:xfrm>
              <a:off x="6705600" y="5256213"/>
              <a:ext cx="23813" cy="85725"/>
            </a:xfrm>
            <a:custGeom>
              <a:avLst/>
              <a:gdLst>
                <a:gd name="T0" fmla="*/ 7739 w 40"/>
                <a:gd name="T1" fmla="*/ 78631 h 145"/>
                <a:gd name="T2" fmla="*/ 16074 w 40"/>
                <a:gd name="T3" fmla="*/ 85725 h 145"/>
                <a:gd name="T4" fmla="*/ 16074 w 40"/>
                <a:gd name="T5" fmla="*/ 85725 h 145"/>
                <a:gd name="T6" fmla="*/ 23218 w 40"/>
                <a:gd name="T7" fmla="*/ 76857 h 145"/>
                <a:gd name="T8" fmla="*/ 15478 w 40"/>
                <a:gd name="T9" fmla="*/ 7686 h 145"/>
                <a:gd name="T10" fmla="*/ 7144 w 40"/>
                <a:gd name="T11" fmla="*/ 591 h 145"/>
                <a:gd name="T12" fmla="*/ 7144 w 40"/>
                <a:gd name="T13" fmla="*/ 591 h 145"/>
                <a:gd name="T14" fmla="*/ 0 w 40"/>
                <a:gd name="T15" fmla="*/ 9459 h 145"/>
                <a:gd name="T16" fmla="*/ 7739 w 40"/>
                <a:gd name="T17" fmla="*/ 78631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13" y="133"/>
                  </a:moveTo>
                  <a:cubicBezTo>
                    <a:pt x="14" y="140"/>
                    <a:pt x="20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34" y="144"/>
                    <a:pt x="40" y="137"/>
                    <a:pt x="39" y="13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6"/>
                    <a:pt x="19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2"/>
                    <a:pt x="0" y="8"/>
                    <a:pt x="0" y="16"/>
                  </a:cubicBezTo>
                  <a:lnTo>
                    <a:pt x="13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55"/>
            <p:cNvSpPr>
              <a:spLocks/>
            </p:cNvSpPr>
            <p:nvPr/>
          </p:nvSpPr>
          <p:spPr bwMode="auto">
            <a:xfrm>
              <a:off x="6729413" y="5464175"/>
              <a:ext cx="23813" cy="84138"/>
            </a:xfrm>
            <a:custGeom>
              <a:avLst/>
              <a:gdLst>
                <a:gd name="T0" fmla="*/ 8335 w 40"/>
                <a:gd name="T1" fmla="*/ 77175 h 145"/>
                <a:gd name="T2" fmla="*/ 16669 w 40"/>
                <a:gd name="T3" fmla="*/ 83558 h 145"/>
                <a:gd name="T4" fmla="*/ 16669 w 40"/>
                <a:gd name="T5" fmla="*/ 83558 h 145"/>
                <a:gd name="T6" fmla="*/ 23218 w 40"/>
                <a:gd name="T7" fmla="*/ 75434 h 145"/>
                <a:gd name="T8" fmla="*/ 16074 w 40"/>
                <a:gd name="T9" fmla="*/ 6963 h 145"/>
                <a:gd name="T10" fmla="*/ 7144 w 40"/>
                <a:gd name="T11" fmla="*/ 580 h 145"/>
                <a:gd name="T12" fmla="*/ 7144 w 40"/>
                <a:gd name="T13" fmla="*/ 580 h 145"/>
                <a:gd name="T14" fmla="*/ 595 w 40"/>
                <a:gd name="T15" fmla="*/ 8704 h 145"/>
                <a:gd name="T16" fmla="*/ 8335 w 40"/>
                <a:gd name="T17" fmla="*/ 77175 h 1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145">
                  <a:moveTo>
                    <a:pt x="14" y="133"/>
                  </a:moveTo>
                  <a:cubicBezTo>
                    <a:pt x="14" y="140"/>
                    <a:pt x="21" y="145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5" y="143"/>
                    <a:pt x="40" y="137"/>
                    <a:pt x="39" y="13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5"/>
                    <a:pt x="19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1"/>
                    <a:pt x="0" y="8"/>
                    <a:pt x="1" y="15"/>
                  </a:cubicBezTo>
                  <a:lnTo>
                    <a:pt x="14" y="133"/>
                  </a:lnTo>
                  <a:close/>
                </a:path>
              </a:pathLst>
            </a:custGeom>
            <a:solidFill>
              <a:srgbClr val="F4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4" name="Freeform 56"/>
            <p:cNvSpPr>
              <a:spLocks/>
            </p:cNvSpPr>
            <p:nvPr/>
          </p:nvSpPr>
          <p:spPr bwMode="auto">
            <a:xfrm>
              <a:off x="4165600" y="6086475"/>
              <a:ext cx="912813" cy="636588"/>
            </a:xfrm>
            <a:custGeom>
              <a:avLst/>
              <a:gdLst>
                <a:gd name="T0" fmla="*/ 742950 w 575"/>
                <a:gd name="T1" fmla="*/ 625475 h 401"/>
                <a:gd name="T2" fmla="*/ 0 w 575"/>
                <a:gd name="T3" fmla="*/ 636588 h 401"/>
                <a:gd name="T4" fmla="*/ 296863 w 575"/>
                <a:gd name="T5" fmla="*/ 0 h 401"/>
                <a:gd name="T6" fmla="*/ 912813 w 575"/>
                <a:gd name="T7" fmla="*/ 279400 h 401"/>
                <a:gd name="T8" fmla="*/ 742950 w 575"/>
                <a:gd name="T9" fmla="*/ 625475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401">
                  <a:moveTo>
                    <a:pt x="468" y="394"/>
                  </a:moveTo>
                  <a:lnTo>
                    <a:pt x="0" y="401"/>
                  </a:lnTo>
                  <a:lnTo>
                    <a:pt x="187" y="0"/>
                  </a:lnTo>
                  <a:lnTo>
                    <a:pt x="575" y="176"/>
                  </a:lnTo>
                  <a:lnTo>
                    <a:pt x="468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57"/>
            <p:cNvSpPr>
              <a:spLocks/>
            </p:cNvSpPr>
            <p:nvPr/>
          </p:nvSpPr>
          <p:spPr bwMode="auto">
            <a:xfrm>
              <a:off x="4033838" y="6135688"/>
              <a:ext cx="1044575" cy="731838"/>
            </a:xfrm>
            <a:custGeom>
              <a:avLst/>
              <a:gdLst>
                <a:gd name="T0" fmla="*/ 892175 w 658"/>
                <a:gd name="T1" fmla="*/ 731838 h 461"/>
                <a:gd name="T2" fmla="*/ 0 w 658"/>
                <a:gd name="T3" fmla="*/ 731838 h 461"/>
                <a:gd name="T4" fmla="*/ 341313 w 658"/>
                <a:gd name="T5" fmla="*/ 0 h 461"/>
                <a:gd name="T6" fmla="*/ 1044575 w 658"/>
                <a:gd name="T7" fmla="*/ 323850 h 461"/>
                <a:gd name="T8" fmla="*/ 892175 w 658"/>
                <a:gd name="T9" fmla="*/ 731838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8" h="461">
                  <a:moveTo>
                    <a:pt x="562" y="461"/>
                  </a:moveTo>
                  <a:lnTo>
                    <a:pt x="0" y="461"/>
                  </a:lnTo>
                  <a:lnTo>
                    <a:pt x="215" y="0"/>
                  </a:lnTo>
                  <a:lnTo>
                    <a:pt x="658" y="204"/>
                  </a:lnTo>
                  <a:lnTo>
                    <a:pt x="562" y="461"/>
                  </a:ln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Freeform 58"/>
            <p:cNvSpPr>
              <a:spLocks/>
            </p:cNvSpPr>
            <p:nvPr/>
          </p:nvSpPr>
          <p:spPr bwMode="auto">
            <a:xfrm>
              <a:off x="7013575" y="6086475"/>
              <a:ext cx="912813" cy="636588"/>
            </a:xfrm>
            <a:custGeom>
              <a:avLst/>
              <a:gdLst>
                <a:gd name="T0" fmla="*/ 171450 w 575"/>
                <a:gd name="T1" fmla="*/ 625475 h 401"/>
                <a:gd name="T2" fmla="*/ 912813 w 575"/>
                <a:gd name="T3" fmla="*/ 636588 h 401"/>
                <a:gd name="T4" fmla="*/ 615950 w 575"/>
                <a:gd name="T5" fmla="*/ 0 h 401"/>
                <a:gd name="T6" fmla="*/ 0 w 575"/>
                <a:gd name="T7" fmla="*/ 279400 h 401"/>
                <a:gd name="T8" fmla="*/ 171450 w 575"/>
                <a:gd name="T9" fmla="*/ 625475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401">
                  <a:moveTo>
                    <a:pt x="108" y="394"/>
                  </a:moveTo>
                  <a:lnTo>
                    <a:pt x="575" y="401"/>
                  </a:lnTo>
                  <a:lnTo>
                    <a:pt x="388" y="0"/>
                  </a:lnTo>
                  <a:lnTo>
                    <a:pt x="0" y="176"/>
                  </a:lnTo>
                  <a:lnTo>
                    <a:pt x="108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59"/>
            <p:cNvSpPr>
              <a:spLocks/>
            </p:cNvSpPr>
            <p:nvPr/>
          </p:nvSpPr>
          <p:spPr bwMode="auto">
            <a:xfrm>
              <a:off x="7013575" y="6135688"/>
              <a:ext cx="1044575" cy="731838"/>
            </a:xfrm>
            <a:custGeom>
              <a:avLst/>
              <a:gdLst>
                <a:gd name="T0" fmla="*/ 152400 w 658"/>
                <a:gd name="T1" fmla="*/ 731838 h 461"/>
                <a:gd name="T2" fmla="*/ 1044575 w 658"/>
                <a:gd name="T3" fmla="*/ 731838 h 461"/>
                <a:gd name="T4" fmla="*/ 703263 w 658"/>
                <a:gd name="T5" fmla="*/ 0 h 461"/>
                <a:gd name="T6" fmla="*/ 0 w 658"/>
                <a:gd name="T7" fmla="*/ 323850 h 461"/>
                <a:gd name="T8" fmla="*/ 152400 w 658"/>
                <a:gd name="T9" fmla="*/ 731838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8" h="461">
                  <a:moveTo>
                    <a:pt x="96" y="461"/>
                  </a:moveTo>
                  <a:lnTo>
                    <a:pt x="658" y="461"/>
                  </a:lnTo>
                  <a:lnTo>
                    <a:pt x="443" y="0"/>
                  </a:lnTo>
                  <a:lnTo>
                    <a:pt x="0" y="204"/>
                  </a:lnTo>
                  <a:lnTo>
                    <a:pt x="96" y="461"/>
                  </a:lnTo>
                  <a:close/>
                </a:path>
              </a:pathLst>
            </a:custGeom>
            <a:solidFill>
              <a:srgbClr val="285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60"/>
            <p:cNvSpPr>
              <a:spLocks/>
            </p:cNvSpPr>
            <p:nvPr/>
          </p:nvSpPr>
          <p:spPr bwMode="auto">
            <a:xfrm>
              <a:off x="5424488" y="1482725"/>
              <a:ext cx="261938" cy="534988"/>
            </a:xfrm>
            <a:custGeom>
              <a:avLst/>
              <a:gdLst>
                <a:gd name="T0" fmla="*/ 252499 w 444"/>
                <a:gd name="T1" fmla="*/ 451506 h 910"/>
                <a:gd name="T2" fmla="*/ 214152 w 444"/>
                <a:gd name="T3" fmla="*/ 525582 h 910"/>
                <a:gd name="T4" fmla="*/ 214152 w 444"/>
                <a:gd name="T5" fmla="*/ 525582 h 910"/>
                <a:gd name="T6" fmla="*/ 140408 w 444"/>
                <a:gd name="T7" fmla="*/ 487368 h 910"/>
                <a:gd name="T8" fmla="*/ 10029 w 444"/>
                <a:gd name="T9" fmla="*/ 83482 h 910"/>
                <a:gd name="T10" fmla="*/ 48376 w 444"/>
                <a:gd name="T11" fmla="*/ 9994 h 910"/>
                <a:gd name="T12" fmla="*/ 48376 w 444"/>
                <a:gd name="T13" fmla="*/ 9994 h 910"/>
                <a:gd name="T14" fmla="*/ 122120 w 444"/>
                <a:gd name="T15" fmla="*/ 47620 h 910"/>
                <a:gd name="T16" fmla="*/ 252499 w 444"/>
                <a:gd name="T17" fmla="*/ 451506 h 9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4" h="910">
                  <a:moveTo>
                    <a:pt x="428" y="768"/>
                  </a:moveTo>
                  <a:cubicBezTo>
                    <a:pt x="444" y="821"/>
                    <a:pt x="416" y="877"/>
                    <a:pt x="363" y="894"/>
                  </a:cubicBezTo>
                  <a:cubicBezTo>
                    <a:pt x="363" y="894"/>
                    <a:pt x="363" y="894"/>
                    <a:pt x="363" y="894"/>
                  </a:cubicBezTo>
                  <a:cubicBezTo>
                    <a:pt x="311" y="910"/>
                    <a:pt x="255" y="882"/>
                    <a:pt x="238" y="829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0" y="90"/>
                    <a:pt x="29" y="34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4" y="0"/>
                    <a:pt x="190" y="29"/>
                    <a:pt x="207" y="81"/>
                  </a:cubicBezTo>
                  <a:lnTo>
                    <a:pt x="428" y="76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61"/>
            <p:cNvSpPr>
              <a:spLocks/>
            </p:cNvSpPr>
            <p:nvPr/>
          </p:nvSpPr>
          <p:spPr bwMode="auto">
            <a:xfrm>
              <a:off x="6470650" y="1512888"/>
              <a:ext cx="293688" cy="523875"/>
            </a:xfrm>
            <a:custGeom>
              <a:avLst/>
              <a:gdLst>
                <a:gd name="T0" fmla="*/ 120653 w 499"/>
                <a:gd name="T1" fmla="*/ 479877 h 893"/>
                <a:gd name="T2" fmla="*/ 44141 w 499"/>
                <a:gd name="T3" fmla="*/ 512142 h 893"/>
                <a:gd name="T4" fmla="*/ 44141 w 499"/>
                <a:gd name="T5" fmla="*/ 512142 h 893"/>
                <a:gd name="T6" fmla="*/ 12360 w 499"/>
                <a:gd name="T7" fmla="*/ 435878 h 893"/>
                <a:gd name="T8" fmla="*/ 172446 w 499"/>
                <a:gd name="T9" fmla="*/ 43998 h 893"/>
                <a:gd name="T10" fmla="*/ 248958 w 499"/>
                <a:gd name="T11" fmla="*/ 11733 h 893"/>
                <a:gd name="T12" fmla="*/ 248958 w 499"/>
                <a:gd name="T13" fmla="*/ 11733 h 893"/>
                <a:gd name="T14" fmla="*/ 281328 w 499"/>
                <a:gd name="T15" fmla="*/ 87997 h 893"/>
                <a:gd name="T16" fmla="*/ 120653 w 499"/>
                <a:gd name="T17" fmla="*/ 479877 h 8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9" h="893">
                  <a:moveTo>
                    <a:pt x="205" y="818"/>
                  </a:moveTo>
                  <a:cubicBezTo>
                    <a:pt x="184" y="869"/>
                    <a:pt x="126" y="893"/>
                    <a:pt x="75" y="873"/>
                  </a:cubicBezTo>
                  <a:cubicBezTo>
                    <a:pt x="75" y="873"/>
                    <a:pt x="75" y="873"/>
                    <a:pt x="75" y="873"/>
                  </a:cubicBezTo>
                  <a:cubicBezTo>
                    <a:pt x="24" y="852"/>
                    <a:pt x="0" y="794"/>
                    <a:pt x="21" y="743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314" y="24"/>
                    <a:pt x="372" y="0"/>
                    <a:pt x="423" y="20"/>
                  </a:cubicBezTo>
                  <a:cubicBezTo>
                    <a:pt x="423" y="20"/>
                    <a:pt x="423" y="20"/>
                    <a:pt x="423" y="20"/>
                  </a:cubicBezTo>
                  <a:cubicBezTo>
                    <a:pt x="474" y="41"/>
                    <a:pt x="499" y="99"/>
                    <a:pt x="478" y="150"/>
                  </a:cubicBezTo>
                  <a:lnTo>
                    <a:pt x="205" y="81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62"/>
            <p:cNvSpPr>
              <a:spLocks/>
            </p:cNvSpPr>
            <p:nvPr/>
          </p:nvSpPr>
          <p:spPr bwMode="auto">
            <a:xfrm>
              <a:off x="7256463" y="2281238"/>
              <a:ext cx="511175" cy="325438"/>
            </a:xfrm>
            <a:custGeom>
              <a:avLst/>
              <a:gdLst>
                <a:gd name="T0" fmla="*/ 93314 w 871"/>
                <a:gd name="T1" fmla="*/ 310726 h 553"/>
                <a:gd name="T2" fmla="*/ 14672 w 871"/>
                <a:gd name="T3" fmla="*/ 284832 h 553"/>
                <a:gd name="T4" fmla="*/ 14672 w 871"/>
                <a:gd name="T5" fmla="*/ 284832 h 553"/>
                <a:gd name="T6" fmla="*/ 40495 w 871"/>
                <a:gd name="T7" fmla="*/ 205973 h 553"/>
                <a:gd name="T8" fmla="*/ 418448 w 871"/>
                <a:gd name="T9" fmla="*/ 14712 h 553"/>
                <a:gd name="T10" fmla="*/ 497090 w 871"/>
                <a:gd name="T11" fmla="*/ 40606 h 553"/>
                <a:gd name="T12" fmla="*/ 497090 w 871"/>
                <a:gd name="T13" fmla="*/ 40606 h 553"/>
                <a:gd name="T14" fmla="*/ 471267 w 871"/>
                <a:gd name="T15" fmla="*/ 119465 h 553"/>
                <a:gd name="T16" fmla="*/ 93314 w 871"/>
                <a:gd name="T17" fmla="*/ 310726 h 5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1" h="553">
                  <a:moveTo>
                    <a:pt x="159" y="528"/>
                  </a:moveTo>
                  <a:cubicBezTo>
                    <a:pt x="110" y="553"/>
                    <a:pt x="50" y="533"/>
                    <a:pt x="25" y="484"/>
                  </a:cubicBezTo>
                  <a:cubicBezTo>
                    <a:pt x="25" y="484"/>
                    <a:pt x="25" y="484"/>
                    <a:pt x="25" y="484"/>
                  </a:cubicBezTo>
                  <a:cubicBezTo>
                    <a:pt x="0" y="435"/>
                    <a:pt x="20" y="375"/>
                    <a:pt x="69" y="350"/>
                  </a:cubicBezTo>
                  <a:cubicBezTo>
                    <a:pt x="713" y="25"/>
                    <a:pt x="713" y="25"/>
                    <a:pt x="713" y="25"/>
                  </a:cubicBezTo>
                  <a:cubicBezTo>
                    <a:pt x="762" y="0"/>
                    <a:pt x="822" y="20"/>
                    <a:pt x="847" y="69"/>
                  </a:cubicBezTo>
                  <a:cubicBezTo>
                    <a:pt x="847" y="69"/>
                    <a:pt x="847" y="69"/>
                    <a:pt x="847" y="69"/>
                  </a:cubicBezTo>
                  <a:cubicBezTo>
                    <a:pt x="871" y="118"/>
                    <a:pt x="852" y="178"/>
                    <a:pt x="803" y="203"/>
                  </a:cubicBezTo>
                  <a:lnTo>
                    <a:pt x="159" y="528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1" name="Freeform 63"/>
            <p:cNvSpPr>
              <a:spLocks/>
            </p:cNvSpPr>
            <p:nvPr/>
          </p:nvSpPr>
          <p:spPr bwMode="auto">
            <a:xfrm>
              <a:off x="6985000" y="4405313"/>
              <a:ext cx="387350" cy="471488"/>
            </a:xfrm>
            <a:custGeom>
              <a:avLst/>
              <a:gdLst>
                <a:gd name="T0" fmla="*/ 19426 w 658"/>
                <a:gd name="T1" fmla="*/ 100991 h 803"/>
                <a:gd name="T2" fmla="*/ 31200 w 658"/>
                <a:gd name="T3" fmla="*/ 19376 h 803"/>
                <a:gd name="T4" fmla="*/ 31200 w 658"/>
                <a:gd name="T5" fmla="*/ 19376 h 803"/>
                <a:gd name="T6" fmla="*/ 113615 w 658"/>
                <a:gd name="T7" fmla="*/ 31119 h 803"/>
                <a:gd name="T8" fmla="*/ 367924 w 658"/>
                <a:gd name="T9" fmla="*/ 369910 h 803"/>
                <a:gd name="T10" fmla="*/ 356150 w 658"/>
                <a:gd name="T11" fmla="*/ 452112 h 803"/>
                <a:gd name="T12" fmla="*/ 356150 w 658"/>
                <a:gd name="T13" fmla="*/ 452112 h 803"/>
                <a:gd name="T14" fmla="*/ 273735 w 658"/>
                <a:gd name="T15" fmla="*/ 439781 h 803"/>
                <a:gd name="T16" fmla="*/ 19426 w 658"/>
                <a:gd name="T17" fmla="*/ 100991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" h="803">
                  <a:moveTo>
                    <a:pt x="33" y="172"/>
                  </a:moveTo>
                  <a:cubicBezTo>
                    <a:pt x="0" y="128"/>
                    <a:pt x="9" y="65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97" y="0"/>
                    <a:pt x="160" y="9"/>
                    <a:pt x="193" y="53"/>
                  </a:cubicBezTo>
                  <a:cubicBezTo>
                    <a:pt x="625" y="630"/>
                    <a:pt x="625" y="630"/>
                    <a:pt x="625" y="630"/>
                  </a:cubicBezTo>
                  <a:cubicBezTo>
                    <a:pt x="658" y="674"/>
                    <a:pt x="649" y="737"/>
                    <a:pt x="605" y="770"/>
                  </a:cubicBezTo>
                  <a:cubicBezTo>
                    <a:pt x="605" y="770"/>
                    <a:pt x="605" y="770"/>
                    <a:pt x="605" y="770"/>
                  </a:cubicBezTo>
                  <a:cubicBezTo>
                    <a:pt x="561" y="803"/>
                    <a:pt x="498" y="794"/>
                    <a:pt x="465" y="749"/>
                  </a:cubicBezTo>
                  <a:lnTo>
                    <a:pt x="33" y="172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64"/>
            <p:cNvSpPr>
              <a:spLocks/>
            </p:cNvSpPr>
            <p:nvPr/>
          </p:nvSpPr>
          <p:spPr bwMode="auto">
            <a:xfrm>
              <a:off x="4722813" y="4405313"/>
              <a:ext cx="387350" cy="471488"/>
            </a:xfrm>
            <a:custGeom>
              <a:avLst/>
              <a:gdLst>
                <a:gd name="T0" fmla="*/ 367924 w 658"/>
                <a:gd name="T1" fmla="*/ 100991 h 803"/>
                <a:gd name="T2" fmla="*/ 356150 w 658"/>
                <a:gd name="T3" fmla="*/ 19376 h 803"/>
                <a:gd name="T4" fmla="*/ 356150 w 658"/>
                <a:gd name="T5" fmla="*/ 19376 h 803"/>
                <a:gd name="T6" fmla="*/ 274324 w 658"/>
                <a:gd name="T7" fmla="*/ 31119 h 803"/>
                <a:gd name="T8" fmla="*/ 19426 w 658"/>
                <a:gd name="T9" fmla="*/ 369910 h 803"/>
                <a:gd name="T10" fmla="*/ 31789 w 658"/>
                <a:gd name="T11" fmla="*/ 452112 h 803"/>
                <a:gd name="T12" fmla="*/ 31789 w 658"/>
                <a:gd name="T13" fmla="*/ 452112 h 803"/>
                <a:gd name="T14" fmla="*/ 113615 w 658"/>
                <a:gd name="T15" fmla="*/ 439781 h 803"/>
                <a:gd name="T16" fmla="*/ 367924 w 658"/>
                <a:gd name="T17" fmla="*/ 100991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" h="803">
                  <a:moveTo>
                    <a:pt x="625" y="172"/>
                  </a:moveTo>
                  <a:cubicBezTo>
                    <a:pt x="658" y="128"/>
                    <a:pt x="649" y="65"/>
                    <a:pt x="605" y="33"/>
                  </a:cubicBezTo>
                  <a:cubicBezTo>
                    <a:pt x="605" y="33"/>
                    <a:pt x="605" y="33"/>
                    <a:pt x="605" y="33"/>
                  </a:cubicBezTo>
                  <a:cubicBezTo>
                    <a:pt x="561" y="0"/>
                    <a:pt x="499" y="9"/>
                    <a:pt x="466" y="53"/>
                  </a:cubicBezTo>
                  <a:cubicBezTo>
                    <a:pt x="33" y="630"/>
                    <a:pt x="33" y="630"/>
                    <a:pt x="33" y="630"/>
                  </a:cubicBezTo>
                  <a:cubicBezTo>
                    <a:pt x="0" y="674"/>
                    <a:pt x="9" y="737"/>
                    <a:pt x="54" y="770"/>
                  </a:cubicBezTo>
                  <a:cubicBezTo>
                    <a:pt x="54" y="770"/>
                    <a:pt x="54" y="770"/>
                    <a:pt x="54" y="770"/>
                  </a:cubicBezTo>
                  <a:cubicBezTo>
                    <a:pt x="98" y="803"/>
                    <a:pt x="160" y="794"/>
                    <a:pt x="193" y="749"/>
                  </a:cubicBezTo>
                  <a:lnTo>
                    <a:pt x="625" y="172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65"/>
            <p:cNvSpPr>
              <a:spLocks/>
            </p:cNvSpPr>
            <p:nvPr/>
          </p:nvSpPr>
          <p:spPr bwMode="auto">
            <a:xfrm>
              <a:off x="4365625" y="2246313"/>
              <a:ext cx="493713" cy="360363"/>
            </a:xfrm>
            <a:custGeom>
              <a:avLst/>
              <a:gdLst>
                <a:gd name="T0" fmla="*/ 457774 w 838"/>
                <a:gd name="T1" fmla="*/ 243775 h 612"/>
                <a:gd name="T2" fmla="*/ 476627 w 838"/>
                <a:gd name="T3" fmla="*/ 324444 h 612"/>
                <a:gd name="T4" fmla="*/ 476627 w 838"/>
                <a:gd name="T5" fmla="*/ 324444 h 612"/>
                <a:gd name="T6" fmla="*/ 395324 w 838"/>
                <a:gd name="T7" fmla="*/ 343287 h 612"/>
                <a:gd name="T8" fmla="*/ 35939 w 838"/>
                <a:gd name="T9" fmla="*/ 116588 h 612"/>
                <a:gd name="T10" fmla="*/ 17675 w 838"/>
                <a:gd name="T11" fmla="*/ 35919 h 612"/>
                <a:gd name="T12" fmla="*/ 17675 w 838"/>
                <a:gd name="T13" fmla="*/ 35919 h 612"/>
                <a:gd name="T14" fmla="*/ 98389 w 838"/>
                <a:gd name="T15" fmla="*/ 17665 h 612"/>
                <a:gd name="T16" fmla="*/ 457774 w 838"/>
                <a:gd name="T17" fmla="*/ 243775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8" h="612">
                  <a:moveTo>
                    <a:pt x="777" y="414"/>
                  </a:moveTo>
                  <a:cubicBezTo>
                    <a:pt x="824" y="443"/>
                    <a:pt x="838" y="505"/>
                    <a:pt x="809" y="551"/>
                  </a:cubicBezTo>
                  <a:cubicBezTo>
                    <a:pt x="809" y="551"/>
                    <a:pt x="809" y="551"/>
                    <a:pt x="809" y="551"/>
                  </a:cubicBezTo>
                  <a:cubicBezTo>
                    <a:pt x="779" y="598"/>
                    <a:pt x="718" y="612"/>
                    <a:pt x="671" y="583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14" y="169"/>
                    <a:pt x="0" y="107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59" y="14"/>
                    <a:pt x="120" y="0"/>
                    <a:pt x="167" y="30"/>
                  </a:cubicBezTo>
                  <a:lnTo>
                    <a:pt x="777" y="414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66"/>
            <p:cNvSpPr>
              <a:spLocks/>
            </p:cNvSpPr>
            <p:nvPr/>
          </p:nvSpPr>
          <p:spPr bwMode="auto">
            <a:xfrm>
              <a:off x="4019550" y="3363913"/>
              <a:ext cx="544513" cy="180975"/>
            </a:xfrm>
            <a:custGeom>
              <a:avLst/>
              <a:gdLst>
                <a:gd name="T0" fmla="*/ 474613 w 927"/>
                <a:gd name="T1" fmla="*/ 4087 h 310"/>
                <a:gd name="T2" fmla="*/ 540401 w 927"/>
                <a:gd name="T3" fmla="*/ 53709 h 310"/>
                <a:gd name="T4" fmla="*/ 540401 w 927"/>
                <a:gd name="T5" fmla="*/ 53709 h 310"/>
                <a:gd name="T6" fmla="*/ 490473 w 927"/>
                <a:gd name="T7" fmla="*/ 119677 h 310"/>
                <a:gd name="T8" fmla="*/ 70487 w 927"/>
                <a:gd name="T9" fmla="*/ 176888 h 310"/>
                <a:gd name="T10" fmla="*/ 4699 w 927"/>
                <a:gd name="T11" fmla="*/ 127266 h 310"/>
                <a:gd name="T12" fmla="*/ 4699 w 927"/>
                <a:gd name="T13" fmla="*/ 127266 h 310"/>
                <a:gd name="T14" fmla="*/ 54628 w 927"/>
                <a:gd name="T15" fmla="*/ 61298 h 310"/>
                <a:gd name="T16" fmla="*/ 474613 w 927"/>
                <a:gd name="T17" fmla="*/ 4087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7" h="310">
                  <a:moveTo>
                    <a:pt x="808" y="7"/>
                  </a:moveTo>
                  <a:cubicBezTo>
                    <a:pt x="862" y="0"/>
                    <a:pt x="912" y="38"/>
                    <a:pt x="920" y="92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7" y="147"/>
                    <a:pt x="889" y="197"/>
                    <a:pt x="835" y="205"/>
                  </a:cubicBezTo>
                  <a:cubicBezTo>
                    <a:pt x="120" y="303"/>
                    <a:pt x="120" y="303"/>
                    <a:pt x="120" y="303"/>
                  </a:cubicBezTo>
                  <a:cubicBezTo>
                    <a:pt x="66" y="310"/>
                    <a:pt x="15" y="272"/>
                    <a:pt x="8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0" y="163"/>
                    <a:pt x="38" y="113"/>
                    <a:pt x="93" y="105"/>
                  </a:cubicBezTo>
                  <a:lnTo>
                    <a:pt x="808" y="7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67"/>
            <p:cNvSpPr>
              <a:spLocks/>
            </p:cNvSpPr>
            <p:nvPr/>
          </p:nvSpPr>
          <p:spPr bwMode="auto">
            <a:xfrm>
              <a:off x="7545388" y="3363913"/>
              <a:ext cx="544513" cy="180975"/>
            </a:xfrm>
            <a:custGeom>
              <a:avLst/>
              <a:gdLst>
                <a:gd name="T0" fmla="*/ 69900 w 927"/>
                <a:gd name="T1" fmla="*/ 4087 h 310"/>
                <a:gd name="T2" fmla="*/ 4112 w 927"/>
                <a:gd name="T3" fmla="*/ 53709 h 310"/>
                <a:gd name="T4" fmla="*/ 4112 w 927"/>
                <a:gd name="T5" fmla="*/ 53709 h 310"/>
                <a:gd name="T6" fmla="*/ 54040 w 927"/>
                <a:gd name="T7" fmla="*/ 119677 h 310"/>
                <a:gd name="T8" fmla="*/ 474026 w 927"/>
                <a:gd name="T9" fmla="*/ 176888 h 310"/>
                <a:gd name="T10" fmla="*/ 539814 w 927"/>
                <a:gd name="T11" fmla="*/ 127266 h 310"/>
                <a:gd name="T12" fmla="*/ 539814 w 927"/>
                <a:gd name="T13" fmla="*/ 127266 h 310"/>
                <a:gd name="T14" fmla="*/ 489885 w 927"/>
                <a:gd name="T15" fmla="*/ 61298 h 310"/>
                <a:gd name="T16" fmla="*/ 69900 w 927"/>
                <a:gd name="T17" fmla="*/ 4087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7" h="310">
                  <a:moveTo>
                    <a:pt x="119" y="7"/>
                  </a:moveTo>
                  <a:cubicBezTo>
                    <a:pt x="65" y="0"/>
                    <a:pt x="15" y="38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47"/>
                    <a:pt x="38" y="197"/>
                    <a:pt x="92" y="205"/>
                  </a:cubicBezTo>
                  <a:cubicBezTo>
                    <a:pt x="807" y="303"/>
                    <a:pt x="807" y="303"/>
                    <a:pt x="807" y="303"/>
                  </a:cubicBezTo>
                  <a:cubicBezTo>
                    <a:pt x="861" y="310"/>
                    <a:pt x="912" y="272"/>
                    <a:pt x="919" y="218"/>
                  </a:cubicBezTo>
                  <a:cubicBezTo>
                    <a:pt x="919" y="218"/>
                    <a:pt x="919" y="218"/>
                    <a:pt x="919" y="218"/>
                  </a:cubicBezTo>
                  <a:cubicBezTo>
                    <a:pt x="927" y="163"/>
                    <a:pt x="888" y="113"/>
                    <a:pt x="834" y="105"/>
                  </a:cubicBezTo>
                  <a:lnTo>
                    <a:pt x="119" y="7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9" name="组合 69"/>
          <p:cNvGrpSpPr>
            <a:grpSpLocks/>
          </p:cNvGrpSpPr>
          <p:nvPr/>
        </p:nvGrpSpPr>
        <p:grpSpPr bwMode="auto">
          <a:xfrm>
            <a:off x="7149308" y="2597151"/>
            <a:ext cx="3562351" cy="2329723"/>
            <a:chOff x="1297404" y="3757004"/>
            <a:chExt cx="3562610" cy="2328790"/>
          </a:xfrm>
        </p:grpSpPr>
        <p:sp>
          <p:nvSpPr>
            <p:cNvPr id="26630" name="文本框 70"/>
            <p:cNvSpPr txBox="1">
              <a:spLocks noChangeArrowheads="1"/>
            </p:cNvSpPr>
            <p:nvPr/>
          </p:nvSpPr>
          <p:spPr bwMode="auto">
            <a:xfrm>
              <a:off x="1404570" y="4270639"/>
              <a:ext cx="3353103" cy="181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艺气用事团队自从成立以来致力于专业的网站学习，及自身能力的提升，我们秉承“给目标用户演示文和艺的理念”，让每一个目标用户都更加深入的了解我们是一个专业的团队，拥有完善的售后，热情的服务，科学严谨的逻辑，一丝不苟的工作态度。我们一直相信</a:t>
              </a:r>
              <a:r>
                <a:rPr lang="en-US" altLang="zh-CN" sz="14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--</a:t>
              </a:r>
              <a:r>
                <a:rPr lang="zh-CN" altLang="en-US" sz="14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“一份耕耘，一份收获</a:t>
              </a:r>
              <a:r>
                <a:rPr lang="en-US" altLang="zh-CN" sz="14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CN" altLang="en-US" sz="14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”</a:t>
              </a:r>
              <a:endParaRPr lang="en-US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509353" y="4152134"/>
              <a:ext cx="313871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2" name="文本框 72"/>
            <p:cNvSpPr txBox="1">
              <a:spLocks noChangeArrowheads="1"/>
            </p:cNvSpPr>
            <p:nvPr/>
          </p:nvSpPr>
          <p:spPr bwMode="auto">
            <a:xfrm>
              <a:off x="1297404" y="3757004"/>
              <a:ext cx="3562610" cy="39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团队的建立和团队网站的建立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艺气用事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9700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1730" y="2224593"/>
            <a:ext cx="1993336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382" y="2152815"/>
            <a:ext cx="2081362" cy="17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959" y="2113391"/>
            <a:ext cx="2304729" cy="19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326" y="2060579"/>
            <a:ext cx="2304729" cy="19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602146" y="3959329"/>
            <a:ext cx="2349500" cy="438150"/>
          </a:xfrm>
          <a:prstGeom prst="round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1357799" y="4009127"/>
            <a:ext cx="1589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陈科任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097573" y="3974341"/>
            <a:ext cx="2349500" cy="438150"/>
          </a:xfrm>
          <a:prstGeom prst="round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632232" y="3963988"/>
            <a:ext cx="2349500" cy="438150"/>
          </a:xfrm>
          <a:prstGeom prst="roundRect">
            <a:avLst/>
          </a:prstGeom>
          <a:solidFill>
            <a:srgbClr val="FBA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121730" y="3974341"/>
            <a:ext cx="1993336" cy="438150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3903146" y="3989101"/>
            <a:ext cx="1589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刘江</a:t>
            </a:r>
          </a:p>
        </p:txBody>
      </p:sp>
      <p:sp>
        <p:nvSpPr>
          <p:cNvPr id="29710" name="文本框 15"/>
          <p:cNvSpPr txBox="1">
            <a:spLocks noChangeArrowheads="1"/>
          </p:cNvSpPr>
          <p:nvPr/>
        </p:nvSpPr>
        <p:spPr bwMode="auto">
          <a:xfrm>
            <a:off x="6378575" y="4008441"/>
            <a:ext cx="1589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彭家亮</a:t>
            </a:r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8812586" y="4024674"/>
            <a:ext cx="1589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汤鑫</a:t>
            </a:r>
          </a:p>
        </p:txBody>
      </p:sp>
      <p:sp>
        <p:nvSpPr>
          <p:cNvPr id="29712" name="矩形 17"/>
          <p:cNvSpPr>
            <a:spLocks noChangeArrowheads="1"/>
          </p:cNvSpPr>
          <p:nvPr/>
        </p:nvSpPr>
        <p:spPr bwMode="auto">
          <a:xfrm>
            <a:off x="740261" y="4597507"/>
            <a:ext cx="2068513" cy="4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艺气用事组长，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19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岁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生于湖南邵阳，为人做事积极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待人友好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713" name="矩形 18"/>
          <p:cNvSpPr>
            <a:spLocks noChangeArrowheads="1"/>
          </p:cNvSpPr>
          <p:nvPr/>
        </p:nvSpPr>
        <p:spPr bwMode="auto">
          <a:xfrm>
            <a:off x="3356175" y="4597507"/>
            <a:ext cx="2068513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艺气用事组员，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19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岁，来自湖南湘潭，有着极高的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UI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设计水平和</a:t>
            </a:r>
            <a:r>
              <a:rPr lang="en-US" altLang="zh-CN" sz="1200" dirty="0" err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ps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能力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714" name="矩形 19"/>
          <p:cNvSpPr>
            <a:spLocks noChangeArrowheads="1"/>
          </p:cNvSpPr>
          <p:nvPr/>
        </p:nvSpPr>
        <p:spPr bwMode="auto">
          <a:xfrm>
            <a:off x="5632232" y="4597507"/>
            <a:ext cx="2066925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艺气用事组员，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19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岁，来自湖南株洲，有着丰富的网页制作经验。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715" name="矩形 20"/>
          <p:cNvSpPr>
            <a:spLocks noChangeArrowheads="1"/>
          </p:cNvSpPr>
          <p:nvPr/>
        </p:nvSpPr>
        <p:spPr bwMode="auto">
          <a:xfrm>
            <a:off x="8156145" y="4619512"/>
            <a:ext cx="2068512" cy="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艺气用事组员，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20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岁，来自湖南邵阳，有着强大的专业单词量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精通各种</a:t>
            </a:r>
            <a:r>
              <a:rPr lang="en-US" altLang="zh-CN" sz="1200" dirty="0" err="1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js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代码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481435-ACFA-47DF-BF39-9E32437BC2D2}"/>
              </a:ext>
            </a:extLst>
          </p:cNvPr>
          <p:cNvSpPr txBox="1"/>
          <p:nvPr/>
        </p:nvSpPr>
        <p:spPr>
          <a:xfrm>
            <a:off x="1347143" y="982149"/>
            <a:ext cx="1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团队介绍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3DD375-B060-43FB-9AB0-A19712708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66" y="2289681"/>
            <a:ext cx="1914525" cy="1581150"/>
          </a:xfrm>
          <a:prstGeom prst="rect">
            <a:avLst/>
          </a:prstGeom>
        </p:spPr>
      </p:pic>
      <p:sp>
        <p:nvSpPr>
          <p:cNvPr id="23" name="圆角矩形 9">
            <a:extLst>
              <a:ext uri="{FF2B5EF4-FFF2-40B4-BE49-F238E27FC236}">
                <a16:creationId xmlns:a16="http://schemas.microsoft.com/office/drawing/2014/main" id="{32F1680C-11CE-476E-A47C-2AC02E134FE4}"/>
              </a:ext>
            </a:extLst>
          </p:cNvPr>
          <p:cNvSpPr/>
          <p:nvPr/>
        </p:nvSpPr>
        <p:spPr>
          <a:xfrm>
            <a:off x="10272138" y="3974341"/>
            <a:ext cx="1757453" cy="438150"/>
          </a:xfrm>
          <a:prstGeom prst="roundRect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id="{B30538D6-B0A0-4A19-BD8F-C6C5D105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389" y="4042688"/>
            <a:ext cx="1589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刘启杰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4CB26D-E4C2-41CF-BF44-FC289A4629E2}"/>
              </a:ext>
            </a:extLst>
          </p:cNvPr>
          <p:cNvSpPr/>
          <p:nvPr/>
        </p:nvSpPr>
        <p:spPr>
          <a:xfrm>
            <a:off x="10272138" y="4553099"/>
            <a:ext cx="1783234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艺气用事组员，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19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岁，来自湖南邵阳，有着良好的沟通能力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、工作回顾</a:t>
            </a:r>
            <a:endParaRPr lang="en-US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76301" y="2028829"/>
            <a:ext cx="4591051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5" name="矩形 6"/>
          <p:cNvSpPr>
            <a:spLocks noChangeArrowheads="1"/>
          </p:cNvSpPr>
          <p:nvPr/>
        </p:nvSpPr>
        <p:spPr bwMode="auto">
          <a:xfrm>
            <a:off x="1209675" y="2357441"/>
            <a:ext cx="3924300" cy="9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“每一次开会都是有意义的”组长每次开会前都会这样说道</a:t>
            </a:r>
            <a:r>
              <a:rPr lang="en-US" altLang="zh-CN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.</a:t>
            </a: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每次开会大家都会聚在一起汇报自己本周的工作经验和不足，以便更好的交流学习，我想：可能经验都是每次积累起来的吧。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301" y="4238629"/>
            <a:ext cx="4591051" cy="1476375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7" name="矩形 8"/>
          <p:cNvSpPr>
            <a:spLocks noChangeArrowheads="1"/>
          </p:cNvSpPr>
          <p:nvPr/>
        </p:nvSpPr>
        <p:spPr bwMode="auto">
          <a:xfrm>
            <a:off x="1209675" y="4567241"/>
            <a:ext cx="3924300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每一次的团员网页制作，大家都是会加班加点，虽然大家脸上都是疲倦的模样，收获的肯定会比预计多得多！</a:t>
            </a:r>
            <a:endParaRPr lang="en-US" altLang="zh-CN" sz="1200" dirty="0">
              <a:solidFill>
                <a:srgbClr val="445469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31941" y="1795463"/>
            <a:ext cx="3279775" cy="461962"/>
          </a:xfrm>
          <a:prstGeom prst="roundRect">
            <a:avLst/>
          </a:prstGeom>
          <a:solidFill>
            <a:srgbClr val="1CB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9" name="文本框 10"/>
          <p:cNvSpPr txBox="1">
            <a:spLocks noChangeArrowheads="1"/>
          </p:cNvSpPr>
          <p:nvPr/>
        </p:nvSpPr>
        <p:spPr bwMode="auto">
          <a:xfrm>
            <a:off x="1763715" y="1844677"/>
            <a:ext cx="279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七次会议，记录成长</a:t>
            </a:r>
            <a:endParaRPr lang="en-US" altLang="zh-CN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31941" y="4046538"/>
            <a:ext cx="3279775" cy="461962"/>
          </a:xfrm>
          <a:prstGeom prst="round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31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215" y="1671638"/>
            <a:ext cx="33924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文本框 13"/>
          <p:cNvSpPr txBox="1">
            <a:spLocks noChangeArrowheads="1"/>
          </p:cNvSpPr>
          <p:nvPr/>
        </p:nvSpPr>
        <p:spPr bwMode="auto">
          <a:xfrm>
            <a:off x="1763714" y="4125936"/>
            <a:ext cx="2797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每一次的团队合作，大家都会共同进步</a:t>
            </a:r>
            <a:endParaRPr lang="en-US" altLang="zh-CN" sz="12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139700" y="279402"/>
            <a:ext cx="264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艺气用事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预期目标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266700"/>
            <a:ext cx="114300" cy="369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2" name="组合 5"/>
          <p:cNvGrpSpPr>
            <a:grpSpLocks/>
          </p:cNvGrpSpPr>
          <p:nvPr/>
        </p:nvGrpSpPr>
        <p:grpSpPr bwMode="auto">
          <a:xfrm>
            <a:off x="6867525" y="1971676"/>
            <a:ext cx="4410075" cy="3573463"/>
            <a:chOff x="6713538" y="1987550"/>
            <a:chExt cx="3995737" cy="3238500"/>
          </a:xfrm>
        </p:grpSpPr>
        <p:sp>
          <p:nvSpPr>
            <p:cNvPr id="27662" name="Oval 5"/>
            <p:cNvSpPr>
              <a:spLocks noChangeArrowheads="1"/>
            </p:cNvSpPr>
            <p:nvPr/>
          </p:nvSpPr>
          <p:spPr bwMode="auto">
            <a:xfrm>
              <a:off x="6713538" y="1987550"/>
              <a:ext cx="3238500" cy="323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3" name="Oval 6"/>
            <p:cNvSpPr>
              <a:spLocks noChangeArrowheads="1"/>
            </p:cNvSpPr>
            <p:nvPr/>
          </p:nvSpPr>
          <p:spPr bwMode="auto">
            <a:xfrm>
              <a:off x="7007225" y="2317750"/>
              <a:ext cx="2651125" cy="2651125"/>
            </a:xfrm>
            <a:prstGeom prst="ellipse">
              <a:avLst/>
            </a:prstGeom>
            <a:solidFill>
              <a:srgbClr val="EB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4" name="Oval 7"/>
            <p:cNvSpPr>
              <a:spLocks noChangeArrowheads="1"/>
            </p:cNvSpPr>
            <p:nvPr/>
          </p:nvSpPr>
          <p:spPr bwMode="auto">
            <a:xfrm>
              <a:off x="7300913" y="2576513"/>
              <a:ext cx="2062162" cy="2060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5" name="Oval 8"/>
            <p:cNvSpPr>
              <a:spLocks noChangeArrowheads="1"/>
            </p:cNvSpPr>
            <p:nvPr/>
          </p:nvSpPr>
          <p:spPr bwMode="auto">
            <a:xfrm>
              <a:off x="7596188" y="2870200"/>
              <a:ext cx="1471612" cy="1473200"/>
            </a:xfrm>
            <a:prstGeom prst="ellipse">
              <a:avLst/>
            </a:prstGeom>
            <a:solidFill>
              <a:srgbClr val="EB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7891463" y="3165475"/>
              <a:ext cx="882650" cy="882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7" name="Oval 10"/>
            <p:cNvSpPr>
              <a:spLocks noChangeArrowheads="1"/>
            </p:cNvSpPr>
            <p:nvPr/>
          </p:nvSpPr>
          <p:spPr bwMode="auto">
            <a:xfrm>
              <a:off x="8112125" y="3360738"/>
              <a:ext cx="441325" cy="441325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微软雅黑" pitchFamily="34" charset="-122"/>
              </a:endParaRPr>
            </a:p>
          </p:txBody>
        </p:sp>
        <p:sp>
          <p:nvSpPr>
            <p:cNvPr id="27668" name="Freeform 11"/>
            <p:cNvSpPr>
              <a:spLocks/>
            </p:cNvSpPr>
            <p:nvPr/>
          </p:nvSpPr>
          <p:spPr bwMode="auto">
            <a:xfrm>
              <a:off x="9318625" y="2219325"/>
              <a:ext cx="1035050" cy="938213"/>
            </a:xfrm>
            <a:custGeom>
              <a:avLst/>
              <a:gdLst>
                <a:gd name="T0" fmla="*/ 0 w 652"/>
                <a:gd name="T1" fmla="*/ 938213 h 591"/>
                <a:gd name="T2" fmla="*/ 158750 w 652"/>
                <a:gd name="T3" fmla="*/ 385763 h 591"/>
                <a:gd name="T4" fmla="*/ 1035050 w 652"/>
                <a:gd name="T5" fmla="*/ 0 h 591"/>
                <a:gd name="T6" fmla="*/ 876300 w 652"/>
                <a:gd name="T7" fmla="*/ 552450 h 591"/>
                <a:gd name="T8" fmla="*/ 0 w 652"/>
                <a:gd name="T9" fmla="*/ 938213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12"/>
            <p:cNvSpPr>
              <a:spLocks/>
            </p:cNvSpPr>
            <p:nvPr/>
          </p:nvSpPr>
          <p:spPr bwMode="auto">
            <a:xfrm>
              <a:off x="9318625" y="2771775"/>
              <a:ext cx="1390650" cy="641350"/>
            </a:xfrm>
            <a:custGeom>
              <a:avLst/>
              <a:gdLst>
                <a:gd name="T0" fmla="*/ 0 w 876"/>
                <a:gd name="T1" fmla="*/ 385763 h 404"/>
                <a:gd name="T2" fmla="*/ 515938 w 876"/>
                <a:gd name="T3" fmla="*/ 641350 h 404"/>
                <a:gd name="T4" fmla="*/ 1390650 w 876"/>
                <a:gd name="T5" fmla="*/ 255588 h 404"/>
                <a:gd name="T6" fmla="*/ 876300 w 876"/>
                <a:gd name="T7" fmla="*/ 0 h 404"/>
                <a:gd name="T8" fmla="*/ 0 w 876"/>
                <a:gd name="T9" fmla="*/ 385763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243943" y="2632085"/>
              <a:ext cx="2146019" cy="1063195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3" name="组合 15"/>
          <p:cNvGrpSpPr>
            <a:grpSpLocks/>
          </p:cNvGrpSpPr>
          <p:nvPr/>
        </p:nvGrpSpPr>
        <p:grpSpPr bwMode="auto">
          <a:xfrm>
            <a:off x="611190" y="2828514"/>
            <a:ext cx="5325751" cy="338555"/>
            <a:chOff x="833120" y="1989061"/>
            <a:chExt cx="5326394" cy="338888"/>
          </a:xfrm>
        </p:grpSpPr>
        <p:sp>
          <p:nvSpPr>
            <p:cNvPr id="17" name="椭圆 16"/>
            <p:cNvSpPr/>
            <p:nvPr/>
          </p:nvSpPr>
          <p:spPr>
            <a:xfrm>
              <a:off x="833120" y="2032383"/>
              <a:ext cx="296898" cy="295566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61" name="矩形 17"/>
            <p:cNvSpPr>
              <a:spLocks noChangeArrowheads="1"/>
            </p:cNvSpPr>
            <p:nvPr/>
          </p:nvSpPr>
          <p:spPr bwMode="auto">
            <a:xfrm>
              <a:off x="1308590" y="1989061"/>
              <a:ext cx="4850924" cy="33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前期目标：艺气用事团队基本的组成</a:t>
              </a:r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654" name="组合 18"/>
          <p:cNvGrpSpPr>
            <a:grpSpLocks/>
          </p:cNvGrpSpPr>
          <p:nvPr/>
        </p:nvGrpSpPr>
        <p:grpSpPr bwMode="auto">
          <a:xfrm>
            <a:off x="611190" y="3651868"/>
            <a:ext cx="5279771" cy="338554"/>
            <a:chOff x="833120" y="2020285"/>
            <a:chExt cx="5280409" cy="338887"/>
          </a:xfrm>
        </p:grpSpPr>
        <p:sp>
          <p:nvSpPr>
            <p:cNvPr id="20" name="椭圆 19"/>
            <p:cNvSpPr/>
            <p:nvPr/>
          </p:nvSpPr>
          <p:spPr>
            <a:xfrm>
              <a:off x="833120" y="2032382"/>
              <a:ext cx="296898" cy="295566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59" name="矩形 20"/>
            <p:cNvSpPr>
              <a:spLocks noChangeArrowheads="1"/>
            </p:cNvSpPr>
            <p:nvPr/>
          </p:nvSpPr>
          <p:spPr bwMode="auto">
            <a:xfrm>
              <a:off x="1262605" y="2020285"/>
              <a:ext cx="4850924" cy="33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中期目标：做好艺气用事团队学习网站</a:t>
              </a:r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655" name="组合 21"/>
          <p:cNvGrpSpPr>
            <a:grpSpLocks/>
          </p:cNvGrpSpPr>
          <p:nvPr/>
        </p:nvGrpSpPr>
        <p:grpSpPr bwMode="auto">
          <a:xfrm>
            <a:off x="631516" y="4454228"/>
            <a:ext cx="5259445" cy="584775"/>
            <a:chOff x="833120" y="2031990"/>
            <a:chExt cx="5260080" cy="583764"/>
          </a:xfrm>
        </p:grpSpPr>
        <p:sp>
          <p:nvSpPr>
            <p:cNvPr id="23" name="椭圆 22"/>
            <p:cNvSpPr/>
            <p:nvPr/>
          </p:nvSpPr>
          <p:spPr>
            <a:xfrm>
              <a:off x="833120" y="2031990"/>
              <a:ext cx="296898" cy="296350"/>
            </a:xfrm>
            <a:prstGeom prst="ellipse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657" name="矩形 23"/>
            <p:cNvSpPr>
              <a:spLocks noChangeArrowheads="1"/>
            </p:cNvSpPr>
            <p:nvPr/>
          </p:nvSpPr>
          <p:spPr bwMode="auto">
            <a:xfrm>
              <a:off x="1242276" y="2031990"/>
              <a:ext cx="4850924" cy="58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最终目标：艺气用事团队致力于最专业学习网站</a:t>
              </a:r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A3AEA04-0DB1-4475-BAA7-F32DCAB8603D}"/>
              </a:ext>
            </a:extLst>
          </p:cNvPr>
          <p:cNvSpPr txBox="1"/>
          <p:nvPr/>
        </p:nvSpPr>
        <p:spPr>
          <a:xfrm>
            <a:off x="485192" y="335903"/>
            <a:ext cx="276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项目展示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D64117-298C-4F0D-9EB3-E8B98C8BB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65" y="520569"/>
            <a:ext cx="3100850" cy="52399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7A9CCA-2693-43CE-9ADB-FFF3083B3FB7}"/>
              </a:ext>
            </a:extLst>
          </p:cNvPr>
          <p:cNvSpPr txBox="1"/>
          <p:nvPr/>
        </p:nvSpPr>
        <p:spPr>
          <a:xfrm>
            <a:off x="3868335" y="6152765"/>
            <a:ext cx="276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艺气用事团队学习网主页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D35AAF-223F-43FB-87D0-DB8D8298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5" y="2536362"/>
            <a:ext cx="2000556" cy="20005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DD07C2-8B1C-446B-929A-D3EF79EBADDF}"/>
              </a:ext>
            </a:extLst>
          </p:cNvPr>
          <p:cNvSpPr txBox="1"/>
          <p:nvPr/>
        </p:nvSpPr>
        <p:spPr>
          <a:xfrm>
            <a:off x="1225120" y="6090082"/>
            <a:ext cx="156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团队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DBDDE7-17A6-43D1-80A0-A5EB671FF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85" y="520569"/>
            <a:ext cx="4812191" cy="30035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DF18C51-A43B-44D3-95A7-35363D037D64}"/>
              </a:ext>
            </a:extLst>
          </p:cNvPr>
          <p:cNvSpPr/>
          <p:nvPr/>
        </p:nvSpPr>
        <p:spPr>
          <a:xfrm>
            <a:off x="8054336" y="353664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艺气用事团队学习网英文主页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89BF7-3F68-4352-BB1B-5894F75B8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31" y="3918504"/>
            <a:ext cx="4572495" cy="207278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306DC86-9C7E-4257-B462-A8427AE28179}"/>
              </a:ext>
            </a:extLst>
          </p:cNvPr>
          <p:cNvSpPr/>
          <p:nvPr/>
        </p:nvSpPr>
        <p:spPr>
          <a:xfrm>
            <a:off x="8054334" y="615276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艺气用事团队学习网成果分页</a:t>
            </a:r>
          </a:p>
        </p:txBody>
      </p:sp>
    </p:spTree>
    <p:extLst>
      <p:ext uri="{BB962C8B-B14F-4D97-AF65-F5344CB8AC3E}">
        <p14:creationId xmlns:p14="http://schemas.microsoft.com/office/powerpoint/2010/main" val="416403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2500"/>
            <a:ext cx="12192000" cy="2387600"/>
          </a:xfrm>
          <a:prstGeom prst="rect">
            <a:avLst/>
          </a:prstGeom>
          <a:solidFill>
            <a:srgbClr val="031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1747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1390650"/>
            <a:ext cx="4281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/>
          <p:cNvSpPr/>
          <p:nvPr/>
        </p:nvSpPr>
        <p:spPr>
          <a:xfrm>
            <a:off x="6159502" y="2222500"/>
            <a:ext cx="6032500" cy="2387600"/>
          </a:xfrm>
          <a:prstGeom prst="triangle">
            <a:avLst>
              <a:gd name="adj" fmla="val 7989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9" name="文本框 6"/>
          <p:cNvSpPr txBox="1">
            <a:spLocks noChangeArrowheads="1"/>
          </p:cNvSpPr>
          <p:nvPr/>
        </p:nvSpPr>
        <p:spPr bwMode="auto">
          <a:xfrm>
            <a:off x="4432041" y="2586109"/>
            <a:ext cx="412061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PART 02</a:t>
            </a:r>
          </a:p>
          <a:p>
            <a:pPr eaLnBrk="1" hangingPunct="1"/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自“我”评价</a:t>
            </a:r>
            <a:endParaRPr lang="en-US" altLang="zh-CN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500" y="2990850"/>
            <a:ext cx="0" cy="920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文本框 12"/>
          <p:cNvSpPr txBox="1">
            <a:spLocks noChangeArrowheads="1"/>
          </p:cNvSpPr>
          <p:nvPr/>
        </p:nvSpPr>
        <p:spPr bwMode="auto">
          <a:xfrm>
            <a:off x="8853491" y="2940052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综合评价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2" name="文本框 13"/>
          <p:cNvSpPr txBox="1">
            <a:spLocks noChangeArrowheads="1"/>
          </p:cNvSpPr>
          <p:nvPr/>
        </p:nvSpPr>
        <p:spPr bwMode="auto">
          <a:xfrm>
            <a:off x="8853491" y="3289302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积极面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3" name="文本框 14"/>
          <p:cNvSpPr txBox="1">
            <a:spLocks noChangeArrowheads="1"/>
          </p:cNvSpPr>
          <p:nvPr/>
        </p:nvSpPr>
        <p:spPr bwMode="auto">
          <a:xfrm>
            <a:off x="8853491" y="3633791"/>
            <a:ext cx="114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待改进面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1414</Words>
  <Application>Microsoft Office PowerPoint</Application>
  <PresentationFormat>宽屏</PresentationFormat>
  <Paragraphs>147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Open Sans Condensed Light</vt:lpstr>
      <vt:lpstr>Sosa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</dc:creator>
  <cp:keywords>www.1ppt.com</cp:keywords>
  <cp:lastModifiedBy>陈火火</cp:lastModifiedBy>
  <cp:revision>91</cp:revision>
  <dcterms:created xsi:type="dcterms:W3CDTF">2015-08-19T00:56:27Z</dcterms:created>
  <dcterms:modified xsi:type="dcterms:W3CDTF">2018-06-22T04:37:05Z</dcterms:modified>
</cp:coreProperties>
</file>