
<file path=[Content_Types].xml><?xml version="1.0" encoding="utf-8"?>
<Types xmlns="http://schemas.openxmlformats.org/package/2006/content-types">
  <Default Extension="jpeg" ContentType="image/jpeg"/>
  <Default Extension="wdp" ContentType="image/vnd.ms-photo"/>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59" r:id="rId7"/>
    <p:sldId id="261" r:id="rId8"/>
    <p:sldId id="262" r:id="rId9"/>
    <p:sldId id="265" r:id="rId10"/>
    <p:sldId id="269" r:id="rId11"/>
    <p:sldId id="290" r:id="rId12"/>
    <p:sldId id="292" r:id="rId13"/>
    <p:sldId id="291" r:id="rId14"/>
    <p:sldId id="293" r:id="rId15"/>
    <p:sldId id="271" r:id="rId16"/>
    <p:sldId id="294" r:id="rId17"/>
    <p:sldId id="295" r:id="rId18"/>
    <p:sldId id="296" r:id="rId19"/>
    <p:sldId id="297" r:id="rId20"/>
    <p:sldId id="298" r:id="rId21"/>
    <p:sldId id="277" r:id="rId22"/>
    <p:sldId id="276" r:id="rId23"/>
    <p:sldId id="309" r:id="rId24"/>
    <p:sldId id="299" r:id="rId25"/>
    <p:sldId id="300" r:id="rId26"/>
    <p:sldId id="301" r:id="rId27"/>
    <p:sldId id="302" r:id="rId28"/>
    <p:sldId id="284" r:id="rId29"/>
    <p:sldId id="260"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63238"/>
    <a:srgbClr val="37474F"/>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68" d="100"/>
          <a:sy n="68" d="100"/>
        </p:scale>
        <p:origin x="714"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185D24-8166-4F45-8F38-27337F4D368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FFA725-C4D6-4F12-95C3-6DA5951F52B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FA725-C4D6-4F12-95C3-6DA5951F52BA}"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FA725-C4D6-4F12-95C3-6DA5951F52BA}"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FA725-C4D6-4F12-95C3-6DA5951F52BA}"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FA725-C4D6-4F12-95C3-6DA5951F52B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FA725-C4D6-4F12-95C3-6DA5951F52BA}"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FA725-C4D6-4F12-95C3-6DA5951F52BA}"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FA725-C4D6-4F12-95C3-6DA5951F52B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FA725-C4D6-4F12-95C3-6DA5951F52BA}"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FA725-C4D6-4F12-95C3-6DA5951F52B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FA725-C4D6-4F12-95C3-6DA5951F52BA}"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FA725-C4D6-4F12-95C3-6DA5951F52B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FA725-C4D6-4F12-95C3-6DA5951F52BA}"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FA725-C4D6-4F12-95C3-6DA5951F52BA}"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FA725-C4D6-4F12-95C3-6DA5951F52BA}"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FA725-C4D6-4F12-95C3-6DA5951F52BA}"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FA725-C4D6-4F12-95C3-6DA5951F52BA}"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FA725-C4D6-4F12-95C3-6DA5951F52BA}"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FA725-C4D6-4F12-95C3-6DA5951F52BA}"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FA725-C4D6-4F12-95C3-6DA5951F52BA}"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FA725-C4D6-4F12-95C3-6DA5951F52B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FA725-C4D6-4F12-95C3-6DA5951F52B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FA725-C4D6-4F12-95C3-6DA5951F52B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FA725-C4D6-4F12-95C3-6DA5951F52B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FA725-C4D6-4F12-95C3-6DA5951F52BA}"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FA725-C4D6-4F12-95C3-6DA5951F52BA}"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FA725-C4D6-4F12-95C3-6DA5951F52BA}"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FFA725-C4D6-4F12-95C3-6DA5951F52B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52228C0-91F3-4A27-AA5D-AE76CDD46A2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533638-B7DF-4DC3-AC6E-75448E3721EE}"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2228C0-91F3-4A27-AA5D-AE76CDD46A2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533638-B7DF-4DC3-AC6E-75448E3721E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2228C0-91F3-4A27-AA5D-AE76CDD46A2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533638-B7DF-4DC3-AC6E-75448E3721EE}"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2228C0-91F3-4A27-AA5D-AE76CDD46A2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533638-B7DF-4DC3-AC6E-75448E3721EE}"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52228C0-91F3-4A27-AA5D-AE76CDD46A2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533638-B7DF-4DC3-AC6E-75448E3721EE}"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52228C0-91F3-4A27-AA5D-AE76CDD46A2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F533638-B7DF-4DC3-AC6E-75448E3721E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52228C0-91F3-4A27-AA5D-AE76CDD46A2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F533638-B7DF-4DC3-AC6E-75448E3721E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52228C0-91F3-4A27-AA5D-AE76CDD46A2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F533638-B7DF-4DC3-AC6E-75448E3721E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52228C0-91F3-4A27-AA5D-AE76CDD46A2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F533638-B7DF-4DC3-AC6E-75448E3721E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52228C0-91F3-4A27-AA5D-AE76CDD46A2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F533638-B7DF-4DC3-AC6E-75448E3721E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52228C0-91F3-4A27-AA5D-AE76CDD46A2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F533638-B7DF-4DC3-AC6E-75448E3721E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microsoft.com/office/2007/relationships/hdphoto" Target="../media/hdphoto1.wdp"/><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2228C0-91F3-4A27-AA5D-AE76CDD46A2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533638-B7DF-4DC3-AC6E-75448E3721EE}" type="slidenum">
              <a:rPr lang="zh-CN" altLang="en-US" smtClean="0"/>
            </a:fld>
            <a:endParaRPr lang="zh-CN" altLang="en-US"/>
          </a:p>
        </p:txBody>
      </p:sp>
      <p:pic>
        <p:nvPicPr>
          <p:cNvPr id="7" name="内容占位符 3"/>
          <p:cNvPicPr>
            <a:picLocks noChangeAspect="1"/>
          </p:cNvPicPr>
          <p:nvPr userDrawn="1"/>
        </p:nvPicPr>
        <p:blipFill>
          <a:blip r:embed="rId12" cstate="print">
            <a:extLst>
              <a:ext uri="{BEBA8EAE-BF5A-486C-A8C5-ECC9F3942E4B}">
                <a14:imgProps xmlns:a14="http://schemas.microsoft.com/office/drawing/2010/main">
                  <a14:imgLayer r:embed="rId13">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2.emf"/></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30.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31.jpe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2.emf"/><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32.jpe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9" Type="http://schemas.openxmlformats.org/officeDocument/2006/relationships/image" Target="../media/image14.jpeg"/><Relationship Id="rId8" Type="http://schemas.openxmlformats.org/officeDocument/2006/relationships/image" Target="../media/image13.jpeg"/><Relationship Id="rId7" Type="http://schemas.openxmlformats.org/officeDocument/2006/relationships/image" Target="../media/image12.jpeg"/><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1" Type="http://schemas.openxmlformats.org/officeDocument/2006/relationships/notesSlide" Target="../notesSlides/notesSlide4.xml"/><Relationship Id="rId10" Type="http://schemas.openxmlformats.org/officeDocument/2006/relationships/slideLayout" Target="../slideLayouts/slideLayout2.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20.jpe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0" Type="http://schemas.openxmlformats.org/officeDocument/2006/relationships/notesSlide" Target="../notesSlides/notesSlide8.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等腰三角形 31"/>
          <p:cNvSpPr/>
          <p:nvPr/>
        </p:nvSpPr>
        <p:spPr>
          <a:xfrm>
            <a:off x="7627937" y="3892549"/>
            <a:ext cx="295275" cy="254547"/>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a:off x="4273620" y="3892549"/>
            <a:ext cx="295275" cy="254547"/>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0"/>
            <a:ext cx="12192000" cy="571500"/>
          </a:xfrm>
          <a:prstGeom prst="rect">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4352924"/>
            <a:ext cx="12192000" cy="2505075"/>
          </a:xfrm>
          <a:prstGeom prst="rect">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0" y="4086225"/>
            <a:ext cx="12192000" cy="266699"/>
          </a:xfrm>
          <a:prstGeom prst="rect">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1"/>
          <a:srcRect t="1" b="6371"/>
          <a:stretch>
            <a:fillRect/>
          </a:stretch>
        </p:blipFill>
        <p:spPr>
          <a:xfrm>
            <a:off x="4414908" y="3879215"/>
            <a:ext cx="3360667" cy="611823"/>
          </a:xfrm>
          <a:prstGeom prst="rect">
            <a:avLst/>
          </a:prstGeom>
        </p:spPr>
      </p:pic>
      <p:sp>
        <p:nvSpPr>
          <p:cNvPr id="21" name="椭圆 20"/>
          <p:cNvSpPr/>
          <p:nvPr/>
        </p:nvSpPr>
        <p:spPr>
          <a:xfrm>
            <a:off x="5485641" y="958216"/>
            <a:ext cx="1219200" cy="1219200"/>
          </a:xfrm>
          <a:prstGeom prst="ellipse">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259"/>
          <p:cNvSpPr>
            <a:spLocks noChangeArrowheads="1"/>
          </p:cNvSpPr>
          <p:nvPr/>
        </p:nvSpPr>
        <p:spPr bwMode="auto">
          <a:xfrm>
            <a:off x="1191342" y="2444115"/>
            <a:ext cx="9834794" cy="83058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3600" b="1" dirty="0" smtClean="0">
                <a:solidFill>
                  <a:srgbClr val="37474F"/>
                </a:solidFill>
                <a:cs typeface="Arial" panose="020B0604020202020204" pitchFamily="34" charset="0"/>
              </a:rPr>
              <a:t>Surprised BOX </a:t>
            </a:r>
            <a:r>
              <a:rPr lang="zh-CN" altLang="en-US" sz="3600" b="1" dirty="0" smtClean="0">
                <a:solidFill>
                  <a:srgbClr val="37474F"/>
                </a:solidFill>
                <a:cs typeface="Arial" panose="020B0604020202020204" pitchFamily="34" charset="0"/>
              </a:rPr>
              <a:t>团队项目汇报</a:t>
            </a:r>
            <a:r>
              <a:rPr lang="en-US" altLang="zh-CN" sz="5400" b="1" dirty="0" smtClean="0">
                <a:solidFill>
                  <a:srgbClr val="37474F"/>
                </a:solidFill>
                <a:cs typeface="Arial" panose="020B0604020202020204" pitchFamily="34" charset="0"/>
              </a:rPr>
              <a:t> </a:t>
            </a:r>
            <a:endParaRPr lang="zh-CN" altLang="en-US" sz="7200" b="1" dirty="0">
              <a:solidFill>
                <a:srgbClr val="37474F"/>
              </a:solidFill>
              <a:cs typeface="Arial" panose="020B0604020202020204" pitchFamily="34" charset="0"/>
            </a:endParaRPr>
          </a:p>
        </p:txBody>
      </p:sp>
      <p:grpSp>
        <p:nvGrpSpPr>
          <p:cNvPr id="22" name="组合 21"/>
          <p:cNvGrpSpPr/>
          <p:nvPr/>
        </p:nvGrpSpPr>
        <p:grpSpPr>
          <a:xfrm>
            <a:off x="4650241" y="5145247"/>
            <a:ext cx="2977696" cy="255271"/>
            <a:chOff x="2408159" y="3463451"/>
            <a:chExt cx="2977696" cy="255271"/>
          </a:xfrm>
        </p:grpSpPr>
        <p:sp>
          <p:nvSpPr>
            <p:cNvPr id="38" name="矩形 259"/>
            <p:cNvSpPr>
              <a:spLocks noChangeArrowheads="1"/>
            </p:cNvSpPr>
            <p:nvPr/>
          </p:nvSpPr>
          <p:spPr bwMode="auto">
            <a:xfrm>
              <a:off x="2408159" y="3463452"/>
              <a:ext cx="1415596" cy="255270"/>
            </a:xfrm>
            <a:prstGeom prst="rect">
              <a:avLst/>
            </a:prstGeom>
            <a:noFill/>
            <a:ln w="9525">
              <a:solidFill>
                <a:schemeClr val="bg1"/>
              </a:solidFill>
              <a:miter lim="800000"/>
            </a:ln>
            <a:effec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200" dirty="0">
                  <a:solidFill>
                    <a:schemeClr val="bg1"/>
                  </a:solidFill>
                  <a:latin typeface="Arial" panose="020B0604020202020204" pitchFamily="34" charset="0"/>
                  <a:cs typeface="Arial" panose="020B0604020202020204" pitchFamily="34" charset="0"/>
                  <a:sym typeface="Arial" panose="020B0604020202020204" pitchFamily="34" charset="0"/>
                </a:rPr>
                <a:t>汇报</a:t>
              </a:r>
              <a:r>
                <a:rPr lang="en-US" altLang="zh-CN" sz="1200" dirty="0" smtClean="0">
                  <a:solidFill>
                    <a:schemeClr val="bg1"/>
                  </a:solidFill>
                  <a:latin typeface="Arial" panose="020B0604020202020204" pitchFamily="34" charset="0"/>
                  <a:cs typeface="Arial" panose="020B0604020202020204" pitchFamily="34" charset="0"/>
                  <a:sym typeface="Arial" panose="020B0604020202020204" pitchFamily="34" charset="0"/>
                </a:rPr>
                <a:t>:</a:t>
              </a:r>
              <a:r>
                <a:rPr lang="zh-CN" altLang="en-US" sz="1200" dirty="0" smtClean="0">
                  <a:solidFill>
                    <a:schemeClr val="bg1"/>
                  </a:solidFill>
                  <a:latin typeface="Arial" panose="020B0604020202020204" pitchFamily="34" charset="0"/>
                  <a:cs typeface="Arial" panose="020B0604020202020204" pitchFamily="34" charset="0"/>
                  <a:sym typeface="Arial" panose="020B0604020202020204" pitchFamily="34" charset="0"/>
                </a:rPr>
                <a:t>网页设计</a:t>
              </a:r>
              <a:endParaRPr lang="zh-CN" altLang="en-US" sz="1200" dirty="0" smtClean="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39" name="矩形 259"/>
            <p:cNvSpPr>
              <a:spLocks noChangeArrowheads="1"/>
            </p:cNvSpPr>
            <p:nvPr/>
          </p:nvSpPr>
          <p:spPr bwMode="auto">
            <a:xfrm>
              <a:off x="3947364" y="3463451"/>
              <a:ext cx="1438491" cy="255270"/>
            </a:xfrm>
            <a:prstGeom prst="rect">
              <a:avLst/>
            </a:prstGeom>
            <a:noFill/>
            <a:ln w="9525">
              <a:solidFill>
                <a:schemeClr val="bg1"/>
              </a:solidFill>
              <a:miter lim="800000"/>
            </a:ln>
            <a:effec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200" dirty="0" smtClean="0">
                  <a:solidFill>
                    <a:schemeClr val="bg1"/>
                  </a:solidFill>
                  <a:latin typeface="Arial" panose="020B0604020202020204" pitchFamily="34" charset="0"/>
                  <a:cs typeface="Arial" panose="020B0604020202020204" pitchFamily="34" charset="0"/>
                  <a:sym typeface="Arial" panose="020B0604020202020204" pitchFamily="34" charset="0"/>
                </a:rPr>
                <a:t>2018.06.21</a:t>
              </a:r>
              <a:endParaRPr lang="en-US" altLang="zh-CN" sz="1200"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grpSp>
      <p:sp>
        <p:nvSpPr>
          <p:cNvPr id="42" name="标题 4"/>
          <p:cNvSpPr txBox="1"/>
          <p:nvPr/>
        </p:nvSpPr>
        <p:spPr>
          <a:xfrm>
            <a:off x="4495214" y="3783555"/>
            <a:ext cx="3227050"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zh-CN"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出其不意  精益求精</a:t>
            </a:r>
            <a:endParaRPr lang="zh-CN" altLang="zh-CN"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2" name="图片 1" descr="吴佳威4x4 (1)"/>
          <p:cNvPicPr>
            <a:picLocks noChangeAspect="1"/>
          </p:cNvPicPr>
          <p:nvPr/>
        </p:nvPicPr>
        <p:blipFill>
          <a:blip r:embed="rId2"/>
          <a:stretch>
            <a:fillRect/>
          </a:stretch>
        </p:blipFill>
        <p:spPr>
          <a:xfrm>
            <a:off x="5291455" y="889000"/>
            <a:ext cx="1634490" cy="1288415"/>
          </a:xfrm>
          <a:prstGeom prst="rect">
            <a:avLst/>
          </a:prstGeom>
        </p:spPr>
      </p:pic>
    </p:spTree>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flipH="1">
            <a:off x="2630630" y="423390"/>
            <a:ext cx="9980193" cy="36000"/>
          </a:xfrm>
          <a:prstGeom prst="homePlate">
            <a:avLst>
              <a:gd name="adj" fmla="val 32752"/>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p:nvPr/>
        </p:nvGrpSpPr>
        <p:grpSpPr>
          <a:xfrm>
            <a:off x="0" y="186654"/>
            <a:ext cx="2393950" cy="500311"/>
            <a:chOff x="-22573666" y="2000250"/>
            <a:chExt cx="27720572" cy="2128838"/>
          </a:xfrm>
          <a:solidFill>
            <a:srgbClr val="37474F"/>
          </a:solidFill>
        </p:grpSpPr>
        <p:sp>
          <p:nvSpPr>
            <p:cNvPr id="6" name="燕尾形 5"/>
            <p:cNvSpPr/>
            <p:nvPr/>
          </p:nvSpPr>
          <p:spPr>
            <a:xfrm flipV="1">
              <a:off x="2885270" y="2000250"/>
              <a:ext cx="2261636" cy="2128838"/>
            </a:xfrm>
            <a:prstGeom prst="chevron">
              <a:avLst>
                <a:gd name="adj" fmla="val 8330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五边形 6"/>
            <p:cNvSpPr/>
            <p:nvPr/>
          </p:nvSpPr>
          <p:spPr>
            <a:xfrm>
              <a:off x="-22573666" y="2000250"/>
              <a:ext cx="26742284" cy="2128838"/>
            </a:xfrm>
            <a:prstGeom prst="homePlate">
              <a:avLst>
                <a:gd name="adj" fmla="val 327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 name="矩形 7"/>
          <p:cNvSpPr/>
          <p:nvPr/>
        </p:nvSpPr>
        <p:spPr>
          <a:xfrm>
            <a:off x="97657" y="186654"/>
            <a:ext cx="2114150" cy="490855"/>
          </a:xfrm>
          <a:prstGeom prst="rect">
            <a:avLst/>
          </a:prstGeom>
          <a:effectLst/>
        </p:spPr>
        <p:txBody>
          <a:bodyPr wrap="square" lIns="121960" tIns="60980" rIns="121960" bIns="60980">
            <a:spAutoFit/>
          </a:bodyPr>
          <a:lstStyle/>
          <a:p>
            <a:pPr>
              <a:defRPr/>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项目制作</a:t>
            </a:r>
            <a:endPar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1" name="组合 20"/>
          <p:cNvGrpSpPr/>
          <p:nvPr/>
        </p:nvGrpSpPr>
        <p:grpSpPr>
          <a:xfrm>
            <a:off x="1567941" y="2406154"/>
            <a:ext cx="3036144" cy="3036144"/>
            <a:chOff x="1567941" y="2406154"/>
            <a:chExt cx="3036144" cy="3036144"/>
          </a:xfrm>
        </p:grpSpPr>
        <p:sp>
          <p:nvSpPr>
            <p:cNvPr id="32" name="圆角矩形 31"/>
            <p:cNvSpPr/>
            <p:nvPr/>
          </p:nvSpPr>
          <p:spPr>
            <a:xfrm>
              <a:off x="1567941" y="2406154"/>
              <a:ext cx="3036144" cy="3036144"/>
            </a:xfrm>
            <a:prstGeom prst="roundRect">
              <a:avLst>
                <a:gd name="adj" fmla="val 50000"/>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2696001" y="2819577"/>
              <a:ext cx="782181" cy="759788"/>
              <a:chOff x="5640825" y="3930929"/>
              <a:chExt cx="693763" cy="673901"/>
            </a:xfrm>
          </p:grpSpPr>
          <p:sp>
            <p:nvSpPr>
              <p:cNvPr id="45" name="Rounded Rectangle 25"/>
              <p:cNvSpPr/>
              <p:nvPr/>
            </p:nvSpPr>
            <p:spPr>
              <a:xfrm>
                <a:off x="5640825" y="3930929"/>
                <a:ext cx="693763" cy="67390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144"/>
              <p:cNvSpPr>
                <a:spLocks noEditPoints="1"/>
              </p:cNvSpPr>
              <p:nvPr/>
            </p:nvSpPr>
            <p:spPr bwMode="auto">
              <a:xfrm>
                <a:off x="5803533" y="4125026"/>
                <a:ext cx="368347" cy="285706"/>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rgbClr val="263238"/>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7" name="矩形 46"/>
          <p:cNvSpPr/>
          <p:nvPr/>
        </p:nvSpPr>
        <p:spPr>
          <a:xfrm>
            <a:off x="1284935" y="3853100"/>
            <a:ext cx="3602157" cy="460375"/>
          </a:xfrm>
          <a:prstGeom prst="rect">
            <a:avLst/>
          </a:prstGeom>
        </p:spPr>
        <p:txBody>
          <a:bodyPr wrap="square">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需求文档</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7383941" y="2061399"/>
            <a:ext cx="3898348" cy="572103"/>
            <a:chOff x="2374114" y="2069293"/>
            <a:chExt cx="3898348" cy="572103"/>
          </a:xfrm>
        </p:grpSpPr>
        <p:sp>
          <p:nvSpPr>
            <p:cNvPr id="49" name="TextBox 54"/>
            <p:cNvSpPr txBox="1"/>
            <p:nvPr/>
          </p:nvSpPr>
          <p:spPr>
            <a:xfrm>
              <a:off x="2374114" y="2365806"/>
              <a:ext cx="3898348" cy="275590"/>
            </a:xfrm>
            <a:prstGeom prst="rect">
              <a:avLst/>
            </a:prstGeom>
            <a:noFill/>
          </p:spPr>
          <p:txBody>
            <a:bodyPr wrap="square" rtlCol="0">
              <a:spAutoFit/>
            </a:bodyPr>
            <a:lstStyle/>
            <a:p>
              <a:r>
                <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明确了网站的目标 风格 色调  用户人群等</a:t>
              </a:r>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50" name="文本框 49"/>
            <p:cNvSpPr txBox="1"/>
            <p:nvPr/>
          </p:nvSpPr>
          <p:spPr>
            <a:xfrm>
              <a:off x="2374115" y="2069293"/>
              <a:ext cx="1402080" cy="337185"/>
            </a:xfrm>
            <a:prstGeom prst="rect">
              <a:avLst/>
            </a:prstGeom>
            <a:noFill/>
          </p:spPr>
          <p:txBody>
            <a:bodyPr wrap="none" rtlCol="0">
              <a:spAutoFit/>
            </a:bodyPr>
            <a:lstStyle/>
            <a:p>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网站总体概述</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7383941" y="3280895"/>
            <a:ext cx="3898348" cy="572103"/>
            <a:chOff x="2374114" y="2069293"/>
            <a:chExt cx="3898348" cy="572103"/>
          </a:xfrm>
        </p:grpSpPr>
        <p:sp>
          <p:nvSpPr>
            <p:cNvPr id="52" name="TextBox 54"/>
            <p:cNvSpPr txBox="1"/>
            <p:nvPr/>
          </p:nvSpPr>
          <p:spPr>
            <a:xfrm>
              <a:off x="2374114" y="2365806"/>
              <a:ext cx="3898348" cy="275590"/>
            </a:xfrm>
            <a:prstGeom prst="rect">
              <a:avLst/>
            </a:prstGeom>
            <a:noFill/>
          </p:spPr>
          <p:txBody>
            <a:bodyPr wrap="square" rtlCol="0">
              <a:spAutoFit/>
            </a:bodyPr>
            <a:lstStyle/>
            <a:p>
              <a:r>
                <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明确做几个导航及栏目内容</a:t>
              </a:r>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53" name="文本框 52"/>
            <p:cNvSpPr txBox="1"/>
            <p:nvPr/>
          </p:nvSpPr>
          <p:spPr>
            <a:xfrm>
              <a:off x="2374115" y="2069293"/>
              <a:ext cx="1198880" cy="337185"/>
            </a:xfrm>
            <a:prstGeom prst="rect">
              <a:avLst/>
            </a:prstGeom>
            <a:noFill/>
          </p:spPr>
          <p:txBody>
            <a:bodyPr wrap="none" rtlCol="0">
              <a:spAutoFit/>
            </a:bodyPr>
            <a:lstStyle/>
            <a:p>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导航与栏目</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7383941" y="4666762"/>
            <a:ext cx="3898348" cy="572103"/>
            <a:chOff x="2374114" y="2069293"/>
            <a:chExt cx="3898348" cy="572103"/>
          </a:xfrm>
        </p:grpSpPr>
        <p:sp>
          <p:nvSpPr>
            <p:cNvPr id="55" name="TextBox 54"/>
            <p:cNvSpPr txBox="1"/>
            <p:nvPr/>
          </p:nvSpPr>
          <p:spPr>
            <a:xfrm>
              <a:off x="2374114" y="2365806"/>
              <a:ext cx="3898348" cy="275590"/>
            </a:xfrm>
            <a:prstGeom prst="rect">
              <a:avLst/>
            </a:prstGeom>
            <a:noFill/>
          </p:spPr>
          <p:txBody>
            <a:bodyPr wrap="square" rtlCol="0">
              <a:spAutoFit/>
            </a:bodyPr>
            <a:lstStyle/>
            <a:p>
              <a:r>
                <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结构图的整理方便我们进行网站编辑清晰思路</a:t>
              </a:r>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56" name="文本框 55"/>
            <p:cNvSpPr txBox="1"/>
            <p:nvPr/>
          </p:nvSpPr>
          <p:spPr>
            <a:xfrm>
              <a:off x="2374115" y="2069293"/>
              <a:ext cx="792480" cy="337185"/>
            </a:xfrm>
            <a:prstGeom prst="rect">
              <a:avLst/>
            </a:prstGeom>
            <a:noFill/>
          </p:spPr>
          <p:txBody>
            <a:bodyPr wrap="none" rtlCol="0">
              <a:spAutoFit/>
            </a:bodyPr>
            <a:lstStyle/>
            <a:p>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结构图</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pic>
        <p:nvPicPr>
          <p:cNvPr id="2" name="图片 1" descr="需求文档"/>
          <p:cNvPicPr>
            <a:picLocks noChangeAspect="1"/>
          </p:cNvPicPr>
          <p:nvPr/>
        </p:nvPicPr>
        <p:blipFill>
          <a:blip r:embed="rId1"/>
          <a:stretch>
            <a:fillRect/>
          </a:stretch>
        </p:blipFill>
        <p:spPr>
          <a:xfrm>
            <a:off x="5099685" y="840105"/>
            <a:ext cx="1779270" cy="1517650"/>
          </a:xfrm>
          <a:prstGeom prst="rect">
            <a:avLst/>
          </a:prstGeom>
        </p:spPr>
      </p:pic>
      <p:pic>
        <p:nvPicPr>
          <p:cNvPr id="3" name="图片 2" descr="需求文档1"/>
          <p:cNvPicPr>
            <a:picLocks noChangeAspect="1"/>
          </p:cNvPicPr>
          <p:nvPr/>
        </p:nvPicPr>
        <p:blipFill>
          <a:blip r:embed="rId2"/>
          <a:stretch>
            <a:fillRect/>
          </a:stretch>
        </p:blipFill>
        <p:spPr>
          <a:xfrm>
            <a:off x="5226050" y="2713990"/>
            <a:ext cx="1740535" cy="1599565"/>
          </a:xfrm>
          <a:prstGeom prst="rect">
            <a:avLst/>
          </a:prstGeom>
        </p:spPr>
      </p:pic>
      <p:pic>
        <p:nvPicPr>
          <p:cNvPr id="9" name="图片 8" descr="需求文档2"/>
          <p:cNvPicPr>
            <a:picLocks noChangeAspect="1"/>
          </p:cNvPicPr>
          <p:nvPr/>
        </p:nvPicPr>
        <p:blipFill>
          <a:blip r:embed="rId3"/>
          <a:stretch>
            <a:fillRect/>
          </a:stretch>
        </p:blipFill>
        <p:spPr>
          <a:xfrm>
            <a:off x="4975225" y="4526280"/>
            <a:ext cx="1991360" cy="1796415"/>
          </a:xfrm>
          <a:prstGeom prst="rect">
            <a:avLst/>
          </a:prstGeom>
        </p:spPr>
      </p:pic>
    </p:spTree>
  </p:cSld>
  <p:clrMapOvr>
    <a:masterClrMapping/>
  </p:clrMapOvr>
  <p:transition>
    <p:blinds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flipH="1">
            <a:off x="2630630" y="423390"/>
            <a:ext cx="9980193" cy="36000"/>
          </a:xfrm>
          <a:prstGeom prst="homePlate">
            <a:avLst>
              <a:gd name="adj" fmla="val 32752"/>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p:nvPr/>
        </p:nvGrpSpPr>
        <p:grpSpPr>
          <a:xfrm>
            <a:off x="0" y="186654"/>
            <a:ext cx="2393950" cy="500311"/>
            <a:chOff x="-22573666" y="2000250"/>
            <a:chExt cx="27720572" cy="2128838"/>
          </a:xfrm>
          <a:solidFill>
            <a:srgbClr val="37474F"/>
          </a:solidFill>
        </p:grpSpPr>
        <p:sp>
          <p:nvSpPr>
            <p:cNvPr id="6" name="燕尾形 5"/>
            <p:cNvSpPr/>
            <p:nvPr/>
          </p:nvSpPr>
          <p:spPr>
            <a:xfrm flipV="1">
              <a:off x="2885270" y="2000250"/>
              <a:ext cx="2261636" cy="2128838"/>
            </a:xfrm>
            <a:prstGeom prst="chevron">
              <a:avLst>
                <a:gd name="adj" fmla="val 8330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五边形 6"/>
            <p:cNvSpPr/>
            <p:nvPr/>
          </p:nvSpPr>
          <p:spPr>
            <a:xfrm>
              <a:off x="-22573666" y="2000250"/>
              <a:ext cx="26742284" cy="2128838"/>
            </a:xfrm>
            <a:prstGeom prst="homePlate">
              <a:avLst>
                <a:gd name="adj" fmla="val 327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 name="矩形 7"/>
          <p:cNvSpPr/>
          <p:nvPr/>
        </p:nvSpPr>
        <p:spPr>
          <a:xfrm>
            <a:off x="97657" y="186654"/>
            <a:ext cx="2114150" cy="490855"/>
          </a:xfrm>
          <a:prstGeom prst="rect">
            <a:avLst/>
          </a:prstGeom>
          <a:effectLst/>
        </p:spPr>
        <p:txBody>
          <a:bodyPr wrap="square" lIns="121960" tIns="60980" rIns="121960" bIns="60980">
            <a:spAutoFit/>
          </a:bodyPr>
          <a:lstStyle/>
          <a:p>
            <a:pPr>
              <a:defRPr/>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项目制作</a:t>
            </a:r>
            <a:endPar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圆角矩形 21"/>
          <p:cNvSpPr/>
          <p:nvPr/>
        </p:nvSpPr>
        <p:spPr>
          <a:xfrm>
            <a:off x="3682328" y="2329678"/>
            <a:ext cx="7076937" cy="1186406"/>
          </a:xfrm>
          <a:prstGeom prst="roundRect">
            <a:avLst>
              <a:gd name="adj" fmla="val 0"/>
            </a:avLst>
          </a:prstGeom>
          <a:no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a:off x="1432735" y="2329678"/>
            <a:ext cx="2060316" cy="1186406"/>
          </a:xfrm>
          <a:prstGeom prst="roundRect">
            <a:avLst>
              <a:gd name="adj" fmla="val 0"/>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1622012" y="2661930"/>
            <a:ext cx="497851" cy="483598"/>
            <a:chOff x="5786835" y="1722363"/>
            <a:chExt cx="693763" cy="673901"/>
          </a:xfrm>
        </p:grpSpPr>
        <p:sp>
          <p:nvSpPr>
            <p:cNvPr id="26" name="Rounded Rectangle 19"/>
            <p:cNvSpPr/>
            <p:nvPr/>
          </p:nvSpPr>
          <p:spPr>
            <a:xfrm>
              <a:off x="5786835" y="1722363"/>
              <a:ext cx="693763" cy="67390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6"/>
            <p:cNvSpPr>
              <a:spLocks noEditPoints="1"/>
            </p:cNvSpPr>
            <p:nvPr/>
          </p:nvSpPr>
          <p:spPr bwMode="auto">
            <a:xfrm>
              <a:off x="5979689" y="1938769"/>
              <a:ext cx="308057" cy="241088"/>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rgbClr val="263238"/>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9" name="圆角矩形 28"/>
          <p:cNvSpPr/>
          <p:nvPr/>
        </p:nvSpPr>
        <p:spPr>
          <a:xfrm flipH="1">
            <a:off x="1432734" y="3892743"/>
            <a:ext cx="7076937" cy="1186406"/>
          </a:xfrm>
          <a:prstGeom prst="roundRect">
            <a:avLst>
              <a:gd name="adj" fmla="val 0"/>
            </a:avLst>
          </a:prstGeom>
          <a:no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flipH="1">
            <a:off x="8698948" y="3892743"/>
            <a:ext cx="2060316" cy="1186406"/>
          </a:xfrm>
          <a:prstGeom prst="roundRect">
            <a:avLst>
              <a:gd name="adj" fmla="val 0"/>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10063163" y="4244145"/>
            <a:ext cx="497851" cy="483598"/>
            <a:chOff x="5758554" y="2830515"/>
            <a:chExt cx="693763" cy="673901"/>
          </a:xfrm>
        </p:grpSpPr>
        <p:sp>
          <p:nvSpPr>
            <p:cNvPr id="34" name="Rounded Rectangle 22"/>
            <p:cNvSpPr/>
            <p:nvPr/>
          </p:nvSpPr>
          <p:spPr>
            <a:xfrm>
              <a:off x="5758554" y="2830515"/>
              <a:ext cx="693763" cy="67390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100"/>
            <p:cNvSpPr>
              <a:spLocks noEditPoints="1"/>
            </p:cNvSpPr>
            <p:nvPr/>
          </p:nvSpPr>
          <p:spPr bwMode="auto">
            <a:xfrm>
              <a:off x="5943594" y="3012320"/>
              <a:ext cx="323684" cy="310290"/>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rgbClr val="263238"/>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6" name="矩形 35"/>
          <p:cNvSpPr/>
          <p:nvPr/>
        </p:nvSpPr>
        <p:spPr>
          <a:xfrm>
            <a:off x="2306534" y="2753604"/>
            <a:ext cx="995680" cy="337185"/>
          </a:xfrm>
          <a:prstGeom prst="rect">
            <a:avLst/>
          </a:prstGeom>
        </p:spPr>
        <p:txBody>
          <a:bodyPr wrap="none">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设计板块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7" name="矩形 36"/>
          <p:cNvSpPr/>
          <p:nvPr/>
        </p:nvSpPr>
        <p:spPr>
          <a:xfrm>
            <a:off x="8916936" y="4316666"/>
            <a:ext cx="589280" cy="337185"/>
          </a:xfrm>
          <a:prstGeom prst="rect">
            <a:avLst/>
          </a:prstGeom>
        </p:spPr>
        <p:txBody>
          <a:bodyPr wrap="none">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定稿</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8" name="矩形 47"/>
          <p:cNvSpPr>
            <a:spLocks noChangeArrowheads="1"/>
          </p:cNvSpPr>
          <p:nvPr/>
        </p:nvSpPr>
        <p:spPr bwMode="auto">
          <a:xfrm>
            <a:off x="3810975" y="2471845"/>
            <a:ext cx="6750039"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002" tIns="36001" rIns="72002" bIns="36001">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50000"/>
              </a:lnSpc>
              <a:spcBef>
                <a:spcPct val="0"/>
              </a:spcBef>
              <a:spcAft>
                <a:spcPts val="395"/>
              </a:spcAft>
              <a:buNone/>
            </a:pPr>
            <a:r>
              <a:rPr lang="zh-CN" altLang="en-US" sz="16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设计板块由我们每个人都参与其中进行，每个人都设计了首页图，并且在曾晨曦老师指导以及组员囵吞之后分别进行了第二版第三版的修改</a:t>
            </a:r>
            <a:endParaRPr lang="zh-CN" altLang="en-US" sz="16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矩形 47"/>
          <p:cNvSpPr>
            <a:spLocks noChangeArrowheads="1"/>
          </p:cNvSpPr>
          <p:nvPr/>
        </p:nvSpPr>
        <p:spPr bwMode="auto">
          <a:xfrm>
            <a:off x="1596612" y="4213797"/>
            <a:ext cx="6750039" cy="44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002" tIns="36001" rIns="72002" bIns="36001">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r" eaLnBrk="1" hangingPunct="1">
              <a:lnSpc>
                <a:spcPct val="150000"/>
              </a:lnSpc>
              <a:spcBef>
                <a:spcPct val="0"/>
              </a:spcBef>
              <a:spcAft>
                <a:spcPts val="395"/>
              </a:spcAft>
              <a:buNone/>
            </a:pPr>
            <a:r>
              <a:rPr lang="zh-CN" altLang="en-US" sz="16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定稿部分由我们开会投票商议 优中选优 选择最符合设计文档要求的作品。</a:t>
            </a:r>
            <a:endParaRPr lang="zh-CN" altLang="en-US" sz="16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flipH="1">
            <a:off x="2630630" y="423390"/>
            <a:ext cx="9980193" cy="36000"/>
          </a:xfrm>
          <a:prstGeom prst="homePlate">
            <a:avLst>
              <a:gd name="adj" fmla="val 32752"/>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p:nvPr/>
        </p:nvGrpSpPr>
        <p:grpSpPr>
          <a:xfrm>
            <a:off x="0" y="186654"/>
            <a:ext cx="2393950" cy="500311"/>
            <a:chOff x="-22573666" y="2000250"/>
            <a:chExt cx="27720572" cy="2128838"/>
          </a:xfrm>
          <a:solidFill>
            <a:srgbClr val="37474F"/>
          </a:solidFill>
        </p:grpSpPr>
        <p:sp>
          <p:nvSpPr>
            <p:cNvPr id="6" name="燕尾形 5"/>
            <p:cNvSpPr/>
            <p:nvPr/>
          </p:nvSpPr>
          <p:spPr>
            <a:xfrm flipV="1">
              <a:off x="2885270" y="2000250"/>
              <a:ext cx="2261636" cy="2128838"/>
            </a:xfrm>
            <a:prstGeom prst="chevron">
              <a:avLst>
                <a:gd name="adj" fmla="val 8330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五边形 6"/>
            <p:cNvSpPr/>
            <p:nvPr/>
          </p:nvSpPr>
          <p:spPr>
            <a:xfrm>
              <a:off x="-22573666" y="2000250"/>
              <a:ext cx="26742284" cy="2128838"/>
            </a:xfrm>
            <a:prstGeom prst="homePlate">
              <a:avLst>
                <a:gd name="adj" fmla="val 327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 name="矩形 7"/>
          <p:cNvSpPr/>
          <p:nvPr/>
        </p:nvSpPr>
        <p:spPr>
          <a:xfrm>
            <a:off x="97657" y="186654"/>
            <a:ext cx="2114150" cy="490855"/>
          </a:xfrm>
          <a:prstGeom prst="rect">
            <a:avLst/>
          </a:prstGeom>
          <a:effectLst/>
        </p:spPr>
        <p:txBody>
          <a:bodyPr wrap="square" lIns="121960" tIns="60980" rIns="121960" bIns="60980">
            <a:spAutoFit/>
          </a:bodyPr>
          <a:lstStyle/>
          <a:p>
            <a:pPr>
              <a:defRPr/>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项目制作</a:t>
            </a:r>
            <a:endPar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5" name="Picture 4" descr="F:\0PPT素材\5104bce8a2.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1181110" y="2797753"/>
            <a:ext cx="2059611" cy="2059611"/>
          </a:xfrm>
          <a:prstGeom prst="rect">
            <a:avLst/>
          </a:prstGeom>
          <a:noFill/>
          <a:effectLst/>
          <a:extLst>
            <a:ext uri="{909E8E84-426E-40DD-AFC4-6F175D3DCCD1}">
              <a14:hiddenFill xmlns:a14="http://schemas.microsoft.com/office/drawing/2010/main">
                <a:solidFill>
                  <a:srgbClr val="FFFFFF"/>
                </a:solidFill>
              </a14:hiddenFill>
            </a:ext>
          </a:extLst>
        </p:spPr>
      </p:pic>
      <p:grpSp>
        <p:nvGrpSpPr>
          <p:cNvPr id="26" name="组合 25"/>
          <p:cNvGrpSpPr/>
          <p:nvPr/>
        </p:nvGrpSpPr>
        <p:grpSpPr>
          <a:xfrm>
            <a:off x="4307741" y="2198991"/>
            <a:ext cx="2060316" cy="826797"/>
            <a:chOff x="1432735" y="2514700"/>
            <a:chExt cx="2060316" cy="826797"/>
          </a:xfrm>
        </p:grpSpPr>
        <p:sp>
          <p:nvSpPr>
            <p:cNvPr id="27" name="圆角矩形 26"/>
            <p:cNvSpPr/>
            <p:nvPr/>
          </p:nvSpPr>
          <p:spPr>
            <a:xfrm>
              <a:off x="1432735" y="2514700"/>
              <a:ext cx="2060316" cy="826797"/>
            </a:xfrm>
            <a:prstGeom prst="roundRect">
              <a:avLst>
                <a:gd name="adj" fmla="val 50000"/>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1622012" y="2661930"/>
              <a:ext cx="497851" cy="483598"/>
              <a:chOff x="5786835" y="1722363"/>
              <a:chExt cx="693763" cy="673901"/>
            </a:xfrm>
          </p:grpSpPr>
          <p:sp>
            <p:nvSpPr>
              <p:cNvPr id="33" name="Rounded Rectangle 19"/>
              <p:cNvSpPr/>
              <p:nvPr/>
            </p:nvSpPr>
            <p:spPr>
              <a:xfrm>
                <a:off x="5786835" y="1722363"/>
                <a:ext cx="693763" cy="67390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6"/>
              <p:cNvSpPr>
                <a:spLocks noEditPoints="1"/>
              </p:cNvSpPr>
              <p:nvPr/>
            </p:nvSpPr>
            <p:spPr bwMode="auto">
              <a:xfrm>
                <a:off x="5979689" y="1938769"/>
                <a:ext cx="308057" cy="241088"/>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rgbClr val="263238"/>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35" name="圆角矩形 34"/>
          <p:cNvSpPr/>
          <p:nvPr/>
        </p:nvSpPr>
        <p:spPr>
          <a:xfrm>
            <a:off x="4307741" y="3360253"/>
            <a:ext cx="2060316" cy="826797"/>
          </a:xfrm>
          <a:prstGeom prst="roundRect">
            <a:avLst>
              <a:gd name="adj" fmla="val 50000"/>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Rounded Rectangle 19"/>
          <p:cNvSpPr/>
          <p:nvPr/>
        </p:nvSpPr>
        <p:spPr>
          <a:xfrm>
            <a:off x="4497018" y="3507483"/>
            <a:ext cx="497851" cy="483598"/>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圆角矩形 37"/>
          <p:cNvSpPr/>
          <p:nvPr/>
        </p:nvSpPr>
        <p:spPr>
          <a:xfrm>
            <a:off x="4307741" y="4521515"/>
            <a:ext cx="2060316" cy="826797"/>
          </a:xfrm>
          <a:prstGeom prst="roundRect">
            <a:avLst>
              <a:gd name="adj" fmla="val 50000"/>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Rounded Rectangle 19"/>
          <p:cNvSpPr/>
          <p:nvPr/>
        </p:nvSpPr>
        <p:spPr>
          <a:xfrm>
            <a:off x="4497018" y="4668745"/>
            <a:ext cx="497851" cy="483598"/>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14"/>
          <p:cNvSpPr>
            <a:spLocks noEditPoints="1"/>
          </p:cNvSpPr>
          <p:nvPr/>
        </p:nvSpPr>
        <p:spPr bwMode="auto">
          <a:xfrm>
            <a:off x="4607560" y="3624824"/>
            <a:ext cx="248917" cy="248916"/>
          </a:xfrm>
          <a:custGeom>
            <a:avLst/>
            <a:gdLst>
              <a:gd name="T0" fmla="*/ 185 w 217"/>
              <a:gd name="T1" fmla="*/ 77 h 217"/>
              <a:gd name="T2" fmla="*/ 197 w 217"/>
              <a:gd name="T3" fmla="*/ 56 h 217"/>
              <a:gd name="T4" fmla="*/ 174 w 217"/>
              <a:gd name="T5" fmla="*/ 20 h 217"/>
              <a:gd name="T6" fmla="*/ 146 w 217"/>
              <a:gd name="T7" fmla="*/ 35 h 217"/>
              <a:gd name="T8" fmla="*/ 134 w 217"/>
              <a:gd name="T9" fmla="*/ 9 h 217"/>
              <a:gd name="T10" fmla="*/ 83 w 217"/>
              <a:gd name="T11" fmla="*/ 9 h 217"/>
              <a:gd name="T12" fmla="*/ 71 w 217"/>
              <a:gd name="T13" fmla="*/ 35 h 217"/>
              <a:gd name="T14" fmla="*/ 44 w 217"/>
              <a:gd name="T15" fmla="*/ 20 h 217"/>
              <a:gd name="T16" fmla="*/ 20 w 217"/>
              <a:gd name="T17" fmla="*/ 56 h 217"/>
              <a:gd name="T18" fmla="*/ 32 w 217"/>
              <a:gd name="T19" fmla="*/ 77 h 217"/>
              <a:gd name="T20" fmla="*/ 0 w 217"/>
              <a:gd name="T21" fmla="*/ 92 h 217"/>
              <a:gd name="T22" fmla="*/ 30 w 217"/>
              <a:gd name="T23" fmla="*/ 134 h 217"/>
              <a:gd name="T24" fmla="*/ 35 w 217"/>
              <a:gd name="T25" fmla="*/ 146 h 217"/>
              <a:gd name="T26" fmla="*/ 20 w 217"/>
              <a:gd name="T27" fmla="*/ 173 h 217"/>
              <a:gd name="T28" fmla="*/ 56 w 217"/>
              <a:gd name="T29" fmla="*/ 197 h 217"/>
              <a:gd name="T30" fmla="*/ 77 w 217"/>
              <a:gd name="T31" fmla="*/ 185 h 217"/>
              <a:gd name="T32" fmla="*/ 92 w 217"/>
              <a:gd name="T33" fmla="*/ 217 h 217"/>
              <a:gd name="T34" fmla="*/ 134 w 217"/>
              <a:gd name="T35" fmla="*/ 187 h 217"/>
              <a:gd name="T36" fmla="*/ 161 w 217"/>
              <a:gd name="T37" fmla="*/ 197 h 217"/>
              <a:gd name="T38" fmla="*/ 197 w 217"/>
              <a:gd name="T39" fmla="*/ 174 h 217"/>
              <a:gd name="T40" fmla="*/ 182 w 217"/>
              <a:gd name="T41" fmla="*/ 146 h 217"/>
              <a:gd name="T42" fmla="*/ 208 w 217"/>
              <a:gd name="T43" fmla="*/ 134 h 217"/>
              <a:gd name="T44" fmla="*/ 217 w 217"/>
              <a:gd name="T45" fmla="*/ 92 h 217"/>
              <a:gd name="T46" fmla="*/ 200 w 217"/>
              <a:gd name="T47" fmla="*/ 116 h 217"/>
              <a:gd name="T48" fmla="*/ 169 w 217"/>
              <a:gd name="T49" fmla="*/ 133 h 217"/>
              <a:gd name="T50" fmla="*/ 165 w 217"/>
              <a:gd name="T51" fmla="*/ 154 h 217"/>
              <a:gd name="T52" fmla="*/ 154 w 217"/>
              <a:gd name="T53" fmla="*/ 165 h 217"/>
              <a:gd name="T54" fmla="*/ 123 w 217"/>
              <a:gd name="T55" fmla="*/ 172 h 217"/>
              <a:gd name="T56" fmla="*/ 101 w 217"/>
              <a:gd name="T57" fmla="*/ 199 h 217"/>
              <a:gd name="T58" fmla="*/ 84 w 217"/>
              <a:gd name="T59" fmla="*/ 169 h 217"/>
              <a:gd name="T60" fmla="*/ 63 w 217"/>
              <a:gd name="T61" fmla="*/ 165 h 217"/>
              <a:gd name="T62" fmla="*/ 39 w 217"/>
              <a:gd name="T63" fmla="*/ 167 h 217"/>
              <a:gd name="T64" fmla="*/ 48 w 217"/>
              <a:gd name="T65" fmla="*/ 133 h 217"/>
              <a:gd name="T66" fmla="*/ 36 w 217"/>
              <a:gd name="T67" fmla="*/ 116 h 217"/>
              <a:gd name="T68" fmla="*/ 36 w 217"/>
              <a:gd name="T69" fmla="*/ 101 h 217"/>
              <a:gd name="T70" fmla="*/ 48 w 217"/>
              <a:gd name="T71" fmla="*/ 83 h 217"/>
              <a:gd name="T72" fmla="*/ 52 w 217"/>
              <a:gd name="T73" fmla="*/ 63 h 217"/>
              <a:gd name="T74" fmla="*/ 63 w 217"/>
              <a:gd name="T75" fmla="*/ 52 h 217"/>
              <a:gd name="T76" fmla="*/ 94 w 217"/>
              <a:gd name="T77" fmla="*/ 45 h 217"/>
              <a:gd name="T78" fmla="*/ 101 w 217"/>
              <a:gd name="T79" fmla="*/ 18 h 217"/>
              <a:gd name="T80" fmla="*/ 124 w 217"/>
              <a:gd name="T81" fmla="*/ 45 h 217"/>
              <a:gd name="T82" fmla="*/ 154 w 217"/>
              <a:gd name="T83" fmla="*/ 51 h 217"/>
              <a:gd name="T84" fmla="*/ 165 w 217"/>
              <a:gd name="T85" fmla="*/ 63 h 217"/>
              <a:gd name="T86" fmla="*/ 169 w 217"/>
              <a:gd name="T87" fmla="*/ 84 h 217"/>
              <a:gd name="T88" fmla="*/ 181 w 217"/>
              <a:gd name="T89" fmla="*/ 101 h 217"/>
              <a:gd name="T90" fmla="*/ 109 w 217"/>
              <a:gd name="T91" fmla="*/ 71 h 217"/>
              <a:gd name="T92" fmla="*/ 71 w 217"/>
              <a:gd name="T93" fmla="*/ 108 h 217"/>
              <a:gd name="T94" fmla="*/ 135 w 217"/>
              <a:gd name="T95" fmla="*/ 135 h 217"/>
              <a:gd name="T96" fmla="*/ 109 w 217"/>
              <a:gd name="T97" fmla="*/ 71 h 217"/>
              <a:gd name="T98" fmla="*/ 109 w 217"/>
              <a:gd name="T99" fmla="*/ 135 h 217"/>
              <a:gd name="T100" fmla="*/ 90 w 217"/>
              <a:gd name="T101" fmla="*/ 90 h 217"/>
              <a:gd name="T102" fmla="*/ 135 w 217"/>
              <a:gd name="T103" fmla="*/ 108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217">
                <a:moveTo>
                  <a:pt x="208" y="83"/>
                </a:moveTo>
                <a:cubicBezTo>
                  <a:pt x="187" y="83"/>
                  <a:pt x="187" y="83"/>
                  <a:pt x="187" y="83"/>
                </a:cubicBezTo>
                <a:cubicBezTo>
                  <a:pt x="187" y="81"/>
                  <a:pt x="186" y="79"/>
                  <a:pt x="185" y="77"/>
                </a:cubicBezTo>
                <a:cubicBezTo>
                  <a:pt x="185" y="77"/>
                  <a:pt x="185" y="77"/>
                  <a:pt x="185" y="77"/>
                </a:cubicBezTo>
                <a:cubicBezTo>
                  <a:pt x="184" y="75"/>
                  <a:pt x="183" y="73"/>
                  <a:pt x="182" y="71"/>
                </a:cubicBezTo>
                <a:cubicBezTo>
                  <a:pt x="197" y="56"/>
                  <a:pt x="197" y="56"/>
                  <a:pt x="197" y="56"/>
                </a:cubicBezTo>
                <a:cubicBezTo>
                  <a:pt x="197" y="56"/>
                  <a:pt x="197" y="56"/>
                  <a:pt x="197" y="56"/>
                </a:cubicBezTo>
                <a:cubicBezTo>
                  <a:pt x="201" y="52"/>
                  <a:pt x="201" y="47"/>
                  <a:pt x="197" y="43"/>
                </a:cubicBezTo>
                <a:cubicBezTo>
                  <a:pt x="174" y="20"/>
                  <a:pt x="174" y="20"/>
                  <a:pt x="174" y="20"/>
                </a:cubicBezTo>
                <a:cubicBezTo>
                  <a:pt x="174" y="20"/>
                  <a:pt x="174" y="20"/>
                  <a:pt x="174" y="20"/>
                </a:cubicBezTo>
                <a:cubicBezTo>
                  <a:pt x="170" y="16"/>
                  <a:pt x="165" y="16"/>
                  <a:pt x="161" y="20"/>
                </a:cubicBezTo>
                <a:cubicBezTo>
                  <a:pt x="146" y="35"/>
                  <a:pt x="146" y="35"/>
                  <a:pt x="146" y="35"/>
                </a:cubicBezTo>
                <a:cubicBezTo>
                  <a:pt x="144" y="34"/>
                  <a:pt x="142" y="33"/>
                  <a:pt x="140" y="32"/>
                </a:cubicBezTo>
                <a:cubicBezTo>
                  <a:pt x="138" y="31"/>
                  <a:pt x="136" y="30"/>
                  <a:pt x="134" y="30"/>
                </a:cubicBezTo>
                <a:cubicBezTo>
                  <a:pt x="134" y="9"/>
                  <a:pt x="134" y="9"/>
                  <a:pt x="134" y="9"/>
                </a:cubicBezTo>
                <a:cubicBezTo>
                  <a:pt x="134" y="4"/>
                  <a:pt x="130" y="0"/>
                  <a:pt x="125" y="0"/>
                </a:cubicBezTo>
                <a:cubicBezTo>
                  <a:pt x="92" y="0"/>
                  <a:pt x="92" y="0"/>
                  <a:pt x="92" y="0"/>
                </a:cubicBezTo>
                <a:cubicBezTo>
                  <a:pt x="87" y="0"/>
                  <a:pt x="83" y="4"/>
                  <a:pt x="83" y="9"/>
                </a:cubicBezTo>
                <a:cubicBezTo>
                  <a:pt x="83" y="30"/>
                  <a:pt x="83" y="30"/>
                  <a:pt x="83" y="30"/>
                </a:cubicBezTo>
                <a:cubicBezTo>
                  <a:pt x="81" y="30"/>
                  <a:pt x="79" y="31"/>
                  <a:pt x="77" y="32"/>
                </a:cubicBezTo>
                <a:cubicBezTo>
                  <a:pt x="75" y="33"/>
                  <a:pt x="73" y="34"/>
                  <a:pt x="71" y="35"/>
                </a:cubicBezTo>
                <a:cubicBezTo>
                  <a:pt x="57" y="20"/>
                  <a:pt x="57" y="20"/>
                  <a:pt x="57" y="20"/>
                </a:cubicBezTo>
                <a:cubicBezTo>
                  <a:pt x="56" y="20"/>
                  <a:pt x="56" y="20"/>
                  <a:pt x="56" y="20"/>
                </a:cubicBezTo>
                <a:cubicBezTo>
                  <a:pt x="53" y="16"/>
                  <a:pt x="47" y="16"/>
                  <a:pt x="44" y="20"/>
                </a:cubicBezTo>
                <a:cubicBezTo>
                  <a:pt x="20" y="43"/>
                  <a:pt x="20" y="43"/>
                  <a:pt x="20" y="43"/>
                </a:cubicBezTo>
                <a:cubicBezTo>
                  <a:pt x="20" y="43"/>
                  <a:pt x="20" y="43"/>
                  <a:pt x="20" y="43"/>
                </a:cubicBezTo>
                <a:cubicBezTo>
                  <a:pt x="17" y="47"/>
                  <a:pt x="17" y="52"/>
                  <a:pt x="20" y="56"/>
                </a:cubicBezTo>
                <a:cubicBezTo>
                  <a:pt x="35" y="71"/>
                  <a:pt x="35" y="71"/>
                  <a:pt x="35" y="71"/>
                </a:cubicBezTo>
                <a:cubicBezTo>
                  <a:pt x="34" y="73"/>
                  <a:pt x="33" y="74"/>
                  <a:pt x="32" y="76"/>
                </a:cubicBezTo>
                <a:cubicBezTo>
                  <a:pt x="32" y="77"/>
                  <a:pt x="32" y="77"/>
                  <a:pt x="32" y="77"/>
                </a:cubicBezTo>
                <a:cubicBezTo>
                  <a:pt x="31" y="79"/>
                  <a:pt x="30" y="81"/>
                  <a:pt x="30" y="83"/>
                </a:cubicBezTo>
                <a:cubicBezTo>
                  <a:pt x="9" y="83"/>
                  <a:pt x="9" y="83"/>
                  <a:pt x="9" y="83"/>
                </a:cubicBezTo>
                <a:cubicBezTo>
                  <a:pt x="4" y="83"/>
                  <a:pt x="0" y="87"/>
                  <a:pt x="0" y="92"/>
                </a:cubicBezTo>
                <a:cubicBezTo>
                  <a:pt x="0" y="125"/>
                  <a:pt x="0" y="125"/>
                  <a:pt x="0" y="125"/>
                </a:cubicBezTo>
                <a:cubicBezTo>
                  <a:pt x="0" y="130"/>
                  <a:pt x="4" y="134"/>
                  <a:pt x="9" y="134"/>
                </a:cubicBezTo>
                <a:cubicBezTo>
                  <a:pt x="30" y="134"/>
                  <a:pt x="30" y="134"/>
                  <a:pt x="30" y="134"/>
                </a:cubicBezTo>
                <a:cubicBezTo>
                  <a:pt x="30" y="136"/>
                  <a:pt x="31" y="138"/>
                  <a:pt x="32" y="140"/>
                </a:cubicBezTo>
                <a:cubicBezTo>
                  <a:pt x="32" y="140"/>
                  <a:pt x="32" y="140"/>
                  <a:pt x="32" y="140"/>
                </a:cubicBezTo>
                <a:cubicBezTo>
                  <a:pt x="33" y="142"/>
                  <a:pt x="34" y="144"/>
                  <a:pt x="35" y="146"/>
                </a:cubicBezTo>
                <a:cubicBezTo>
                  <a:pt x="20" y="160"/>
                  <a:pt x="20" y="160"/>
                  <a:pt x="20" y="160"/>
                </a:cubicBezTo>
                <a:cubicBezTo>
                  <a:pt x="20" y="161"/>
                  <a:pt x="20" y="161"/>
                  <a:pt x="20" y="161"/>
                </a:cubicBezTo>
                <a:cubicBezTo>
                  <a:pt x="17" y="164"/>
                  <a:pt x="17" y="170"/>
                  <a:pt x="20" y="173"/>
                </a:cubicBezTo>
                <a:cubicBezTo>
                  <a:pt x="43" y="197"/>
                  <a:pt x="43" y="197"/>
                  <a:pt x="43" y="197"/>
                </a:cubicBezTo>
                <a:cubicBezTo>
                  <a:pt x="44" y="197"/>
                  <a:pt x="44" y="197"/>
                  <a:pt x="44" y="197"/>
                </a:cubicBezTo>
                <a:cubicBezTo>
                  <a:pt x="47" y="200"/>
                  <a:pt x="53" y="200"/>
                  <a:pt x="56" y="197"/>
                </a:cubicBezTo>
                <a:cubicBezTo>
                  <a:pt x="71" y="182"/>
                  <a:pt x="71" y="182"/>
                  <a:pt x="71" y="182"/>
                </a:cubicBezTo>
                <a:cubicBezTo>
                  <a:pt x="73" y="183"/>
                  <a:pt x="75" y="184"/>
                  <a:pt x="76" y="185"/>
                </a:cubicBezTo>
                <a:cubicBezTo>
                  <a:pt x="77" y="185"/>
                  <a:pt x="77" y="185"/>
                  <a:pt x="77" y="185"/>
                </a:cubicBezTo>
                <a:cubicBezTo>
                  <a:pt x="79" y="186"/>
                  <a:pt x="81" y="187"/>
                  <a:pt x="83" y="187"/>
                </a:cubicBezTo>
                <a:cubicBezTo>
                  <a:pt x="83" y="208"/>
                  <a:pt x="83" y="208"/>
                  <a:pt x="83" y="208"/>
                </a:cubicBezTo>
                <a:cubicBezTo>
                  <a:pt x="83" y="213"/>
                  <a:pt x="87" y="217"/>
                  <a:pt x="92" y="217"/>
                </a:cubicBezTo>
                <a:cubicBezTo>
                  <a:pt x="125" y="217"/>
                  <a:pt x="125" y="217"/>
                  <a:pt x="125" y="217"/>
                </a:cubicBezTo>
                <a:cubicBezTo>
                  <a:pt x="130" y="217"/>
                  <a:pt x="134" y="213"/>
                  <a:pt x="134" y="208"/>
                </a:cubicBezTo>
                <a:cubicBezTo>
                  <a:pt x="134" y="187"/>
                  <a:pt x="134" y="187"/>
                  <a:pt x="134" y="187"/>
                </a:cubicBezTo>
                <a:cubicBezTo>
                  <a:pt x="136" y="187"/>
                  <a:pt x="138" y="186"/>
                  <a:pt x="140" y="185"/>
                </a:cubicBezTo>
                <a:cubicBezTo>
                  <a:pt x="142" y="184"/>
                  <a:pt x="144" y="183"/>
                  <a:pt x="146" y="182"/>
                </a:cubicBezTo>
                <a:cubicBezTo>
                  <a:pt x="161" y="197"/>
                  <a:pt x="161" y="197"/>
                  <a:pt x="161" y="197"/>
                </a:cubicBezTo>
                <a:cubicBezTo>
                  <a:pt x="161" y="197"/>
                  <a:pt x="161" y="197"/>
                  <a:pt x="161" y="197"/>
                </a:cubicBezTo>
                <a:cubicBezTo>
                  <a:pt x="165" y="200"/>
                  <a:pt x="170" y="200"/>
                  <a:pt x="174" y="197"/>
                </a:cubicBezTo>
                <a:cubicBezTo>
                  <a:pt x="197" y="174"/>
                  <a:pt x="197" y="174"/>
                  <a:pt x="197" y="174"/>
                </a:cubicBezTo>
                <a:cubicBezTo>
                  <a:pt x="197" y="173"/>
                  <a:pt x="197" y="173"/>
                  <a:pt x="197" y="173"/>
                </a:cubicBezTo>
                <a:cubicBezTo>
                  <a:pt x="201" y="170"/>
                  <a:pt x="201" y="164"/>
                  <a:pt x="197" y="161"/>
                </a:cubicBezTo>
                <a:cubicBezTo>
                  <a:pt x="182" y="146"/>
                  <a:pt x="182" y="146"/>
                  <a:pt x="182" y="146"/>
                </a:cubicBezTo>
                <a:cubicBezTo>
                  <a:pt x="183" y="144"/>
                  <a:pt x="184" y="142"/>
                  <a:pt x="185" y="140"/>
                </a:cubicBezTo>
                <a:cubicBezTo>
                  <a:pt x="186" y="138"/>
                  <a:pt x="187" y="136"/>
                  <a:pt x="187" y="134"/>
                </a:cubicBezTo>
                <a:cubicBezTo>
                  <a:pt x="208" y="134"/>
                  <a:pt x="208" y="134"/>
                  <a:pt x="208" y="134"/>
                </a:cubicBezTo>
                <a:cubicBezTo>
                  <a:pt x="213" y="134"/>
                  <a:pt x="217" y="130"/>
                  <a:pt x="217" y="125"/>
                </a:cubicBezTo>
                <a:cubicBezTo>
                  <a:pt x="217" y="93"/>
                  <a:pt x="217" y="93"/>
                  <a:pt x="217" y="93"/>
                </a:cubicBezTo>
                <a:cubicBezTo>
                  <a:pt x="217" y="92"/>
                  <a:pt x="217" y="92"/>
                  <a:pt x="217" y="92"/>
                </a:cubicBezTo>
                <a:cubicBezTo>
                  <a:pt x="217" y="87"/>
                  <a:pt x="213" y="83"/>
                  <a:pt x="208" y="83"/>
                </a:cubicBezTo>
                <a:close/>
                <a:moveTo>
                  <a:pt x="200" y="116"/>
                </a:moveTo>
                <a:cubicBezTo>
                  <a:pt x="200" y="116"/>
                  <a:pt x="200" y="116"/>
                  <a:pt x="200" y="116"/>
                </a:cubicBezTo>
                <a:cubicBezTo>
                  <a:pt x="181" y="116"/>
                  <a:pt x="181" y="116"/>
                  <a:pt x="181" y="116"/>
                </a:cubicBezTo>
                <a:cubicBezTo>
                  <a:pt x="176" y="116"/>
                  <a:pt x="173" y="120"/>
                  <a:pt x="172" y="124"/>
                </a:cubicBezTo>
                <a:cubicBezTo>
                  <a:pt x="171" y="127"/>
                  <a:pt x="170" y="130"/>
                  <a:pt x="169" y="133"/>
                </a:cubicBezTo>
                <a:cubicBezTo>
                  <a:pt x="168" y="137"/>
                  <a:pt x="166" y="140"/>
                  <a:pt x="164" y="143"/>
                </a:cubicBezTo>
                <a:cubicBezTo>
                  <a:pt x="162" y="147"/>
                  <a:pt x="162" y="151"/>
                  <a:pt x="165" y="154"/>
                </a:cubicBezTo>
                <a:cubicBezTo>
                  <a:pt x="165" y="154"/>
                  <a:pt x="165" y="154"/>
                  <a:pt x="165" y="154"/>
                </a:cubicBezTo>
                <a:cubicBezTo>
                  <a:pt x="178" y="167"/>
                  <a:pt x="178" y="167"/>
                  <a:pt x="178" y="167"/>
                </a:cubicBezTo>
                <a:cubicBezTo>
                  <a:pt x="167" y="178"/>
                  <a:pt x="167" y="178"/>
                  <a:pt x="167" y="178"/>
                </a:cubicBezTo>
                <a:cubicBezTo>
                  <a:pt x="154" y="165"/>
                  <a:pt x="154" y="165"/>
                  <a:pt x="154" y="165"/>
                </a:cubicBezTo>
                <a:cubicBezTo>
                  <a:pt x="151" y="162"/>
                  <a:pt x="146" y="162"/>
                  <a:pt x="143" y="164"/>
                </a:cubicBezTo>
                <a:cubicBezTo>
                  <a:pt x="140" y="166"/>
                  <a:pt x="137" y="167"/>
                  <a:pt x="134" y="169"/>
                </a:cubicBezTo>
                <a:cubicBezTo>
                  <a:pt x="130" y="170"/>
                  <a:pt x="127" y="171"/>
                  <a:pt x="123" y="172"/>
                </a:cubicBezTo>
                <a:cubicBezTo>
                  <a:pt x="119" y="173"/>
                  <a:pt x="116" y="177"/>
                  <a:pt x="116" y="181"/>
                </a:cubicBezTo>
                <a:cubicBezTo>
                  <a:pt x="116" y="199"/>
                  <a:pt x="116" y="199"/>
                  <a:pt x="116" y="199"/>
                </a:cubicBezTo>
                <a:cubicBezTo>
                  <a:pt x="101" y="199"/>
                  <a:pt x="101" y="199"/>
                  <a:pt x="101" y="199"/>
                </a:cubicBezTo>
                <a:cubicBezTo>
                  <a:pt x="101" y="181"/>
                  <a:pt x="101" y="181"/>
                  <a:pt x="101" y="181"/>
                </a:cubicBezTo>
                <a:cubicBezTo>
                  <a:pt x="101" y="176"/>
                  <a:pt x="98" y="173"/>
                  <a:pt x="93" y="172"/>
                </a:cubicBezTo>
                <a:cubicBezTo>
                  <a:pt x="90" y="171"/>
                  <a:pt x="87" y="170"/>
                  <a:pt x="84" y="169"/>
                </a:cubicBezTo>
                <a:cubicBezTo>
                  <a:pt x="83" y="168"/>
                  <a:pt x="83" y="168"/>
                  <a:pt x="83" y="168"/>
                </a:cubicBezTo>
                <a:cubicBezTo>
                  <a:pt x="80" y="167"/>
                  <a:pt x="77" y="166"/>
                  <a:pt x="74" y="164"/>
                </a:cubicBezTo>
                <a:cubicBezTo>
                  <a:pt x="71" y="162"/>
                  <a:pt x="66" y="162"/>
                  <a:pt x="63" y="165"/>
                </a:cubicBezTo>
                <a:cubicBezTo>
                  <a:pt x="63" y="165"/>
                  <a:pt x="63" y="165"/>
                  <a:pt x="63" y="165"/>
                </a:cubicBezTo>
                <a:cubicBezTo>
                  <a:pt x="50" y="178"/>
                  <a:pt x="50" y="178"/>
                  <a:pt x="50" y="178"/>
                </a:cubicBezTo>
                <a:cubicBezTo>
                  <a:pt x="39" y="167"/>
                  <a:pt x="39" y="167"/>
                  <a:pt x="39" y="167"/>
                </a:cubicBezTo>
                <a:cubicBezTo>
                  <a:pt x="52" y="154"/>
                  <a:pt x="52" y="154"/>
                  <a:pt x="52" y="154"/>
                </a:cubicBezTo>
                <a:cubicBezTo>
                  <a:pt x="55" y="151"/>
                  <a:pt x="55" y="146"/>
                  <a:pt x="53" y="143"/>
                </a:cubicBezTo>
                <a:cubicBezTo>
                  <a:pt x="51" y="140"/>
                  <a:pt x="50" y="137"/>
                  <a:pt x="48" y="133"/>
                </a:cubicBezTo>
                <a:cubicBezTo>
                  <a:pt x="48" y="133"/>
                  <a:pt x="48" y="133"/>
                  <a:pt x="48" y="133"/>
                </a:cubicBezTo>
                <a:cubicBezTo>
                  <a:pt x="47" y="130"/>
                  <a:pt x="46" y="127"/>
                  <a:pt x="45" y="123"/>
                </a:cubicBezTo>
                <a:cubicBezTo>
                  <a:pt x="44" y="119"/>
                  <a:pt x="40" y="116"/>
                  <a:pt x="36" y="116"/>
                </a:cubicBezTo>
                <a:cubicBezTo>
                  <a:pt x="18" y="116"/>
                  <a:pt x="18" y="116"/>
                  <a:pt x="18" y="116"/>
                </a:cubicBezTo>
                <a:cubicBezTo>
                  <a:pt x="18" y="101"/>
                  <a:pt x="18" y="101"/>
                  <a:pt x="18" y="101"/>
                </a:cubicBezTo>
                <a:cubicBezTo>
                  <a:pt x="36" y="101"/>
                  <a:pt x="36" y="101"/>
                  <a:pt x="36" y="101"/>
                </a:cubicBezTo>
                <a:cubicBezTo>
                  <a:pt x="41" y="101"/>
                  <a:pt x="44" y="97"/>
                  <a:pt x="45" y="93"/>
                </a:cubicBezTo>
                <a:cubicBezTo>
                  <a:pt x="46" y="90"/>
                  <a:pt x="47" y="87"/>
                  <a:pt x="48" y="84"/>
                </a:cubicBezTo>
                <a:cubicBezTo>
                  <a:pt x="48" y="83"/>
                  <a:pt x="48" y="83"/>
                  <a:pt x="48" y="83"/>
                </a:cubicBezTo>
                <a:cubicBezTo>
                  <a:pt x="50" y="80"/>
                  <a:pt x="51" y="77"/>
                  <a:pt x="53" y="74"/>
                </a:cubicBezTo>
                <a:cubicBezTo>
                  <a:pt x="55" y="70"/>
                  <a:pt x="55" y="66"/>
                  <a:pt x="52" y="63"/>
                </a:cubicBezTo>
                <a:cubicBezTo>
                  <a:pt x="52" y="63"/>
                  <a:pt x="52" y="63"/>
                  <a:pt x="52" y="63"/>
                </a:cubicBezTo>
                <a:cubicBezTo>
                  <a:pt x="39" y="50"/>
                  <a:pt x="39" y="50"/>
                  <a:pt x="39" y="50"/>
                </a:cubicBezTo>
                <a:cubicBezTo>
                  <a:pt x="50" y="39"/>
                  <a:pt x="50" y="39"/>
                  <a:pt x="50" y="39"/>
                </a:cubicBezTo>
                <a:cubicBezTo>
                  <a:pt x="63" y="52"/>
                  <a:pt x="63" y="52"/>
                  <a:pt x="63" y="52"/>
                </a:cubicBezTo>
                <a:cubicBezTo>
                  <a:pt x="66" y="55"/>
                  <a:pt x="71" y="55"/>
                  <a:pt x="74" y="53"/>
                </a:cubicBezTo>
                <a:cubicBezTo>
                  <a:pt x="77" y="51"/>
                  <a:pt x="80" y="49"/>
                  <a:pt x="84" y="48"/>
                </a:cubicBezTo>
                <a:cubicBezTo>
                  <a:pt x="87" y="47"/>
                  <a:pt x="90" y="46"/>
                  <a:pt x="94" y="45"/>
                </a:cubicBezTo>
                <a:cubicBezTo>
                  <a:pt x="98" y="44"/>
                  <a:pt x="101" y="40"/>
                  <a:pt x="101" y="36"/>
                </a:cubicBezTo>
                <a:cubicBezTo>
                  <a:pt x="101" y="36"/>
                  <a:pt x="101" y="36"/>
                  <a:pt x="101" y="36"/>
                </a:cubicBezTo>
                <a:cubicBezTo>
                  <a:pt x="101" y="18"/>
                  <a:pt x="101" y="18"/>
                  <a:pt x="101" y="18"/>
                </a:cubicBezTo>
                <a:cubicBezTo>
                  <a:pt x="116" y="18"/>
                  <a:pt x="116" y="18"/>
                  <a:pt x="116" y="18"/>
                </a:cubicBezTo>
                <a:cubicBezTo>
                  <a:pt x="116" y="36"/>
                  <a:pt x="116" y="36"/>
                  <a:pt x="116" y="36"/>
                </a:cubicBezTo>
                <a:cubicBezTo>
                  <a:pt x="116" y="41"/>
                  <a:pt x="120" y="44"/>
                  <a:pt x="124" y="45"/>
                </a:cubicBezTo>
                <a:cubicBezTo>
                  <a:pt x="127" y="46"/>
                  <a:pt x="130" y="47"/>
                  <a:pt x="133" y="48"/>
                </a:cubicBezTo>
                <a:cubicBezTo>
                  <a:pt x="137" y="49"/>
                  <a:pt x="140" y="51"/>
                  <a:pt x="143" y="53"/>
                </a:cubicBezTo>
                <a:cubicBezTo>
                  <a:pt x="147" y="55"/>
                  <a:pt x="152" y="55"/>
                  <a:pt x="154" y="51"/>
                </a:cubicBezTo>
                <a:cubicBezTo>
                  <a:pt x="167" y="39"/>
                  <a:pt x="167" y="39"/>
                  <a:pt x="167" y="39"/>
                </a:cubicBezTo>
                <a:cubicBezTo>
                  <a:pt x="178" y="50"/>
                  <a:pt x="178" y="50"/>
                  <a:pt x="178" y="50"/>
                </a:cubicBezTo>
                <a:cubicBezTo>
                  <a:pt x="165" y="63"/>
                  <a:pt x="165" y="63"/>
                  <a:pt x="165" y="63"/>
                </a:cubicBezTo>
                <a:cubicBezTo>
                  <a:pt x="162" y="66"/>
                  <a:pt x="162" y="71"/>
                  <a:pt x="164" y="74"/>
                </a:cubicBezTo>
                <a:cubicBezTo>
                  <a:pt x="166" y="77"/>
                  <a:pt x="168" y="80"/>
                  <a:pt x="169" y="84"/>
                </a:cubicBezTo>
                <a:cubicBezTo>
                  <a:pt x="169" y="84"/>
                  <a:pt x="169" y="84"/>
                  <a:pt x="169" y="84"/>
                </a:cubicBezTo>
                <a:cubicBezTo>
                  <a:pt x="170" y="87"/>
                  <a:pt x="171" y="90"/>
                  <a:pt x="172" y="94"/>
                </a:cubicBezTo>
                <a:cubicBezTo>
                  <a:pt x="173" y="98"/>
                  <a:pt x="177" y="101"/>
                  <a:pt x="181" y="101"/>
                </a:cubicBezTo>
                <a:cubicBezTo>
                  <a:pt x="181" y="101"/>
                  <a:pt x="181" y="101"/>
                  <a:pt x="181" y="101"/>
                </a:cubicBezTo>
                <a:cubicBezTo>
                  <a:pt x="200" y="101"/>
                  <a:pt x="200" y="101"/>
                  <a:pt x="200" y="101"/>
                </a:cubicBezTo>
                <a:cubicBezTo>
                  <a:pt x="200" y="116"/>
                  <a:pt x="200" y="116"/>
                  <a:pt x="200" y="116"/>
                </a:cubicBezTo>
                <a:close/>
                <a:moveTo>
                  <a:pt x="109" y="71"/>
                </a:moveTo>
                <a:cubicBezTo>
                  <a:pt x="109" y="71"/>
                  <a:pt x="109" y="71"/>
                  <a:pt x="109" y="71"/>
                </a:cubicBezTo>
                <a:cubicBezTo>
                  <a:pt x="98" y="71"/>
                  <a:pt x="89" y="75"/>
                  <a:pt x="82" y="82"/>
                </a:cubicBezTo>
                <a:cubicBezTo>
                  <a:pt x="76" y="89"/>
                  <a:pt x="71" y="98"/>
                  <a:pt x="71" y="108"/>
                </a:cubicBezTo>
                <a:cubicBezTo>
                  <a:pt x="71" y="119"/>
                  <a:pt x="76" y="128"/>
                  <a:pt x="82" y="135"/>
                </a:cubicBezTo>
                <a:cubicBezTo>
                  <a:pt x="89" y="141"/>
                  <a:pt x="98" y="146"/>
                  <a:pt x="109" y="146"/>
                </a:cubicBezTo>
                <a:cubicBezTo>
                  <a:pt x="119" y="146"/>
                  <a:pt x="128" y="141"/>
                  <a:pt x="135" y="135"/>
                </a:cubicBezTo>
                <a:cubicBezTo>
                  <a:pt x="142" y="128"/>
                  <a:pt x="146" y="119"/>
                  <a:pt x="146" y="108"/>
                </a:cubicBezTo>
                <a:cubicBezTo>
                  <a:pt x="146" y="98"/>
                  <a:pt x="142" y="89"/>
                  <a:pt x="135" y="82"/>
                </a:cubicBezTo>
                <a:cubicBezTo>
                  <a:pt x="128" y="75"/>
                  <a:pt x="119" y="71"/>
                  <a:pt x="109" y="71"/>
                </a:cubicBezTo>
                <a:close/>
                <a:moveTo>
                  <a:pt x="127" y="127"/>
                </a:moveTo>
                <a:cubicBezTo>
                  <a:pt x="127" y="127"/>
                  <a:pt x="127" y="127"/>
                  <a:pt x="127" y="127"/>
                </a:cubicBezTo>
                <a:cubicBezTo>
                  <a:pt x="123" y="132"/>
                  <a:pt x="116" y="135"/>
                  <a:pt x="109" y="135"/>
                </a:cubicBezTo>
                <a:cubicBezTo>
                  <a:pt x="101" y="135"/>
                  <a:pt x="95" y="132"/>
                  <a:pt x="90" y="127"/>
                </a:cubicBezTo>
                <a:cubicBezTo>
                  <a:pt x="85" y="122"/>
                  <a:pt x="82" y="116"/>
                  <a:pt x="82" y="108"/>
                </a:cubicBezTo>
                <a:cubicBezTo>
                  <a:pt x="82" y="101"/>
                  <a:pt x="85" y="94"/>
                  <a:pt x="90" y="90"/>
                </a:cubicBezTo>
                <a:cubicBezTo>
                  <a:pt x="95" y="85"/>
                  <a:pt x="101" y="82"/>
                  <a:pt x="109" y="82"/>
                </a:cubicBezTo>
                <a:cubicBezTo>
                  <a:pt x="116" y="82"/>
                  <a:pt x="123" y="85"/>
                  <a:pt x="127" y="90"/>
                </a:cubicBezTo>
                <a:cubicBezTo>
                  <a:pt x="132" y="94"/>
                  <a:pt x="135" y="101"/>
                  <a:pt x="135" y="108"/>
                </a:cubicBezTo>
                <a:cubicBezTo>
                  <a:pt x="135" y="116"/>
                  <a:pt x="132" y="122"/>
                  <a:pt x="127" y="127"/>
                </a:cubicBezTo>
                <a:close/>
              </a:path>
            </a:pathLst>
          </a:custGeom>
          <a:solidFill>
            <a:srgbClr val="263238"/>
          </a:solidFill>
          <a:ln>
            <a:noFill/>
          </a:ln>
        </p:spPr>
        <p:txBody>
          <a:bodyPr/>
          <a:lstStyle/>
          <a:p>
            <a:endParaRPr lang="zh-CN" altLang="en-US"/>
          </a:p>
        </p:txBody>
      </p:sp>
      <p:sp>
        <p:nvSpPr>
          <p:cNvPr id="59" name="Freeform 17"/>
          <p:cNvSpPr>
            <a:spLocks noEditPoints="1"/>
          </p:cNvSpPr>
          <p:nvPr/>
        </p:nvSpPr>
        <p:spPr bwMode="auto">
          <a:xfrm>
            <a:off x="4571447" y="4825227"/>
            <a:ext cx="321142" cy="208935"/>
          </a:xfrm>
          <a:custGeom>
            <a:avLst/>
            <a:gdLst>
              <a:gd name="T0" fmla="*/ 35 w 281"/>
              <a:gd name="T1" fmla="*/ 0 h 183"/>
              <a:gd name="T2" fmla="*/ 35 w 281"/>
              <a:gd name="T3" fmla="*/ 0 h 183"/>
              <a:gd name="T4" fmla="*/ 246 w 281"/>
              <a:gd name="T5" fmla="*/ 0 h 183"/>
              <a:gd name="T6" fmla="*/ 255 w 281"/>
              <a:gd name="T7" fmla="*/ 8 h 183"/>
              <a:gd name="T8" fmla="*/ 255 w 281"/>
              <a:gd name="T9" fmla="*/ 9 h 183"/>
              <a:gd name="T10" fmla="*/ 255 w 281"/>
              <a:gd name="T11" fmla="*/ 149 h 183"/>
              <a:gd name="T12" fmla="*/ 246 w 281"/>
              <a:gd name="T13" fmla="*/ 157 h 183"/>
              <a:gd name="T14" fmla="*/ 246 w 281"/>
              <a:gd name="T15" fmla="*/ 157 h 183"/>
              <a:gd name="T16" fmla="*/ 35 w 281"/>
              <a:gd name="T17" fmla="*/ 157 h 183"/>
              <a:gd name="T18" fmla="*/ 26 w 281"/>
              <a:gd name="T19" fmla="*/ 149 h 183"/>
              <a:gd name="T20" fmla="*/ 26 w 281"/>
              <a:gd name="T21" fmla="*/ 148 h 183"/>
              <a:gd name="T22" fmla="*/ 26 w 281"/>
              <a:gd name="T23" fmla="*/ 8 h 183"/>
              <a:gd name="T24" fmla="*/ 35 w 281"/>
              <a:gd name="T25" fmla="*/ 0 h 183"/>
              <a:gd name="T26" fmla="*/ 9 w 281"/>
              <a:gd name="T27" fmla="*/ 183 h 183"/>
              <a:gd name="T28" fmla="*/ 9 w 281"/>
              <a:gd name="T29" fmla="*/ 183 h 183"/>
              <a:gd name="T30" fmla="*/ 0 w 281"/>
              <a:gd name="T31" fmla="*/ 174 h 183"/>
              <a:gd name="T32" fmla="*/ 9 w 281"/>
              <a:gd name="T33" fmla="*/ 165 h 183"/>
              <a:gd name="T34" fmla="*/ 272 w 281"/>
              <a:gd name="T35" fmla="*/ 165 h 183"/>
              <a:gd name="T36" fmla="*/ 281 w 281"/>
              <a:gd name="T37" fmla="*/ 174 h 183"/>
              <a:gd name="T38" fmla="*/ 272 w 281"/>
              <a:gd name="T39" fmla="*/ 183 h 183"/>
              <a:gd name="T40" fmla="*/ 9 w 281"/>
              <a:gd name="T41" fmla="*/ 183 h 183"/>
              <a:gd name="T42" fmla="*/ 238 w 281"/>
              <a:gd name="T43" fmla="*/ 17 h 183"/>
              <a:gd name="T44" fmla="*/ 238 w 281"/>
              <a:gd name="T45" fmla="*/ 17 h 183"/>
              <a:gd name="T46" fmla="*/ 43 w 281"/>
              <a:gd name="T47" fmla="*/ 17 h 183"/>
              <a:gd name="T48" fmla="*/ 43 w 281"/>
              <a:gd name="T49" fmla="*/ 140 h 183"/>
              <a:gd name="T50" fmla="*/ 238 w 281"/>
              <a:gd name="T51" fmla="*/ 140 h 183"/>
              <a:gd name="T52" fmla="*/ 238 w 281"/>
              <a:gd name="T53" fmla="*/ 1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1" h="183">
                <a:moveTo>
                  <a:pt x="35" y="0"/>
                </a:moveTo>
                <a:cubicBezTo>
                  <a:pt x="35" y="0"/>
                  <a:pt x="35" y="0"/>
                  <a:pt x="35" y="0"/>
                </a:cubicBezTo>
                <a:cubicBezTo>
                  <a:pt x="246" y="0"/>
                  <a:pt x="246" y="0"/>
                  <a:pt x="246" y="0"/>
                </a:cubicBezTo>
                <a:cubicBezTo>
                  <a:pt x="251" y="0"/>
                  <a:pt x="255" y="4"/>
                  <a:pt x="255" y="8"/>
                </a:cubicBezTo>
                <a:cubicBezTo>
                  <a:pt x="255" y="9"/>
                  <a:pt x="255" y="9"/>
                  <a:pt x="255" y="9"/>
                </a:cubicBezTo>
                <a:cubicBezTo>
                  <a:pt x="255" y="149"/>
                  <a:pt x="255" y="149"/>
                  <a:pt x="255" y="149"/>
                </a:cubicBezTo>
                <a:cubicBezTo>
                  <a:pt x="255" y="153"/>
                  <a:pt x="251" y="157"/>
                  <a:pt x="246" y="157"/>
                </a:cubicBezTo>
                <a:cubicBezTo>
                  <a:pt x="246" y="157"/>
                  <a:pt x="246" y="157"/>
                  <a:pt x="246" y="157"/>
                </a:cubicBezTo>
                <a:cubicBezTo>
                  <a:pt x="35" y="157"/>
                  <a:pt x="35" y="157"/>
                  <a:pt x="35" y="157"/>
                </a:cubicBezTo>
                <a:cubicBezTo>
                  <a:pt x="30" y="157"/>
                  <a:pt x="26" y="153"/>
                  <a:pt x="26" y="149"/>
                </a:cubicBezTo>
                <a:cubicBezTo>
                  <a:pt x="26" y="148"/>
                  <a:pt x="26" y="148"/>
                  <a:pt x="26" y="148"/>
                </a:cubicBezTo>
                <a:cubicBezTo>
                  <a:pt x="26" y="8"/>
                  <a:pt x="26" y="8"/>
                  <a:pt x="26" y="8"/>
                </a:cubicBezTo>
                <a:cubicBezTo>
                  <a:pt x="26" y="4"/>
                  <a:pt x="30" y="0"/>
                  <a:pt x="35" y="0"/>
                </a:cubicBezTo>
                <a:close/>
                <a:moveTo>
                  <a:pt x="9" y="183"/>
                </a:moveTo>
                <a:cubicBezTo>
                  <a:pt x="9" y="183"/>
                  <a:pt x="9" y="183"/>
                  <a:pt x="9" y="183"/>
                </a:cubicBezTo>
                <a:cubicBezTo>
                  <a:pt x="4" y="183"/>
                  <a:pt x="0" y="179"/>
                  <a:pt x="0" y="174"/>
                </a:cubicBezTo>
                <a:cubicBezTo>
                  <a:pt x="0" y="169"/>
                  <a:pt x="4" y="165"/>
                  <a:pt x="9" y="165"/>
                </a:cubicBezTo>
                <a:cubicBezTo>
                  <a:pt x="272" y="165"/>
                  <a:pt x="272" y="165"/>
                  <a:pt x="272" y="165"/>
                </a:cubicBezTo>
                <a:cubicBezTo>
                  <a:pt x="277" y="165"/>
                  <a:pt x="281" y="169"/>
                  <a:pt x="281" y="174"/>
                </a:cubicBezTo>
                <a:cubicBezTo>
                  <a:pt x="281" y="179"/>
                  <a:pt x="277" y="183"/>
                  <a:pt x="272" y="183"/>
                </a:cubicBezTo>
                <a:cubicBezTo>
                  <a:pt x="9" y="183"/>
                  <a:pt x="9" y="183"/>
                  <a:pt x="9" y="183"/>
                </a:cubicBezTo>
                <a:close/>
                <a:moveTo>
                  <a:pt x="238" y="17"/>
                </a:moveTo>
                <a:cubicBezTo>
                  <a:pt x="238" y="17"/>
                  <a:pt x="238" y="17"/>
                  <a:pt x="238" y="17"/>
                </a:cubicBezTo>
                <a:cubicBezTo>
                  <a:pt x="43" y="17"/>
                  <a:pt x="43" y="17"/>
                  <a:pt x="43" y="17"/>
                </a:cubicBezTo>
                <a:cubicBezTo>
                  <a:pt x="43" y="140"/>
                  <a:pt x="43" y="140"/>
                  <a:pt x="43" y="140"/>
                </a:cubicBezTo>
                <a:cubicBezTo>
                  <a:pt x="238" y="140"/>
                  <a:pt x="238" y="140"/>
                  <a:pt x="238" y="140"/>
                </a:cubicBezTo>
                <a:cubicBezTo>
                  <a:pt x="238" y="17"/>
                  <a:pt x="238" y="17"/>
                  <a:pt x="238" y="17"/>
                </a:cubicBezTo>
                <a:close/>
              </a:path>
            </a:pathLst>
          </a:custGeom>
          <a:solidFill>
            <a:srgbClr val="263238"/>
          </a:solidFill>
          <a:ln>
            <a:noFill/>
          </a:ln>
        </p:spPr>
        <p:txBody>
          <a:bodyPr/>
          <a:lstStyle/>
          <a:p>
            <a:endParaRPr lang="zh-CN" altLang="en-US"/>
          </a:p>
        </p:txBody>
      </p:sp>
      <p:grpSp>
        <p:nvGrpSpPr>
          <p:cNvPr id="60" name="组合 59"/>
          <p:cNvGrpSpPr/>
          <p:nvPr/>
        </p:nvGrpSpPr>
        <p:grpSpPr>
          <a:xfrm>
            <a:off x="3543857" y="1692261"/>
            <a:ext cx="383458" cy="4310584"/>
            <a:chOff x="6725265" y="1692261"/>
            <a:chExt cx="383458" cy="4310584"/>
          </a:xfrm>
        </p:grpSpPr>
        <p:cxnSp>
          <p:nvCxnSpPr>
            <p:cNvPr id="61" name="直接连接符 60"/>
            <p:cNvCxnSpPr/>
            <p:nvPr/>
          </p:nvCxnSpPr>
          <p:spPr>
            <a:xfrm>
              <a:off x="6725265" y="3847553"/>
              <a:ext cx="383458" cy="0"/>
            </a:xfrm>
            <a:prstGeom prst="line">
              <a:avLst/>
            </a:prstGeom>
            <a:ln>
              <a:solidFill>
                <a:srgbClr val="37474F"/>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7108723" y="1692261"/>
              <a:ext cx="0" cy="4310584"/>
            </a:xfrm>
            <a:prstGeom prst="line">
              <a:avLst/>
            </a:prstGeom>
            <a:ln>
              <a:solidFill>
                <a:srgbClr val="37474F"/>
              </a:solidFill>
            </a:ln>
          </p:spPr>
          <p:style>
            <a:lnRef idx="1">
              <a:schemeClr val="accent1"/>
            </a:lnRef>
            <a:fillRef idx="0">
              <a:schemeClr val="accent1"/>
            </a:fillRef>
            <a:effectRef idx="0">
              <a:schemeClr val="accent1"/>
            </a:effectRef>
            <a:fontRef idx="minor">
              <a:schemeClr val="tx1"/>
            </a:fontRef>
          </p:style>
        </p:cxnSp>
      </p:grpSp>
      <p:sp>
        <p:nvSpPr>
          <p:cNvPr id="63" name="矩形 62"/>
          <p:cNvSpPr/>
          <p:nvPr/>
        </p:nvSpPr>
        <p:spPr>
          <a:xfrm>
            <a:off x="5045209" y="2403353"/>
            <a:ext cx="1097280" cy="368300"/>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编写分配</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64" name="矩形 63"/>
          <p:cNvSpPr/>
          <p:nvPr/>
        </p:nvSpPr>
        <p:spPr>
          <a:xfrm>
            <a:off x="5045209" y="3564616"/>
            <a:ext cx="1097280" cy="368300"/>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编写帮助</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a:xfrm>
            <a:off x="5045209" y="4745028"/>
            <a:ext cx="1097280" cy="368300"/>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编写难题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66" name="矩形 65"/>
          <p:cNvSpPr/>
          <p:nvPr/>
        </p:nvSpPr>
        <p:spPr>
          <a:xfrm>
            <a:off x="5045209" y="5380411"/>
            <a:ext cx="640080" cy="368300"/>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编写</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67" name="TextBox 54"/>
          <p:cNvSpPr txBox="1"/>
          <p:nvPr/>
        </p:nvSpPr>
        <p:spPr>
          <a:xfrm>
            <a:off x="6748482" y="2399285"/>
            <a:ext cx="4421266" cy="368300"/>
          </a:xfrm>
          <a:prstGeom prst="rect">
            <a:avLst/>
          </a:prstGeom>
          <a:noFill/>
        </p:spPr>
        <p:txBody>
          <a:bodyPr wrap="square" rtlCol="0">
            <a:spAutoFit/>
          </a:bodyPr>
          <a:lstStyle/>
          <a:p>
            <a:r>
              <a:rPr lang="zh-CN" altLang="en-US"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每人完成自己所负责页面代码编写</a:t>
            </a:r>
            <a:endParaRPr lang="zh-CN" altLang="en-US"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68" name="TextBox 54"/>
          <p:cNvSpPr txBox="1"/>
          <p:nvPr/>
        </p:nvSpPr>
        <p:spPr>
          <a:xfrm>
            <a:off x="6748780" y="3518535"/>
            <a:ext cx="5148580" cy="645160"/>
          </a:xfrm>
          <a:prstGeom prst="rect">
            <a:avLst/>
          </a:prstGeom>
          <a:noFill/>
        </p:spPr>
        <p:txBody>
          <a:bodyPr wrap="square" rtlCol="0">
            <a:spAutoFit/>
          </a:bodyPr>
          <a:lstStyle/>
          <a:p>
            <a:r>
              <a:rPr lang="en-US" altLang="zh-CN"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       </a:t>
            </a:r>
            <a:r>
              <a:rPr lang="zh-CN" altLang="en-US"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我们每个人在代码编写过程中都出现过插曲，都在在团队的互相帮助下共同度过难关</a:t>
            </a:r>
            <a:endParaRPr lang="zh-CN" altLang="en-US"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69" name="TextBox 54"/>
          <p:cNvSpPr txBox="1"/>
          <p:nvPr/>
        </p:nvSpPr>
        <p:spPr>
          <a:xfrm>
            <a:off x="6748482" y="4725878"/>
            <a:ext cx="4421266" cy="645160"/>
          </a:xfrm>
          <a:prstGeom prst="rect">
            <a:avLst/>
          </a:prstGeom>
          <a:noFill/>
        </p:spPr>
        <p:txBody>
          <a:bodyPr wrap="square" rtlCol="0">
            <a:spAutoFit/>
          </a:bodyPr>
          <a:lstStyle/>
          <a:p>
            <a:r>
              <a:rPr lang="en-US" altLang="zh-CN"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      js</a:t>
            </a:r>
            <a:r>
              <a:rPr lang="zh-CN" altLang="en-US"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部分是我们共同的难题，后续要勤加学习练习</a:t>
            </a:r>
            <a:endParaRPr lang="zh-CN" altLang="en-US"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2" name="文本框 1"/>
          <p:cNvSpPr txBox="1"/>
          <p:nvPr/>
        </p:nvSpPr>
        <p:spPr>
          <a:xfrm>
            <a:off x="396875" y="3025775"/>
            <a:ext cx="613410" cy="2073275"/>
          </a:xfrm>
          <a:prstGeom prst="rect">
            <a:avLst/>
          </a:prstGeom>
          <a:noFill/>
        </p:spPr>
        <p:txBody>
          <a:bodyPr vert="eaVert" wrap="square" rtlCol="0">
            <a:spAutoFit/>
          </a:bodyPr>
          <a:p>
            <a:r>
              <a:rPr lang="zh-CN" altLang="en-US" sz="2800"/>
              <a:t>代码编写</a:t>
            </a:r>
            <a:endParaRPr lang="zh-CN" altLang="en-US" sz="2800"/>
          </a:p>
        </p:txBody>
      </p:sp>
    </p:spTree>
  </p:cSld>
  <p:clrMapOvr>
    <a:masterClrMapping/>
  </p:clrMapOvr>
  <p:transition>
    <p:wheel spokes="8"/>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
            <a:ext cx="5638800" cy="6858001"/>
            <a:chOff x="6553200" y="-1"/>
            <a:chExt cx="5638800" cy="6858001"/>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12058650" y="0"/>
              <a:ext cx="133350" cy="6858000"/>
            </a:xfrm>
            <a:prstGeom prst="rect">
              <a:avLst/>
            </a:prstGeom>
          </p:spPr>
        </p:pic>
        <p:sp>
          <p:nvSpPr>
            <p:cNvPr id="6" name="矩形 5"/>
            <p:cNvSpPr/>
            <p:nvPr/>
          </p:nvSpPr>
          <p:spPr>
            <a:xfrm>
              <a:off x="6896100" y="0"/>
              <a:ext cx="5162550" cy="6857999"/>
            </a:xfrm>
            <a:prstGeom prst="rect">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553200" y="-1"/>
              <a:ext cx="342900" cy="6857999"/>
            </a:xfrm>
            <a:prstGeom prst="rect">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688013" y="3059646"/>
            <a:ext cx="4015123" cy="737235"/>
          </a:xfrm>
          <a:prstGeom prst="rect">
            <a:avLst/>
          </a:prstGeom>
          <a:effectLst/>
        </p:spPr>
        <p:txBody>
          <a:bodyPr wrap="square" lIns="121960" tIns="60980" rIns="121960" bIns="60980">
            <a:spAutoFit/>
          </a:bodyPr>
          <a:lstStyle/>
          <a:p>
            <a:pPr>
              <a:defRPr/>
            </a:pPr>
            <a:r>
              <a:rPr lang="zh-CN" altLang="en-US" sz="4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项目展示</a:t>
            </a:r>
            <a:endParaRPr lang="zh-CN" altLang="en-US" sz="4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原创设计师QQ598969553            _2"/>
          <p:cNvSpPr/>
          <p:nvPr/>
        </p:nvSpPr>
        <p:spPr>
          <a:xfrm>
            <a:off x="847672" y="2075542"/>
            <a:ext cx="729000" cy="726977"/>
          </a:xfrm>
          <a:prstGeom prst="roundRect">
            <a:avLst>
              <a:gd name="adj" fmla="val 0"/>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2800" b="1" dirty="0" smtClean="0">
                <a:solidFill>
                  <a:schemeClr val="bg1"/>
                </a:solidFill>
                <a:latin typeface="Arial" panose="020B0604020202020204" pitchFamily="34" charset="0"/>
                <a:ea typeface="Arial Unicode MS" panose="020B0604020202020204" pitchFamily="34" charset="-122"/>
                <a:cs typeface="Arial" panose="020B0604020202020204" pitchFamily="34" charset="0"/>
              </a:rPr>
              <a:t>03</a:t>
            </a:r>
            <a:endParaRPr lang="zh-CN" altLang="en-US" sz="2800" b="1" dirty="0">
              <a:solidFill>
                <a:schemeClr val="bg1"/>
              </a:solidFill>
              <a:latin typeface="Arial" panose="020B0604020202020204" pitchFamily="34" charset="0"/>
              <a:ea typeface="Arial Unicode MS" panose="020B0604020202020204" pitchFamily="34" charset="-122"/>
              <a:cs typeface="Arial" panose="020B0604020202020204" pitchFamily="34" charset="0"/>
            </a:endParaRPr>
          </a:p>
        </p:txBody>
      </p:sp>
      <p:pic>
        <p:nvPicPr>
          <p:cNvPr id="2" name="图片 1" descr="悟空"/>
          <p:cNvPicPr>
            <a:picLocks noChangeAspect="1"/>
          </p:cNvPicPr>
          <p:nvPr/>
        </p:nvPicPr>
        <p:blipFill>
          <a:blip r:embed="rId2"/>
          <a:stretch>
            <a:fillRect/>
          </a:stretch>
        </p:blipFill>
        <p:spPr>
          <a:xfrm>
            <a:off x="3888105" y="645795"/>
            <a:ext cx="5045710" cy="5053965"/>
          </a:xfrm>
          <a:prstGeom prst="rect">
            <a:avLst/>
          </a:prstGeom>
        </p:spPr>
      </p:pic>
    </p:spTree>
  </p:cSld>
  <p:clrMapOvr>
    <a:masterClrMapping/>
  </p:clrMapOvr>
  <p:transition>
    <p:check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9051" y="3562"/>
            <a:ext cx="5638800" cy="6858001"/>
            <a:chOff x="6553200" y="-1"/>
            <a:chExt cx="5638800" cy="6858001"/>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12058650" y="0"/>
              <a:ext cx="133350" cy="6858000"/>
            </a:xfrm>
            <a:prstGeom prst="rect">
              <a:avLst/>
            </a:prstGeom>
          </p:spPr>
        </p:pic>
        <p:sp>
          <p:nvSpPr>
            <p:cNvPr id="6" name="矩形 5"/>
            <p:cNvSpPr/>
            <p:nvPr/>
          </p:nvSpPr>
          <p:spPr>
            <a:xfrm>
              <a:off x="6896100" y="0"/>
              <a:ext cx="5162550" cy="6857999"/>
            </a:xfrm>
            <a:prstGeom prst="rect">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553200" y="-1"/>
              <a:ext cx="342900" cy="6857999"/>
            </a:xfrm>
            <a:prstGeom prst="rect">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992364" y="1190183"/>
            <a:ext cx="4015123" cy="738704"/>
          </a:xfrm>
          <a:prstGeom prst="rect">
            <a:avLst/>
          </a:prstGeom>
          <a:effectLst/>
        </p:spPr>
        <p:txBody>
          <a:bodyPr wrap="square" lIns="121960" tIns="60980" rIns="121960" bIns="60980">
            <a:spAutoFit/>
          </a:bodyPr>
          <a:lstStyle/>
          <a:p>
            <a:pPr>
              <a:defRPr/>
            </a:pPr>
            <a:r>
              <a:rPr lang="zh-CN" altLang="en-US" sz="4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主页效果展示</a:t>
            </a:r>
            <a:endParaRPr lang="zh-CN" altLang="en-US" sz="4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原创设计师QQ598969553            _2"/>
          <p:cNvSpPr/>
          <p:nvPr/>
        </p:nvSpPr>
        <p:spPr>
          <a:xfrm>
            <a:off x="627864" y="256368"/>
            <a:ext cx="729000" cy="726977"/>
          </a:xfrm>
          <a:prstGeom prst="roundRect">
            <a:avLst>
              <a:gd name="adj" fmla="val 0"/>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2800" b="1" dirty="0" smtClean="0">
                <a:solidFill>
                  <a:schemeClr val="bg1"/>
                </a:solidFill>
                <a:latin typeface="Arial" panose="020B0604020202020204" pitchFamily="34" charset="0"/>
                <a:ea typeface="Arial Unicode MS" panose="020B0604020202020204" pitchFamily="34" charset="-122"/>
                <a:cs typeface="Arial" panose="020B0604020202020204" pitchFamily="34" charset="0"/>
              </a:rPr>
              <a:t>03</a:t>
            </a:r>
            <a:endParaRPr lang="zh-CN" altLang="en-US" sz="2800" b="1" dirty="0">
              <a:solidFill>
                <a:schemeClr val="bg1"/>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10" name="原创设计师QQ598969553            _3"/>
          <p:cNvSpPr txBox="1"/>
          <p:nvPr/>
        </p:nvSpPr>
        <p:spPr>
          <a:xfrm>
            <a:off x="627864" y="2435922"/>
            <a:ext cx="4553448" cy="3272691"/>
          </a:xfrm>
          <a:prstGeom prst="rect">
            <a:avLst/>
          </a:prstGeom>
          <a:noFill/>
        </p:spPr>
        <p:txBody>
          <a:bodyPr vert="horz" wrap="square" lIns="91440" tIns="45720" rIns="91440" bIns="45720" rtlCol="0" anchor="ctr">
            <a:spAutoFit/>
          </a:bodyPr>
          <a:lstStyle>
            <a:lvl1pPr marL="228600" indent="-228600" algn="ctr" defTabSz="914400" rtl="0" eaLnBrk="1" latinLnBrk="0" hangingPunct="1">
              <a:lnSpc>
                <a:spcPct val="90000"/>
              </a:lnSpc>
              <a:spcBef>
                <a:spcPts val="1000"/>
              </a:spcBef>
              <a:buFont typeface="Arial" panose="020B0604020202020204" pitchFamily="34" charset="0"/>
              <a:buChar char="•"/>
              <a:defRPr lang="zh-CN" altLang="en-US" sz="1800" b="1" i="0" kern="1200">
                <a:solidFill>
                  <a:schemeClr val="bg1"/>
                </a:solidFill>
                <a:effectLst>
                  <a:outerShdw blurRad="38100" dist="38100" dir="2700000" algn="tl">
                    <a:srgbClr val="000000">
                      <a:alpha val="43137"/>
                    </a:srgbClr>
                  </a:outerShdw>
                </a:effectLst>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50000"/>
              </a:lnSpc>
              <a:buNone/>
            </a:pPr>
            <a:r>
              <a:rPr lang="en-US" altLang="zh-CN" sz="1100" b="0" dirty="0" smtClean="0">
                <a:effectLst/>
                <a:ea typeface="华文细黑" panose="02010600040101010101" pitchFamily="2" charset="-122"/>
                <a:sym typeface="+mn-lt"/>
              </a:rPr>
              <a:t>1.</a:t>
            </a:r>
            <a:r>
              <a:rPr lang="zh-CN" altLang="en-US" sz="1100" b="0" dirty="0" smtClean="0">
                <a:effectLst/>
                <a:ea typeface="华文细黑" panose="02010600040101010101" pitchFamily="2" charset="-122"/>
                <a:sym typeface="+mn-lt"/>
              </a:rPr>
              <a:t>导航部分；使用了定位</a:t>
            </a:r>
            <a:r>
              <a:rPr lang="en-US" altLang="zh-CN" sz="1100" b="0" dirty="0" err="1" smtClean="0">
                <a:effectLst/>
                <a:ea typeface="华文细黑" panose="02010600040101010101" pitchFamily="2" charset="-122"/>
                <a:sym typeface="+mn-lt"/>
              </a:rPr>
              <a:t>position:fixed</a:t>
            </a:r>
            <a:r>
              <a:rPr lang="en-US" altLang="zh-CN" sz="1100" b="0" dirty="0" smtClean="0">
                <a:effectLst/>
                <a:ea typeface="华文细黑" panose="02010600040101010101" pitchFamily="2" charset="-122"/>
                <a:sym typeface="+mn-lt"/>
              </a:rPr>
              <a:t>;</a:t>
            </a:r>
            <a:r>
              <a:rPr lang="zh-CN" altLang="en-US" sz="1100" b="0" dirty="0" smtClean="0">
                <a:effectLst/>
                <a:ea typeface="华文细黑" panose="02010600040101010101" pitchFamily="2" charset="-122"/>
                <a:sym typeface="+mn-lt"/>
              </a:rPr>
              <a:t>标签 </a:t>
            </a:r>
            <a:r>
              <a:rPr lang="en-US" altLang="zh-CN" sz="1100" b="0" dirty="0" smtClean="0">
                <a:effectLst/>
                <a:ea typeface="华文细黑" panose="02010600040101010101" pitchFamily="2" charset="-122"/>
                <a:sym typeface="+mn-lt"/>
              </a:rPr>
              <a:t>z-index:50;</a:t>
            </a:r>
            <a:r>
              <a:rPr lang="zh-CN" altLang="en-US" sz="1100" b="0" dirty="0" smtClean="0">
                <a:effectLst/>
                <a:ea typeface="华文细黑" panose="02010600040101010101" pitchFamily="2" charset="-122"/>
                <a:sym typeface="+mn-lt"/>
              </a:rPr>
              <a:t>标签将图层提高到最上面，</a:t>
            </a:r>
            <a:r>
              <a:rPr lang="en-US" altLang="zh-CN" sz="1100" b="0" dirty="0" err="1" smtClean="0">
                <a:effectLst/>
                <a:ea typeface="华文细黑" panose="02010600040101010101" pitchFamily="2" charset="-122"/>
                <a:sym typeface="+mn-lt"/>
              </a:rPr>
              <a:t>filter:alpha</a:t>
            </a:r>
            <a:r>
              <a:rPr lang="en-US" altLang="zh-CN" sz="1100" b="0" dirty="0" smtClean="0">
                <a:effectLst/>
                <a:ea typeface="华文细黑" panose="02010600040101010101" pitchFamily="2" charset="-122"/>
                <a:sym typeface="+mn-lt"/>
              </a:rPr>
              <a:t>(opacity=85);  -moz-opacity:0.85;opacity:0.85;</a:t>
            </a:r>
            <a:r>
              <a:rPr lang="zh-CN" altLang="en-US" sz="1100" b="0" dirty="0" smtClean="0">
                <a:effectLst/>
                <a:ea typeface="华文细黑" panose="02010600040101010101" pitchFamily="2" charset="-122"/>
                <a:sym typeface="+mn-lt"/>
              </a:rPr>
              <a:t>三个标签控制导航栏背景的透明度，为了使导航在不同浏览器上都具有透明效果即使用了三个不同格式的</a:t>
            </a:r>
            <a:r>
              <a:rPr lang="en-US" altLang="zh-CN" sz="1100" b="0" dirty="0" smtClean="0">
                <a:effectLst/>
                <a:ea typeface="华文细黑" panose="02010600040101010101" pitchFamily="2" charset="-122"/>
                <a:sym typeface="+mn-lt"/>
              </a:rPr>
              <a:t>opacity</a:t>
            </a:r>
            <a:r>
              <a:rPr lang="zh-CN" altLang="en-US" sz="1100" b="0" dirty="0" smtClean="0">
                <a:effectLst/>
                <a:ea typeface="华文细黑" panose="02010600040101010101" pitchFamily="2" charset="-122"/>
                <a:sym typeface="+mn-lt"/>
              </a:rPr>
              <a:t>。</a:t>
            </a:r>
            <a:endParaRPr lang="en-US" altLang="zh-CN" sz="1100" b="0" dirty="0" smtClean="0">
              <a:effectLst/>
              <a:ea typeface="华文细黑" panose="02010600040101010101" pitchFamily="2" charset="-122"/>
              <a:sym typeface="+mn-lt"/>
            </a:endParaRPr>
          </a:p>
          <a:p>
            <a:pPr marL="0" indent="0" algn="l">
              <a:lnSpc>
                <a:spcPct val="150000"/>
              </a:lnSpc>
              <a:buNone/>
            </a:pPr>
            <a:r>
              <a:rPr lang="en-US" altLang="zh-CN" sz="1100" b="0" dirty="0" smtClean="0">
                <a:effectLst/>
                <a:ea typeface="华文细黑" panose="02010600040101010101" pitchFamily="2" charset="-122"/>
                <a:sym typeface="+mn-lt"/>
              </a:rPr>
              <a:t>2.Banner</a:t>
            </a:r>
            <a:r>
              <a:rPr lang="zh-CN" altLang="en-US" sz="1100" b="0" dirty="0" smtClean="0">
                <a:effectLst/>
                <a:ea typeface="华文细黑" panose="02010600040101010101" pitchFamily="2" charset="-122"/>
                <a:sym typeface="+mn-lt"/>
              </a:rPr>
              <a:t>部分使用了</a:t>
            </a:r>
            <a:r>
              <a:rPr lang="en-US" altLang="zh-CN" sz="1100" b="0" dirty="0" err="1" smtClean="0">
                <a:effectLst/>
                <a:ea typeface="华文细黑" panose="02010600040101010101" pitchFamily="2" charset="-122"/>
                <a:sym typeface="+mn-lt"/>
              </a:rPr>
              <a:t>jq</a:t>
            </a:r>
            <a:r>
              <a:rPr lang="zh-CN" altLang="en-US" sz="1100" b="0" dirty="0" smtClean="0">
                <a:effectLst/>
                <a:ea typeface="华文细黑" panose="02010600040101010101" pitchFamily="2" charset="-122"/>
                <a:sym typeface="+mn-lt"/>
              </a:rPr>
              <a:t>代码进行图片切换</a:t>
            </a:r>
            <a:r>
              <a:rPr lang="en-US" altLang="zh-CN" sz="1100" b="0" dirty="0" smtClean="0">
                <a:effectLst/>
                <a:ea typeface="华文细黑" panose="02010600040101010101" pitchFamily="2" charset="-122"/>
                <a:sym typeface="+mn-lt"/>
              </a:rPr>
              <a:t>.</a:t>
            </a:r>
            <a:r>
              <a:rPr lang="zh-CN" altLang="en-US" sz="1100" b="0" dirty="0" smtClean="0">
                <a:effectLst/>
                <a:ea typeface="华文细黑" panose="02010600040101010101" pitchFamily="2" charset="-122"/>
                <a:sym typeface="+mn-lt"/>
              </a:rPr>
              <a:t>文字使用了</a:t>
            </a:r>
            <a:r>
              <a:rPr lang="en-US" altLang="zh-CN" sz="1100" b="0" dirty="0" smtClean="0">
                <a:effectLst/>
                <a:ea typeface="华文细黑" panose="02010600040101010101" pitchFamily="2" charset="-122"/>
                <a:sym typeface="+mn-lt"/>
              </a:rPr>
              <a:t>@</a:t>
            </a:r>
            <a:r>
              <a:rPr lang="en-US" altLang="zh-CN" sz="1100" b="0" dirty="0" err="1" smtClean="0">
                <a:effectLst/>
                <a:ea typeface="华文细黑" panose="02010600040101010101" pitchFamily="2" charset="-122"/>
                <a:sym typeface="+mn-lt"/>
              </a:rPr>
              <a:t>keyframes</a:t>
            </a:r>
            <a:r>
              <a:rPr lang="en-US" altLang="zh-CN" sz="1100" b="0" dirty="0" smtClean="0">
                <a:effectLst/>
                <a:ea typeface="华文细黑" panose="02010600040101010101" pitchFamily="2" charset="-122"/>
                <a:sym typeface="+mn-lt"/>
              </a:rPr>
              <a:t>{}</a:t>
            </a:r>
            <a:r>
              <a:rPr lang="zh-CN" altLang="en-US" sz="1100" b="0" dirty="0" smtClean="0">
                <a:effectLst/>
                <a:ea typeface="华文细黑" panose="02010600040101010101" pitchFamily="2" charset="-122"/>
                <a:sym typeface="+mn-lt"/>
              </a:rPr>
              <a:t>代码循环播放文字大小</a:t>
            </a:r>
            <a:r>
              <a:rPr lang="en-US" altLang="zh-CN" sz="1100" b="0" dirty="0" smtClean="0">
                <a:effectLst/>
                <a:ea typeface="华文细黑" panose="02010600040101010101" pitchFamily="2" charset="-122"/>
                <a:sym typeface="+mn-lt"/>
              </a:rPr>
              <a:t>.</a:t>
            </a:r>
            <a:endParaRPr lang="en-US" altLang="zh-CN" sz="1100" b="0" dirty="0" smtClean="0">
              <a:effectLst/>
              <a:ea typeface="华文细黑" panose="02010600040101010101" pitchFamily="2" charset="-122"/>
              <a:sym typeface="+mn-lt"/>
            </a:endParaRPr>
          </a:p>
          <a:p>
            <a:pPr marL="0" indent="0" algn="l">
              <a:lnSpc>
                <a:spcPct val="150000"/>
              </a:lnSpc>
              <a:buNone/>
            </a:pPr>
            <a:r>
              <a:rPr lang="en-US" altLang="zh-CN" sz="1100" b="0" dirty="0" smtClean="0">
                <a:effectLst/>
                <a:ea typeface="华文细黑" panose="02010600040101010101" pitchFamily="2" charset="-122"/>
                <a:sym typeface="+mn-lt"/>
              </a:rPr>
              <a:t>3.</a:t>
            </a:r>
            <a:r>
              <a:rPr lang="zh-CN" altLang="en-US" sz="1100" b="0" dirty="0" smtClean="0">
                <a:effectLst/>
                <a:ea typeface="华文细黑" panose="02010600040101010101" pitchFamily="2" charset="-122"/>
                <a:sym typeface="+mn-lt"/>
              </a:rPr>
              <a:t>作品案例部分是使用了</a:t>
            </a:r>
            <a:r>
              <a:rPr lang="en-US" altLang="zh-CN" sz="1100" b="0" dirty="0" smtClean="0">
                <a:effectLst/>
                <a:ea typeface="华文细黑" panose="02010600040101010101" pitchFamily="2" charset="-122"/>
                <a:sym typeface="+mn-lt"/>
              </a:rPr>
              <a:t>css3</a:t>
            </a:r>
            <a:r>
              <a:rPr lang="zh-CN" altLang="en-US" sz="1100" b="0" dirty="0" smtClean="0">
                <a:effectLst/>
                <a:ea typeface="华文细黑" panose="02010600040101010101" pitchFamily="2" charset="-122"/>
                <a:sym typeface="+mn-lt"/>
              </a:rPr>
              <a:t>代码</a:t>
            </a:r>
            <a:r>
              <a:rPr lang="en-US" altLang="zh-CN" sz="1100" b="0" dirty="0" smtClean="0">
                <a:effectLst/>
                <a:ea typeface="华文细黑" panose="02010600040101010101" pitchFamily="2" charset="-122"/>
                <a:sym typeface="+mn-lt"/>
              </a:rPr>
              <a:t>+</a:t>
            </a:r>
            <a:r>
              <a:rPr lang="en-US" altLang="zh-CN" sz="1100" b="0" dirty="0" err="1" smtClean="0">
                <a:effectLst/>
                <a:ea typeface="华文细黑" panose="02010600040101010101" pitchFamily="2" charset="-122"/>
                <a:sym typeface="+mn-lt"/>
              </a:rPr>
              <a:t>jq</a:t>
            </a:r>
            <a:r>
              <a:rPr lang="zh-CN" altLang="en-US" sz="1100" b="0" dirty="0" smtClean="0">
                <a:effectLst/>
                <a:ea typeface="华文细黑" panose="02010600040101010101" pitchFamily="2" charset="-122"/>
                <a:sym typeface="+mn-lt"/>
              </a:rPr>
              <a:t>代码实现图片反转。</a:t>
            </a:r>
            <a:endParaRPr lang="en-US" altLang="zh-CN" sz="1100" b="0" dirty="0" smtClean="0">
              <a:effectLst/>
              <a:ea typeface="华文细黑" panose="02010600040101010101" pitchFamily="2" charset="-122"/>
              <a:sym typeface="+mn-lt"/>
            </a:endParaRPr>
          </a:p>
          <a:p>
            <a:pPr marL="0" indent="0" algn="l">
              <a:lnSpc>
                <a:spcPct val="150000"/>
              </a:lnSpc>
              <a:buNone/>
            </a:pPr>
            <a:r>
              <a:rPr lang="en-US" altLang="zh-CN" sz="1100" b="0" dirty="0" smtClean="0">
                <a:effectLst/>
                <a:ea typeface="华文细黑" panose="02010600040101010101" pitchFamily="2" charset="-122"/>
                <a:sym typeface="+mn-lt"/>
              </a:rPr>
              <a:t>4.</a:t>
            </a:r>
            <a:r>
              <a:rPr lang="zh-CN" altLang="en-US" sz="1100" b="0" dirty="0" smtClean="0">
                <a:effectLst/>
                <a:ea typeface="华文细黑" panose="02010600040101010101" pitchFamily="2" charset="-122"/>
                <a:sym typeface="+mn-lt"/>
              </a:rPr>
              <a:t>成员网站部分是</a:t>
            </a:r>
            <a:r>
              <a:rPr lang="en-US" altLang="zh-CN" sz="1100" b="0" dirty="0" smtClean="0">
                <a:effectLst/>
                <a:ea typeface="华文细黑" panose="02010600040101010101" pitchFamily="2" charset="-122"/>
                <a:sym typeface="+mn-lt"/>
              </a:rPr>
              <a:t>JQ</a:t>
            </a:r>
            <a:r>
              <a:rPr lang="zh-CN" altLang="en-US" sz="1100" b="0" dirty="0" smtClean="0">
                <a:effectLst/>
                <a:ea typeface="华文细黑" panose="02010600040101010101" pitchFamily="2" charset="-122"/>
                <a:sym typeface="+mn-lt"/>
              </a:rPr>
              <a:t>代码的循环左右移动展示的效果</a:t>
            </a:r>
            <a:endParaRPr lang="en-US" altLang="zh-CN" sz="1100" b="0" dirty="0" smtClean="0">
              <a:effectLst/>
              <a:ea typeface="华文细黑" panose="02010600040101010101" pitchFamily="2" charset="-122"/>
              <a:sym typeface="+mn-lt"/>
            </a:endParaRPr>
          </a:p>
          <a:p>
            <a:pPr marL="0" indent="0" algn="l">
              <a:lnSpc>
                <a:spcPct val="150000"/>
              </a:lnSpc>
              <a:buNone/>
            </a:pPr>
            <a:r>
              <a:rPr lang="en-US" altLang="zh-CN" sz="1100" b="0" dirty="0" smtClean="0">
                <a:effectLst/>
                <a:ea typeface="华文细黑" panose="02010600040101010101" pitchFamily="2" charset="-122"/>
                <a:sym typeface="+mn-lt"/>
              </a:rPr>
              <a:t>5.</a:t>
            </a:r>
            <a:r>
              <a:rPr lang="zh-CN" altLang="en-US" sz="1100" b="0" dirty="0" smtClean="0">
                <a:effectLst/>
                <a:ea typeface="华文细黑" panose="02010600040101010101" pitchFamily="2" charset="-122"/>
                <a:sym typeface="+mn-lt"/>
              </a:rPr>
              <a:t>团队风采部分是使用的纯</a:t>
            </a:r>
            <a:r>
              <a:rPr lang="en-US" altLang="zh-CN" sz="1100" b="0" dirty="0" smtClean="0">
                <a:effectLst/>
                <a:ea typeface="华文细黑" panose="02010600040101010101" pitchFamily="2" charset="-122"/>
                <a:sym typeface="+mn-lt"/>
              </a:rPr>
              <a:t>css3</a:t>
            </a:r>
            <a:r>
              <a:rPr lang="zh-CN" altLang="en-US" sz="1100" b="0" dirty="0" smtClean="0">
                <a:effectLst/>
                <a:ea typeface="华文细黑" panose="02010600040101010101" pitchFamily="2" charset="-122"/>
                <a:sym typeface="+mn-lt"/>
              </a:rPr>
              <a:t>鼠标经过时的遮罩效果</a:t>
            </a:r>
            <a:endParaRPr lang="en-US" altLang="zh-CN" sz="1100" b="0" dirty="0">
              <a:effectLst/>
              <a:ea typeface="华文细黑" panose="02010600040101010101" pitchFamily="2" charset="-122"/>
              <a:sym typeface="+mn-lt"/>
            </a:endParaRPr>
          </a:p>
          <a:p>
            <a:pPr marL="0" indent="0" algn="l">
              <a:lnSpc>
                <a:spcPct val="150000"/>
              </a:lnSpc>
              <a:buNone/>
            </a:pPr>
            <a:endParaRPr lang="en-US" sz="1100" b="0" dirty="0">
              <a:effectLst/>
              <a:ea typeface="华文细黑" panose="02010600040101010101" pitchFamily="2" charset="-122"/>
              <a:sym typeface="+mn-lt"/>
            </a:endParaRPr>
          </a:p>
        </p:txBody>
      </p:sp>
      <p:pic>
        <p:nvPicPr>
          <p:cNvPr id="2" name="图片 1"/>
          <p:cNvPicPr>
            <a:picLocks noChangeAspect="1"/>
          </p:cNvPicPr>
          <p:nvPr/>
        </p:nvPicPr>
        <p:blipFill>
          <a:blip r:embed="rId2"/>
          <a:stretch>
            <a:fillRect/>
          </a:stretch>
        </p:blipFill>
        <p:spPr>
          <a:xfrm>
            <a:off x="8018585" y="167053"/>
            <a:ext cx="3150294" cy="6374423"/>
          </a:xfrm>
          <a:prstGeom prst="rect">
            <a:avLst/>
          </a:prstGeom>
        </p:spPr>
      </p:pic>
      <p:sp>
        <p:nvSpPr>
          <p:cNvPr id="14" name="圆角矩形 13"/>
          <p:cNvSpPr/>
          <p:nvPr/>
        </p:nvSpPr>
        <p:spPr>
          <a:xfrm>
            <a:off x="6912747" y="448407"/>
            <a:ext cx="386861" cy="3429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23" name="圆角矩形 22"/>
          <p:cNvSpPr/>
          <p:nvPr/>
        </p:nvSpPr>
        <p:spPr>
          <a:xfrm>
            <a:off x="6905946" y="1474909"/>
            <a:ext cx="338503" cy="33850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24" name="圆角矩形 23"/>
          <p:cNvSpPr/>
          <p:nvPr/>
        </p:nvSpPr>
        <p:spPr>
          <a:xfrm>
            <a:off x="6912746" y="2694765"/>
            <a:ext cx="404446" cy="4044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25" name="圆角矩形 24"/>
          <p:cNvSpPr/>
          <p:nvPr/>
        </p:nvSpPr>
        <p:spPr>
          <a:xfrm>
            <a:off x="6912746" y="3798350"/>
            <a:ext cx="377996" cy="3779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26" name="圆角矩形 25"/>
          <p:cNvSpPr/>
          <p:nvPr/>
        </p:nvSpPr>
        <p:spPr>
          <a:xfrm>
            <a:off x="6912746" y="4941277"/>
            <a:ext cx="377996" cy="3779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cxnSp>
        <p:nvCxnSpPr>
          <p:cNvPr id="28" name="直接箭头连接符 27"/>
          <p:cNvCxnSpPr>
            <a:stCxn id="14" idx="3"/>
          </p:cNvCxnSpPr>
          <p:nvPr/>
        </p:nvCxnSpPr>
        <p:spPr>
          <a:xfrm flipV="1">
            <a:off x="7299608" y="325315"/>
            <a:ext cx="718977" cy="29454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a:stCxn id="23" idx="3"/>
          </p:cNvCxnSpPr>
          <p:nvPr/>
        </p:nvCxnSpPr>
        <p:spPr>
          <a:xfrm flipV="1">
            <a:off x="7244449" y="1474909"/>
            <a:ext cx="774136" cy="1692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24" name="直接箭头连接符 1023"/>
          <p:cNvCxnSpPr>
            <a:stCxn id="24" idx="3"/>
          </p:cNvCxnSpPr>
          <p:nvPr/>
        </p:nvCxnSpPr>
        <p:spPr>
          <a:xfrm flipV="1">
            <a:off x="7317192" y="2694765"/>
            <a:ext cx="1281685" cy="20222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27" name="直接箭头连接符 1026"/>
          <p:cNvCxnSpPr>
            <a:stCxn id="25" idx="3"/>
          </p:cNvCxnSpPr>
          <p:nvPr/>
        </p:nvCxnSpPr>
        <p:spPr>
          <a:xfrm>
            <a:off x="7290742" y="3987348"/>
            <a:ext cx="99161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29" name="直接箭头连接符 1028"/>
          <p:cNvCxnSpPr>
            <a:stCxn id="26" idx="3"/>
          </p:cNvCxnSpPr>
          <p:nvPr/>
        </p:nvCxnSpPr>
        <p:spPr>
          <a:xfrm>
            <a:off x="7290742" y="5130275"/>
            <a:ext cx="138726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flipH="1">
            <a:off x="2630630" y="423390"/>
            <a:ext cx="9980193" cy="36000"/>
          </a:xfrm>
          <a:prstGeom prst="homePlate">
            <a:avLst>
              <a:gd name="adj" fmla="val 32752"/>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p:nvPr/>
        </p:nvGrpSpPr>
        <p:grpSpPr>
          <a:xfrm>
            <a:off x="0" y="186654"/>
            <a:ext cx="2393950" cy="500311"/>
            <a:chOff x="-22573666" y="2000250"/>
            <a:chExt cx="27720572" cy="2128838"/>
          </a:xfrm>
          <a:solidFill>
            <a:srgbClr val="37474F"/>
          </a:solidFill>
        </p:grpSpPr>
        <p:sp>
          <p:nvSpPr>
            <p:cNvPr id="6" name="燕尾形 5"/>
            <p:cNvSpPr/>
            <p:nvPr/>
          </p:nvSpPr>
          <p:spPr>
            <a:xfrm flipV="1">
              <a:off x="2885270" y="2000250"/>
              <a:ext cx="2261636" cy="2128838"/>
            </a:xfrm>
            <a:prstGeom prst="chevron">
              <a:avLst>
                <a:gd name="adj" fmla="val 8330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五边形 6"/>
            <p:cNvSpPr/>
            <p:nvPr/>
          </p:nvSpPr>
          <p:spPr>
            <a:xfrm>
              <a:off x="-22573666" y="2000250"/>
              <a:ext cx="26742284" cy="2128838"/>
            </a:xfrm>
            <a:prstGeom prst="homePlate">
              <a:avLst>
                <a:gd name="adj" fmla="val 327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 name="矩形 7"/>
          <p:cNvSpPr/>
          <p:nvPr/>
        </p:nvSpPr>
        <p:spPr>
          <a:xfrm>
            <a:off x="97657" y="186654"/>
            <a:ext cx="2114150" cy="492483"/>
          </a:xfrm>
          <a:prstGeom prst="rect">
            <a:avLst/>
          </a:prstGeom>
          <a:effectLst/>
        </p:spPr>
        <p:txBody>
          <a:bodyPr wrap="square" lIns="121960" tIns="60980" rIns="121960" bIns="60980">
            <a:spAutoFit/>
          </a:bodyPr>
          <a:lstStyle/>
          <a:p>
            <a:pPr>
              <a:defRPr/>
            </a:pP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分页效果展示</a:t>
            </a:r>
            <a:endPar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9" name="同侧圆角矩形 158"/>
          <p:cNvSpPr/>
          <p:nvPr/>
        </p:nvSpPr>
        <p:spPr>
          <a:xfrm rot="5400000">
            <a:off x="1060630" y="1960800"/>
            <a:ext cx="2315074" cy="4436337"/>
          </a:xfrm>
          <a:prstGeom prst="round2SameRect">
            <a:avLst>
              <a:gd name="adj1" fmla="val 50000"/>
              <a:gd name="adj2" fmla="val 0"/>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矩形 47"/>
          <p:cNvSpPr>
            <a:spLocks noChangeArrowheads="1"/>
          </p:cNvSpPr>
          <p:nvPr/>
        </p:nvSpPr>
        <p:spPr bwMode="auto">
          <a:xfrm>
            <a:off x="694466" y="3513744"/>
            <a:ext cx="3047401" cy="1334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002" tIns="36001" rIns="72002" bIns="36001">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50000"/>
              </a:lnSpc>
              <a:spcBef>
                <a:spcPct val="0"/>
              </a:spcBef>
              <a:spcAft>
                <a:spcPts val="395"/>
              </a:spcAft>
              <a:buNone/>
            </a:pPr>
            <a:r>
              <a:rPr lang="en-US" altLang="zh-CN"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1.</a:t>
            </a:r>
            <a:r>
              <a:rPr lang="zh-CN" altLang="en-US"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导航部分和主页一致。</a:t>
            </a:r>
            <a:endParaRPr lang="en-US" altLang="zh-CN"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eaLnBrk="1" hangingPunct="1">
              <a:lnSpc>
                <a:spcPct val="150000"/>
              </a:lnSpc>
              <a:spcBef>
                <a:spcPct val="0"/>
              </a:spcBef>
              <a:spcAft>
                <a:spcPts val="395"/>
              </a:spcAft>
              <a:buNone/>
            </a:pPr>
            <a:r>
              <a:rPr lang="en-US" altLang="zh-CN"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a:t>
            </a:r>
            <a:r>
              <a:rPr lang="zh-CN" altLang="en-US"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分页的</a:t>
            </a:r>
            <a:r>
              <a:rPr lang="en-US" altLang="zh-CN"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banner</a:t>
            </a:r>
            <a:r>
              <a:rPr lang="zh-CN" altLang="en-US"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图没有做轮播效果</a:t>
            </a:r>
            <a:endParaRPr lang="en-US" altLang="zh-CN"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eaLnBrk="1" hangingPunct="1">
              <a:lnSpc>
                <a:spcPct val="150000"/>
              </a:lnSpc>
              <a:spcBef>
                <a:spcPct val="0"/>
              </a:spcBef>
              <a:spcAft>
                <a:spcPts val="395"/>
              </a:spcAft>
              <a:buNone/>
            </a:pPr>
            <a:r>
              <a:rPr lang="en-US" altLang="zh-CN"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3</a:t>
            </a:r>
            <a:r>
              <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成员信息部分我们采用了</a:t>
            </a:r>
            <a:r>
              <a:rPr lang="en-US" altLang="zh-CN"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iframe</a:t>
            </a:r>
            <a:r>
              <a:rPr lang="zh-CN" altLang="en-US"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框架</a:t>
            </a:r>
            <a:endParaRPr lang="en-US" altLang="zh-CN"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eaLnBrk="1" hangingPunct="1">
              <a:lnSpc>
                <a:spcPct val="150000"/>
              </a:lnSpc>
              <a:spcBef>
                <a:spcPct val="0"/>
              </a:spcBef>
              <a:spcAft>
                <a:spcPts val="395"/>
              </a:spcAft>
              <a:buNone/>
            </a:pPr>
            <a:r>
              <a:rPr lang="en-US" altLang="zh-CN"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4.</a:t>
            </a:r>
            <a:r>
              <a:rPr lang="zh-CN" altLang="en-US"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成长历程对图片进行排版加</a:t>
            </a:r>
            <a:r>
              <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rPr>
              <a:t>a</a:t>
            </a:r>
            <a:r>
              <a:rPr lang="zh-CN" altLang="en-US"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标签。</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7394330" y="686965"/>
            <a:ext cx="3465120" cy="5662246"/>
          </a:xfrm>
          <a:prstGeom prst="rect">
            <a:avLst/>
          </a:prstGeom>
        </p:spPr>
      </p:pic>
      <p:cxnSp>
        <p:nvCxnSpPr>
          <p:cNvPr id="9" name="直接箭头连接符 8"/>
          <p:cNvCxnSpPr/>
          <p:nvPr/>
        </p:nvCxnSpPr>
        <p:spPr>
          <a:xfrm>
            <a:off x="6918281" y="1643197"/>
            <a:ext cx="617666" cy="2637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7025993" y="799136"/>
            <a:ext cx="50995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6753432" y="3424078"/>
            <a:ext cx="121333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V="1">
            <a:off x="6375363" y="5256836"/>
            <a:ext cx="1257300" cy="1758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圆角矩形 15"/>
          <p:cNvSpPr/>
          <p:nvPr/>
        </p:nvSpPr>
        <p:spPr>
          <a:xfrm>
            <a:off x="6753432" y="694793"/>
            <a:ext cx="250581" cy="2186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17" name="圆角矩形 16"/>
          <p:cNvSpPr/>
          <p:nvPr/>
        </p:nvSpPr>
        <p:spPr>
          <a:xfrm>
            <a:off x="6691885" y="1458559"/>
            <a:ext cx="334108" cy="3253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8" name="圆角矩形 17"/>
          <p:cNvSpPr/>
          <p:nvPr/>
        </p:nvSpPr>
        <p:spPr>
          <a:xfrm>
            <a:off x="6375363" y="3234605"/>
            <a:ext cx="483576" cy="420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9" name="圆角矩形 18"/>
          <p:cNvSpPr/>
          <p:nvPr/>
        </p:nvSpPr>
        <p:spPr>
          <a:xfrm>
            <a:off x="5909370" y="5020720"/>
            <a:ext cx="545123" cy="4998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Tree>
  </p:cSld>
  <p:clrMapOvr>
    <a:masterClrMapping/>
  </p:clrMapOvr>
  <p:transition>
    <p:cover dir="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flipH="1">
            <a:off x="2630630" y="423390"/>
            <a:ext cx="9980193" cy="36000"/>
          </a:xfrm>
          <a:prstGeom prst="homePlate">
            <a:avLst>
              <a:gd name="adj" fmla="val 32752"/>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p:nvPr/>
        </p:nvGrpSpPr>
        <p:grpSpPr>
          <a:xfrm>
            <a:off x="0" y="186654"/>
            <a:ext cx="2393950" cy="500311"/>
            <a:chOff x="-22573666" y="2000250"/>
            <a:chExt cx="27720572" cy="2128838"/>
          </a:xfrm>
          <a:solidFill>
            <a:srgbClr val="37474F"/>
          </a:solidFill>
        </p:grpSpPr>
        <p:sp>
          <p:nvSpPr>
            <p:cNvPr id="6" name="燕尾形 5"/>
            <p:cNvSpPr/>
            <p:nvPr/>
          </p:nvSpPr>
          <p:spPr>
            <a:xfrm flipV="1">
              <a:off x="2885270" y="2000250"/>
              <a:ext cx="2261636" cy="2128838"/>
            </a:xfrm>
            <a:prstGeom prst="chevron">
              <a:avLst>
                <a:gd name="adj" fmla="val 8330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五边形 6"/>
            <p:cNvSpPr/>
            <p:nvPr/>
          </p:nvSpPr>
          <p:spPr>
            <a:xfrm>
              <a:off x="-22573666" y="2000250"/>
              <a:ext cx="26742284" cy="2128838"/>
            </a:xfrm>
            <a:prstGeom prst="homePlate">
              <a:avLst>
                <a:gd name="adj" fmla="val 327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 name="矩形 7"/>
          <p:cNvSpPr/>
          <p:nvPr/>
        </p:nvSpPr>
        <p:spPr>
          <a:xfrm>
            <a:off x="97657" y="186654"/>
            <a:ext cx="2114150" cy="492483"/>
          </a:xfrm>
          <a:prstGeom prst="rect">
            <a:avLst/>
          </a:prstGeom>
          <a:effectLst/>
        </p:spPr>
        <p:txBody>
          <a:bodyPr wrap="square" lIns="121960" tIns="60980" rIns="121960" bIns="60980">
            <a:spAutoFit/>
          </a:bodyPr>
          <a:lstStyle/>
          <a:p>
            <a:pPr>
              <a:defRPr/>
            </a:pP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分页效果展示</a:t>
            </a:r>
            <a:endPar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9" name="组合 8"/>
          <p:cNvGrpSpPr/>
          <p:nvPr/>
        </p:nvGrpSpPr>
        <p:grpSpPr>
          <a:xfrm>
            <a:off x="1880179" y="2374268"/>
            <a:ext cx="832225" cy="832225"/>
            <a:chOff x="6511111" y="2177444"/>
            <a:chExt cx="832225" cy="832225"/>
          </a:xfrm>
        </p:grpSpPr>
        <p:sp>
          <p:nvSpPr>
            <p:cNvPr id="28" name="椭圆 27"/>
            <p:cNvSpPr/>
            <p:nvPr/>
          </p:nvSpPr>
          <p:spPr>
            <a:xfrm>
              <a:off x="6511111" y="2177444"/>
              <a:ext cx="832225" cy="832225"/>
            </a:xfrm>
            <a:prstGeom prst="ellipse">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p>
          </p:txBody>
        </p:sp>
        <p:sp>
          <p:nvSpPr>
            <p:cNvPr id="31" name="Freeform 122"/>
            <p:cNvSpPr>
              <a:spLocks noEditPoints="1"/>
            </p:cNvSpPr>
            <p:nvPr/>
          </p:nvSpPr>
          <p:spPr bwMode="auto">
            <a:xfrm>
              <a:off x="6742244" y="2448381"/>
              <a:ext cx="369958" cy="290347"/>
            </a:xfrm>
            <a:custGeom>
              <a:avLst/>
              <a:gdLst/>
              <a:ahLst/>
              <a:cxnLst>
                <a:cxn ang="0">
                  <a:pos x="57" y="37"/>
                </a:cxn>
                <a:cxn ang="0">
                  <a:pos x="38" y="56"/>
                </a:cxn>
                <a:cxn ang="0">
                  <a:pos x="34" y="57"/>
                </a:cxn>
                <a:cxn ang="0">
                  <a:pos x="31" y="56"/>
                </a:cxn>
                <a:cxn ang="0">
                  <a:pos x="4" y="28"/>
                </a:cxn>
                <a:cxn ang="0">
                  <a:pos x="0" y="20"/>
                </a:cxn>
                <a:cxn ang="0">
                  <a:pos x="0" y="4"/>
                </a:cxn>
                <a:cxn ang="0">
                  <a:pos x="5" y="0"/>
                </a:cxn>
                <a:cxn ang="0">
                  <a:pos x="21" y="0"/>
                </a:cxn>
                <a:cxn ang="0">
                  <a:pos x="29" y="3"/>
                </a:cxn>
                <a:cxn ang="0">
                  <a:pos x="57" y="30"/>
                </a:cxn>
                <a:cxn ang="0">
                  <a:pos x="58" y="34"/>
                </a:cxn>
                <a:cxn ang="0">
                  <a:pos x="57" y="37"/>
                </a:cxn>
                <a:cxn ang="0">
                  <a:pos x="13" y="7"/>
                </a:cxn>
                <a:cxn ang="0">
                  <a:pos x="8" y="12"/>
                </a:cxn>
                <a:cxn ang="0">
                  <a:pos x="13" y="17"/>
                </a:cxn>
                <a:cxn ang="0">
                  <a:pos x="17" y="12"/>
                </a:cxn>
                <a:cxn ang="0">
                  <a:pos x="13" y="7"/>
                </a:cxn>
                <a:cxn ang="0">
                  <a:pos x="71" y="37"/>
                </a:cxn>
                <a:cxn ang="0">
                  <a:pos x="52" y="56"/>
                </a:cxn>
                <a:cxn ang="0">
                  <a:pos x="49" y="57"/>
                </a:cxn>
                <a:cxn ang="0">
                  <a:pos x="45" y="55"/>
                </a:cxn>
                <a:cxn ang="0">
                  <a:pos x="63" y="37"/>
                </a:cxn>
                <a:cxn ang="0">
                  <a:pos x="64" y="34"/>
                </a:cxn>
                <a:cxn ang="0">
                  <a:pos x="63" y="30"/>
                </a:cxn>
                <a:cxn ang="0">
                  <a:pos x="35" y="3"/>
                </a:cxn>
                <a:cxn ang="0">
                  <a:pos x="27" y="0"/>
                </a:cxn>
                <a:cxn ang="0">
                  <a:pos x="36" y="0"/>
                </a:cxn>
                <a:cxn ang="0">
                  <a:pos x="44" y="3"/>
                </a:cxn>
                <a:cxn ang="0">
                  <a:pos x="71" y="30"/>
                </a:cxn>
                <a:cxn ang="0">
                  <a:pos x="73" y="34"/>
                </a:cxn>
                <a:cxn ang="0">
                  <a:pos x="71" y="37"/>
                </a:cxn>
              </a:cxnLst>
              <a:rect l="0" t="0" r="r" b="b"/>
              <a:pathLst>
                <a:path w="73" h="57">
                  <a:moveTo>
                    <a:pt x="57" y="37"/>
                  </a:moveTo>
                  <a:cubicBezTo>
                    <a:pt x="38" y="56"/>
                    <a:pt x="38" y="56"/>
                    <a:pt x="38" y="56"/>
                  </a:cubicBezTo>
                  <a:cubicBezTo>
                    <a:pt x="37" y="57"/>
                    <a:pt x="36" y="57"/>
                    <a:pt x="34" y="57"/>
                  </a:cubicBezTo>
                  <a:cubicBezTo>
                    <a:pt x="33" y="57"/>
                    <a:pt x="32" y="57"/>
                    <a:pt x="31" y="56"/>
                  </a:cubicBezTo>
                  <a:cubicBezTo>
                    <a:pt x="4" y="28"/>
                    <a:pt x="4" y="28"/>
                    <a:pt x="4" y="28"/>
                  </a:cubicBezTo>
                  <a:cubicBezTo>
                    <a:pt x="2" y="27"/>
                    <a:pt x="0" y="23"/>
                    <a:pt x="0" y="20"/>
                  </a:cubicBezTo>
                  <a:cubicBezTo>
                    <a:pt x="0" y="4"/>
                    <a:pt x="0" y="4"/>
                    <a:pt x="0" y="4"/>
                  </a:cubicBezTo>
                  <a:cubicBezTo>
                    <a:pt x="0" y="2"/>
                    <a:pt x="3" y="0"/>
                    <a:pt x="5" y="0"/>
                  </a:cubicBezTo>
                  <a:cubicBezTo>
                    <a:pt x="21" y="0"/>
                    <a:pt x="21" y="0"/>
                    <a:pt x="21" y="0"/>
                  </a:cubicBezTo>
                  <a:cubicBezTo>
                    <a:pt x="24" y="0"/>
                    <a:pt x="27" y="1"/>
                    <a:pt x="29" y="3"/>
                  </a:cubicBezTo>
                  <a:cubicBezTo>
                    <a:pt x="57" y="30"/>
                    <a:pt x="57" y="30"/>
                    <a:pt x="57" y="30"/>
                  </a:cubicBezTo>
                  <a:cubicBezTo>
                    <a:pt x="57" y="31"/>
                    <a:pt x="58" y="32"/>
                    <a:pt x="58" y="34"/>
                  </a:cubicBezTo>
                  <a:cubicBezTo>
                    <a:pt x="58" y="35"/>
                    <a:pt x="57" y="36"/>
                    <a:pt x="57" y="37"/>
                  </a:cubicBezTo>
                  <a:close/>
                  <a:moveTo>
                    <a:pt x="13" y="7"/>
                  </a:moveTo>
                  <a:cubicBezTo>
                    <a:pt x="10" y="7"/>
                    <a:pt x="8" y="9"/>
                    <a:pt x="8" y="12"/>
                  </a:cubicBezTo>
                  <a:cubicBezTo>
                    <a:pt x="8" y="14"/>
                    <a:pt x="10" y="17"/>
                    <a:pt x="13" y="17"/>
                  </a:cubicBezTo>
                  <a:cubicBezTo>
                    <a:pt x="15" y="17"/>
                    <a:pt x="17" y="14"/>
                    <a:pt x="17" y="12"/>
                  </a:cubicBezTo>
                  <a:cubicBezTo>
                    <a:pt x="17" y="9"/>
                    <a:pt x="15" y="7"/>
                    <a:pt x="13" y="7"/>
                  </a:cubicBezTo>
                  <a:close/>
                  <a:moveTo>
                    <a:pt x="71" y="37"/>
                  </a:moveTo>
                  <a:cubicBezTo>
                    <a:pt x="52" y="56"/>
                    <a:pt x="52" y="56"/>
                    <a:pt x="52" y="56"/>
                  </a:cubicBezTo>
                  <a:cubicBezTo>
                    <a:pt x="52" y="57"/>
                    <a:pt x="50" y="57"/>
                    <a:pt x="49" y="57"/>
                  </a:cubicBezTo>
                  <a:cubicBezTo>
                    <a:pt x="47" y="57"/>
                    <a:pt x="46" y="56"/>
                    <a:pt x="45" y="55"/>
                  </a:cubicBezTo>
                  <a:cubicBezTo>
                    <a:pt x="63" y="37"/>
                    <a:pt x="63" y="37"/>
                    <a:pt x="63" y="37"/>
                  </a:cubicBezTo>
                  <a:cubicBezTo>
                    <a:pt x="63" y="36"/>
                    <a:pt x="64" y="35"/>
                    <a:pt x="64" y="34"/>
                  </a:cubicBezTo>
                  <a:cubicBezTo>
                    <a:pt x="64" y="32"/>
                    <a:pt x="63" y="31"/>
                    <a:pt x="63" y="30"/>
                  </a:cubicBezTo>
                  <a:cubicBezTo>
                    <a:pt x="35" y="3"/>
                    <a:pt x="35" y="3"/>
                    <a:pt x="35" y="3"/>
                  </a:cubicBezTo>
                  <a:cubicBezTo>
                    <a:pt x="34" y="1"/>
                    <a:pt x="30" y="0"/>
                    <a:pt x="27" y="0"/>
                  </a:cubicBezTo>
                  <a:cubicBezTo>
                    <a:pt x="36" y="0"/>
                    <a:pt x="36" y="0"/>
                    <a:pt x="36" y="0"/>
                  </a:cubicBezTo>
                  <a:cubicBezTo>
                    <a:pt x="38" y="0"/>
                    <a:pt x="42" y="1"/>
                    <a:pt x="44" y="3"/>
                  </a:cubicBezTo>
                  <a:cubicBezTo>
                    <a:pt x="71" y="30"/>
                    <a:pt x="71" y="30"/>
                    <a:pt x="71" y="30"/>
                  </a:cubicBezTo>
                  <a:cubicBezTo>
                    <a:pt x="72" y="31"/>
                    <a:pt x="73" y="32"/>
                    <a:pt x="73" y="34"/>
                  </a:cubicBezTo>
                  <a:cubicBezTo>
                    <a:pt x="73" y="35"/>
                    <a:pt x="72" y="36"/>
                    <a:pt x="71" y="37"/>
                  </a:cubicBezTo>
                  <a:close/>
                </a:path>
              </a:pathLst>
            </a:custGeom>
            <a:solidFill>
              <a:schemeClr val="bg1"/>
            </a:solidFill>
            <a:ln w="9525">
              <a:noFill/>
              <a:round/>
            </a:ln>
          </p:spPr>
          <p:txBody>
            <a:bodyPr vert="horz" wrap="square" lIns="91440" tIns="45720" rIns="91440" bIns="45720" numCol="1" anchor="t" anchorCtr="0" compatLnSpc="1"/>
            <a:lstStyle/>
            <a:p>
              <a:endParaRPr lang="en-US"/>
            </a:p>
          </p:txBody>
        </p:sp>
      </p:grpSp>
      <p:sp>
        <p:nvSpPr>
          <p:cNvPr id="42" name="TextBox 54"/>
          <p:cNvSpPr txBox="1"/>
          <p:nvPr/>
        </p:nvSpPr>
        <p:spPr>
          <a:xfrm>
            <a:off x="840795" y="3773943"/>
            <a:ext cx="2910992" cy="461665"/>
          </a:xfrm>
          <a:prstGeom prst="rect">
            <a:avLst/>
          </a:prstGeom>
          <a:noFill/>
        </p:spPr>
        <p:txBody>
          <a:bodyPr wrap="square" rtlCol="0">
            <a:spAutoFit/>
          </a:bodyPr>
          <a:lstStyle/>
          <a:p>
            <a:pPr algn="ctr"/>
            <a:r>
              <a:rPr lang="zh-CN" altLang="en-US" sz="1200" dirty="0" smtClean="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线框部分也是采用</a:t>
            </a:r>
            <a:r>
              <a:rPr lang="en-US" altLang="zh-CN" sz="1200" dirty="0" smtClean="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iframe</a:t>
            </a:r>
            <a:r>
              <a:rPr lang="zh-CN" altLang="en-US" sz="1200" dirty="0" smtClean="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框架进行作品展示，其他部分均和主页效果一样。</a:t>
            </a:r>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5896056" y="686965"/>
            <a:ext cx="4610343" cy="5802923"/>
          </a:xfrm>
          <a:prstGeom prst="rect">
            <a:avLst/>
          </a:prstGeom>
        </p:spPr>
      </p:pic>
      <p:sp>
        <p:nvSpPr>
          <p:cNvPr id="10" name="矩形 9"/>
          <p:cNvSpPr/>
          <p:nvPr/>
        </p:nvSpPr>
        <p:spPr>
          <a:xfrm>
            <a:off x="5896055" y="2444262"/>
            <a:ext cx="4610343" cy="300696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trips dir="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flipH="1">
            <a:off x="2630630" y="423390"/>
            <a:ext cx="9980193" cy="36000"/>
          </a:xfrm>
          <a:prstGeom prst="homePlate">
            <a:avLst>
              <a:gd name="adj" fmla="val 32752"/>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p:nvPr/>
        </p:nvGrpSpPr>
        <p:grpSpPr>
          <a:xfrm>
            <a:off x="0" y="186654"/>
            <a:ext cx="2393950" cy="500311"/>
            <a:chOff x="-22573666" y="2000250"/>
            <a:chExt cx="27720572" cy="2128838"/>
          </a:xfrm>
          <a:solidFill>
            <a:srgbClr val="37474F"/>
          </a:solidFill>
        </p:grpSpPr>
        <p:sp>
          <p:nvSpPr>
            <p:cNvPr id="6" name="燕尾形 5"/>
            <p:cNvSpPr/>
            <p:nvPr/>
          </p:nvSpPr>
          <p:spPr>
            <a:xfrm flipV="1">
              <a:off x="2885270" y="2000250"/>
              <a:ext cx="2261636" cy="2128838"/>
            </a:xfrm>
            <a:prstGeom prst="chevron">
              <a:avLst>
                <a:gd name="adj" fmla="val 8330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五边形 6"/>
            <p:cNvSpPr/>
            <p:nvPr/>
          </p:nvSpPr>
          <p:spPr>
            <a:xfrm>
              <a:off x="-22573666" y="2000250"/>
              <a:ext cx="26742284" cy="2128838"/>
            </a:xfrm>
            <a:prstGeom prst="homePlate">
              <a:avLst>
                <a:gd name="adj" fmla="val 327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 name="矩形 7"/>
          <p:cNvSpPr/>
          <p:nvPr/>
        </p:nvSpPr>
        <p:spPr>
          <a:xfrm>
            <a:off x="97657" y="186654"/>
            <a:ext cx="2114150" cy="492483"/>
          </a:xfrm>
          <a:prstGeom prst="rect">
            <a:avLst/>
          </a:prstGeom>
          <a:effectLst/>
        </p:spPr>
        <p:txBody>
          <a:bodyPr wrap="square" lIns="121960" tIns="60980" rIns="121960" bIns="60980">
            <a:spAutoFit/>
          </a:bodyPr>
          <a:lstStyle/>
          <a:p>
            <a:pPr>
              <a:defRPr/>
            </a:pPr>
            <a:r>
              <a:rPr lang="zh-CN" altLang="en-US" sz="24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分页效果展示</a:t>
            </a:r>
            <a:endPar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166" name="直接连接符 165"/>
          <p:cNvCxnSpPr/>
          <p:nvPr/>
        </p:nvCxnSpPr>
        <p:spPr>
          <a:xfrm>
            <a:off x="4760938" y="2487895"/>
            <a:ext cx="0" cy="2678202"/>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grpSp>
        <p:nvGrpSpPr>
          <p:cNvPr id="176" name="组合 175"/>
          <p:cNvGrpSpPr/>
          <p:nvPr/>
        </p:nvGrpSpPr>
        <p:grpSpPr>
          <a:xfrm>
            <a:off x="5231062" y="2654109"/>
            <a:ext cx="567650" cy="567648"/>
            <a:chOff x="3577112" y="2150513"/>
            <a:chExt cx="842520" cy="842517"/>
          </a:xfrm>
        </p:grpSpPr>
        <p:sp>
          <p:nvSpPr>
            <p:cNvPr id="177" name="椭圆 176"/>
            <p:cNvSpPr/>
            <p:nvPr/>
          </p:nvSpPr>
          <p:spPr>
            <a:xfrm>
              <a:off x="3637252" y="2226994"/>
              <a:ext cx="723900" cy="7239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78" name="原创设计师QQ598969553             _12"/>
            <p:cNvSpPr/>
            <p:nvPr/>
          </p:nvSpPr>
          <p:spPr>
            <a:xfrm>
              <a:off x="3577112" y="2150513"/>
              <a:ext cx="842520" cy="842517"/>
            </a:xfrm>
            <a:prstGeom prst="diamond">
              <a:avLst/>
            </a:prstGeom>
            <a:noFill/>
            <a:ln w="25400" cap="flat" cmpd="sng" algn="ctr">
              <a:noFill/>
              <a:prstDash val="solid"/>
            </a:ln>
            <a:effectLst/>
          </p:spPr>
          <p:txBody>
            <a:bodyPr lIns="0" tIns="0" rIns="0" bIns="0" rtlCol="0" anchor="ctr"/>
            <a:lstStyle/>
            <a:p>
              <a:pPr algn="ctr"/>
              <a:r>
                <a:rPr lang="en-US" altLang="zh-CN" b="1" kern="0" dirty="0" smtClean="0">
                  <a:solidFill>
                    <a:srgbClr val="F8F8F8"/>
                  </a:solidFill>
                  <a:latin typeface="Arial" panose="020B0604020202020204" pitchFamily="34" charset="0"/>
                  <a:ea typeface="宋体" panose="02010600030101010101" pitchFamily="2" charset="-122"/>
                  <a:cs typeface="Arial" panose="020B0604020202020204" pitchFamily="34" charset="0"/>
                </a:rPr>
                <a:t>01</a:t>
              </a:r>
              <a:endParaRPr lang="zh-CN" altLang="en-US" b="1" kern="0" dirty="0">
                <a:solidFill>
                  <a:srgbClr val="F8F8F8"/>
                </a:solidFill>
                <a:latin typeface="Arial" panose="020B0604020202020204" pitchFamily="34" charset="0"/>
                <a:ea typeface="宋体" panose="02010600030101010101" pitchFamily="2" charset="-122"/>
                <a:cs typeface="Arial" panose="020B0604020202020204" pitchFamily="34" charset="0"/>
              </a:endParaRPr>
            </a:p>
          </p:txBody>
        </p:sp>
      </p:grpSp>
      <p:grpSp>
        <p:nvGrpSpPr>
          <p:cNvPr id="172" name="组合 171"/>
          <p:cNvGrpSpPr/>
          <p:nvPr/>
        </p:nvGrpSpPr>
        <p:grpSpPr>
          <a:xfrm>
            <a:off x="5231062" y="3930144"/>
            <a:ext cx="567650" cy="567648"/>
            <a:chOff x="3577112" y="2150513"/>
            <a:chExt cx="842520" cy="842517"/>
          </a:xfrm>
        </p:grpSpPr>
        <p:sp>
          <p:nvSpPr>
            <p:cNvPr id="173" name="椭圆 172"/>
            <p:cNvSpPr/>
            <p:nvPr/>
          </p:nvSpPr>
          <p:spPr>
            <a:xfrm>
              <a:off x="3637252" y="2226994"/>
              <a:ext cx="723900" cy="7239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74" name="原创设计师QQ598969553             _12"/>
            <p:cNvSpPr/>
            <p:nvPr/>
          </p:nvSpPr>
          <p:spPr>
            <a:xfrm>
              <a:off x="3577112" y="2150513"/>
              <a:ext cx="842520" cy="842517"/>
            </a:xfrm>
            <a:prstGeom prst="diamond">
              <a:avLst/>
            </a:prstGeom>
            <a:noFill/>
            <a:ln w="25400" cap="flat" cmpd="sng" algn="ctr">
              <a:noFill/>
              <a:prstDash val="solid"/>
            </a:ln>
            <a:effectLst/>
          </p:spPr>
          <p:txBody>
            <a:bodyPr lIns="0" tIns="0" rIns="0" bIns="0" rtlCol="0" anchor="ctr"/>
            <a:lstStyle/>
            <a:p>
              <a:pPr algn="ctr"/>
              <a:r>
                <a:rPr lang="en-US" altLang="zh-CN" b="1" kern="0" dirty="0" smtClean="0">
                  <a:solidFill>
                    <a:srgbClr val="F8F8F8"/>
                  </a:solidFill>
                  <a:latin typeface="Arial" panose="020B0604020202020204" pitchFamily="34" charset="0"/>
                  <a:ea typeface="宋体" panose="02010600030101010101" pitchFamily="2" charset="-122"/>
                  <a:cs typeface="Arial" panose="020B0604020202020204" pitchFamily="34" charset="0"/>
                </a:rPr>
                <a:t>02</a:t>
              </a:r>
              <a:endParaRPr lang="zh-CN" altLang="en-US" b="1" kern="0" dirty="0">
                <a:solidFill>
                  <a:srgbClr val="F8F8F8"/>
                </a:solidFill>
                <a:latin typeface="Arial" panose="020B0604020202020204" pitchFamily="34" charset="0"/>
                <a:ea typeface="宋体" panose="02010600030101010101" pitchFamily="2" charset="-122"/>
                <a:cs typeface="Arial" panose="020B0604020202020204" pitchFamily="34" charset="0"/>
              </a:endParaRPr>
            </a:p>
          </p:txBody>
        </p:sp>
      </p:grpSp>
      <p:sp>
        <p:nvSpPr>
          <p:cNvPr id="187" name="TextBox 54"/>
          <p:cNvSpPr txBox="1"/>
          <p:nvPr/>
        </p:nvSpPr>
        <p:spPr>
          <a:xfrm>
            <a:off x="6025661" y="2840279"/>
            <a:ext cx="5088924" cy="276999"/>
          </a:xfrm>
          <a:prstGeom prst="rect">
            <a:avLst/>
          </a:prstGeom>
          <a:noFill/>
        </p:spPr>
        <p:txBody>
          <a:bodyPr wrap="square" rtlCol="0">
            <a:spAutoFit/>
          </a:bodyPr>
          <a:lstStyle/>
          <a:p>
            <a:r>
              <a:rPr lang="zh-CN" altLang="en-US" sz="1200" dirty="0" smtClean="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网站的主题部分使用了一个蓝色的海洋背景，体现出我们的青春活力</a:t>
            </a:r>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190" name="TextBox 54"/>
          <p:cNvSpPr txBox="1"/>
          <p:nvPr/>
        </p:nvSpPr>
        <p:spPr>
          <a:xfrm>
            <a:off x="6025661" y="4142961"/>
            <a:ext cx="5088924" cy="276999"/>
          </a:xfrm>
          <a:prstGeom prst="rect">
            <a:avLst/>
          </a:prstGeom>
          <a:noFill/>
        </p:spPr>
        <p:txBody>
          <a:bodyPr wrap="square" rtlCol="0">
            <a:spAutoFit/>
          </a:bodyPr>
          <a:lstStyle/>
          <a:p>
            <a:r>
              <a:rPr lang="zh-CN" altLang="en-US" sz="1200" dirty="0" smtClean="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大的</a:t>
            </a:r>
            <a:r>
              <a:rPr lang="en-US" altLang="zh-CN" sz="1200" dirty="0" smtClean="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LOGO</a:t>
            </a:r>
            <a:r>
              <a:rPr lang="zh-CN" altLang="en-US" sz="1200" dirty="0" smtClean="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彰显出我们的实力</a:t>
            </a:r>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pic>
        <p:nvPicPr>
          <p:cNvPr id="3" name="图片 2"/>
          <p:cNvPicPr>
            <a:picLocks noChangeAspect="1"/>
          </p:cNvPicPr>
          <p:nvPr/>
        </p:nvPicPr>
        <p:blipFill>
          <a:blip r:embed="rId1"/>
          <a:stretch>
            <a:fillRect/>
          </a:stretch>
        </p:blipFill>
        <p:spPr>
          <a:xfrm>
            <a:off x="745764" y="1127457"/>
            <a:ext cx="3769732" cy="5161085"/>
          </a:xfrm>
          <a:prstGeom prst="rect">
            <a:avLst/>
          </a:prstGeom>
        </p:spPr>
      </p:pic>
    </p:spTree>
  </p:cSld>
  <p:clrMapOvr>
    <a:masterClrMapping/>
  </p:clrMapOvr>
  <p:transition>
    <p:strips dir="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flipH="1">
            <a:off x="2630630" y="423390"/>
            <a:ext cx="9980193" cy="36000"/>
          </a:xfrm>
          <a:prstGeom prst="homePlate">
            <a:avLst>
              <a:gd name="adj" fmla="val 32752"/>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p:nvPr/>
        </p:nvGrpSpPr>
        <p:grpSpPr>
          <a:xfrm>
            <a:off x="0" y="186654"/>
            <a:ext cx="2393950" cy="500311"/>
            <a:chOff x="-22573666" y="2000250"/>
            <a:chExt cx="27720572" cy="2128838"/>
          </a:xfrm>
          <a:solidFill>
            <a:srgbClr val="37474F"/>
          </a:solidFill>
        </p:grpSpPr>
        <p:sp>
          <p:nvSpPr>
            <p:cNvPr id="6" name="燕尾形 5"/>
            <p:cNvSpPr/>
            <p:nvPr/>
          </p:nvSpPr>
          <p:spPr>
            <a:xfrm flipV="1">
              <a:off x="2885270" y="2000250"/>
              <a:ext cx="2261636" cy="2128838"/>
            </a:xfrm>
            <a:prstGeom prst="chevron">
              <a:avLst>
                <a:gd name="adj" fmla="val 8330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五边形 6"/>
            <p:cNvSpPr/>
            <p:nvPr/>
          </p:nvSpPr>
          <p:spPr>
            <a:xfrm>
              <a:off x="-22573666" y="2000250"/>
              <a:ext cx="26742284" cy="2128838"/>
            </a:xfrm>
            <a:prstGeom prst="homePlate">
              <a:avLst>
                <a:gd name="adj" fmla="val 327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 name="矩形 7"/>
          <p:cNvSpPr/>
          <p:nvPr/>
        </p:nvSpPr>
        <p:spPr>
          <a:xfrm>
            <a:off x="97657" y="186654"/>
            <a:ext cx="2114150" cy="490855"/>
          </a:xfrm>
          <a:prstGeom prst="rect">
            <a:avLst/>
          </a:prstGeom>
          <a:effectLst/>
        </p:spPr>
        <p:txBody>
          <a:bodyPr wrap="square" lIns="121960" tIns="60980" rIns="121960" bIns="60980">
            <a:spAutoFit/>
          </a:bodyPr>
          <a:lstStyle/>
          <a:p>
            <a:pPr>
              <a:defRPr/>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分页效果展示</a:t>
            </a:r>
            <a:endPar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4" name="矩形 47"/>
          <p:cNvSpPr>
            <a:spLocks noChangeArrowheads="1"/>
          </p:cNvSpPr>
          <p:nvPr/>
        </p:nvSpPr>
        <p:spPr bwMode="auto">
          <a:xfrm>
            <a:off x="1363197" y="3398282"/>
            <a:ext cx="3047401" cy="1560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002" tIns="36001" rIns="72002" bIns="36001">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50000"/>
              </a:lnSpc>
              <a:spcBef>
                <a:spcPct val="0"/>
              </a:spcBef>
              <a:spcAft>
                <a:spcPts val="395"/>
              </a:spcAft>
              <a:buNone/>
            </a:pPr>
            <a:r>
              <a:rPr lang="en-US" altLang="zh-CN" sz="1200" dirty="0" smtClean="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1.</a:t>
            </a:r>
            <a:r>
              <a:rPr lang="zh-CN" altLang="en-US" sz="1200" dirty="0" smtClean="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导航和</a:t>
            </a:r>
            <a:r>
              <a:rPr lang="en-US" altLang="zh-CN" sz="1200" dirty="0" smtClean="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banner</a:t>
            </a:r>
            <a:r>
              <a:rPr lang="zh-CN" altLang="en-US" sz="1200" smtClean="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、版权声明部分和</a:t>
            </a:r>
            <a:r>
              <a:rPr lang="zh-CN" altLang="en-US" sz="1200" dirty="0" smtClean="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主页效果一致</a:t>
            </a:r>
            <a:endParaRPr lang="en-US" altLang="zh-CN" sz="1200" dirty="0" smtClean="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a:p>
            <a:pPr eaLnBrk="1" hangingPunct="1">
              <a:lnSpc>
                <a:spcPct val="150000"/>
              </a:lnSpc>
              <a:spcBef>
                <a:spcPct val="0"/>
              </a:spcBef>
              <a:spcAft>
                <a:spcPts val="395"/>
              </a:spcAft>
              <a:buNone/>
            </a:pPr>
            <a:r>
              <a:rPr lang="en-US" altLang="zh-CN" sz="1200" dirty="0" smtClean="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2.</a:t>
            </a:r>
            <a:r>
              <a:rPr lang="zh-CN" altLang="en-US" sz="1200" dirty="0" smtClean="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团队动态有两个圆形的团队动态图片展示窗。</a:t>
            </a:r>
            <a:endParaRPr lang="en-US" altLang="zh-CN" sz="1200" dirty="0" smtClean="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a:p>
            <a:pPr eaLnBrk="1" hangingPunct="1">
              <a:lnSpc>
                <a:spcPct val="150000"/>
              </a:lnSpc>
              <a:spcBef>
                <a:spcPct val="0"/>
              </a:spcBef>
              <a:spcAft>
                <a:spcPts val="395"/>
              </a:spcAft>
              <a:buNone/>
            </a:pPr>
            <a:r>
              <a:rPr lang="en-US" altLang="zh-CN" sz="1200" dirty="0" smtClean="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3.</a:t>
            </a:r>
            <a:r>
              <a:rPr lang="zh-CN" altLang="en-US" sz="1200" dirty="0" smtClean="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会议部分我们用了无序列表</a:t>
            </a:r>
            <a:r>
              <a:rPr lang="en-US" altLang="zh-CN" sz="1200" dirty="0" smtClean="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+a</a:t>
            </a:r>
            <a:r>
              <a:rPr lang="zh-CN" altLang="en-US" sz="1200" dirty="0" smtClean="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标签</a:t>
            </a:r>
            <a:endParaRPr lang="zh-CN" altLang="en-US" sz="12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6588192" y="679137"/>
            <a:ext cx="3868875" cy="5917223"/>
          </a:xfrm>
          <a:prstGeom prst="rect">
            <a:avLst/>
          </a:prstGeom>
        </p:spPr>
      </p:pic>
    </p:spTree>
  </p:cSld>
  <p:clrMapOvr>
    <a:masterClrMapping/>
  </p:clrMapOvr>
  <p:transition>
    <p:split orient="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
            <a:ext cx="5638800" cy="6858001"/>
            <a:chOff x="6553200" y="-1"/>
            <a:chExt cx="5638800" cy="6858001"/>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12058650" y="0"/>
              <a:ext cx="133350" cy="6858000"/>
            </a:xfrm>
            <a:prstGeom prst="rect">
              <a:avLst/>
            </a:prstGeom>
          </p:spPr>
        </p:pic>
        <p:sp>
          <p:nvSpPr>
            <p:cNvPr id="6" name="矩形 5"/>
            <p:cNvSpPr/>
            <p:nvPr/>
          </p:nvSpPr>
          <p:spPr>
            <a:xfrm>
              <a:off x="6896100" y="0"/>
              <a:ext cx="5162550" cy="6857999"/>
            </a:xfrm>
            <a:prstGeom prst="rect">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553200" y="-1"/>
              <a:ext cx="342900" cy="6857999"/>
            </a:xfrm>
            <a:prstGeom prst="rect">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688013" y="3059646"/>
            <a:ext cx="4015123" cy="737235"/>
          </a:xfrm>
          <a:prstGeom prst="rect">
            <a:avLst/>
          </a:prstGeom>
          <a:effectLst/>
        </p:spPr>
        <p:txBody>
          <a:bodyPr wrap="square" lIns="121960" tIns="60980" rIns="121960" bIns="60980">
            <a:spAutoFit/>
          </a:bodyPr>
          <a:lstStyle/>
          <a:p>
            <a:pPr>
              <a:defRPr/>
            </a:pPr>
            <a:r>
              <a:rPr lang="zh-CN" altLang="en-US" sz="4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项目完成情况</a:t>
            </a:r>
            <a:endParaRPr lang="zh-CN" altLang="en-US" sz="4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原创设计师QQ598969553            _2"/>
          <p:cNvSpPr/>
          <p:nvPr/>
        </p:nvSpPr>
        <p:spPr>
          <a:xfrm>
            <a:off x="847672" y="2075542"/>
            <a:ext cx="729000" cy="726977"/>
          </a:xfrm>
          <a:prstGeom prst="roundRect">
            <a:avLst>
              <a:gd name="adj" fmla="val 0"/>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2800" b="1" dirty="0" smtClean="0">
                <a:solidFill>
                  <a:schemeClr val="bg1"/>
                </a:solidFill>
                <a:latin typeface="Arial" panose="020B0604020202020204" pitchFamily="34" charset="0"/>
                <a:ea typeface="Arial Unicode MS" panose="020B0604020202020204" pitchFamily="34" charset="-122"/>
                <a:cs typeface="Arial" panose="020B0604020202020204" pitchFamily="34" charset="0"/>
              </a:rPr>
              <a:t>04</a:t>
            </a:r>
            <a:endParaRPr lang="zh-CN" altLang="en-US" sz="2800" b="1" dirty="0">
              <a:solidFill>
                <a:schemeClr val="bg1"/>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10" name="原创设计师QQ598969553            _3"/>
          <p:cNvSpPr txBox="1"/>
          <p:nvPr/>
        </p:nvSpPr>
        <p:spPr>
          <a:xfrm>
            <a:off x="739521" y="3905303"/>
            <a:ext cx="4221444" cy="854080"/>
          </a:xfrm>
          <a:prstGeom prst="rect">
            <a:avLst/>
          </a:prstGeom>
          <a:noFill/>
        </p:spPr>
        <p:txBody>
          <a:bodyPr vert="horz" wrap="square" lIns="91440" tIns="45720" rIns="91440" bIns="45720" rtlCol="0" anchor="ctr">
            <a:spAutoFit/>
          </a:bodyPr>
          <a:lstStyle>
            <a:lvl1pPr marL="228600" indent="-228600" algn="ctr" defTabSz="914400" rtl="0" eaLnBrk="1" latinLnBrk="0" hangingPunct="1">
              <a:lnSpc>
                <a:spcPct val="90000"/>
              </a:lnSpc>
              <a:spcBef>
                <a:spcPts val="1000"/>
              </a:spcBef>
              <a:buFont typeface="Arial" panose="020B0604020202020204" pitchFamily="34" charset="0"/>
              <a:buChar char="•"/>
              <a:defRPr lang="zh-CN" altLang="en-US" sz="1800" b="1" i="0" kern="1200">
                <a:solidFill>
                  <a:schemeClr val="bg1"/>
                </a:solidFill>
                <a:effectLst>
                  <a:outerShdw blurRad="38100" dist="38100" dir="2700000" algn="tl">
                    <a:srgbClr val="000000">
                      <a:alpha val="43137"/>
                    </a:srgbClr>
                  </a:outerShdw>
                </a:effectLst>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50000"/>
              </a:lnSpc>
              <a:buFont typeface="Arial" panose="020B0604020202020204" pitchFamily="34" charset="0"/>
              <a:buNone/>
            </a:pPr>
            <a:r>
              <a:rPr lang="en-US" sz="1100" b="0" dirty="0" err="1">
                <a:effectLst/>
                <a:ea typeface="华文细黑" panose="02010600040101010101" pitchFamily="2" charset="-122"/>
                <a:sym typeface="+mn-lt"/>
              </a:rPr>
              <a:t>CSASAADAstudio</a:t>
            </a:r>
            <a:r>
              <a:rPr lang="en-US" sz="1100" b="0" dirty="0">
                <a:effectLst/>
                <a:ea typeface="华文细黑" panose="02010600040101010101" pitchFamily="2" charset="-122"/>
                <a:sym typeface="+mn-lt"/>
              </a:rPr>
              <a:t> sales template, a more beautiful template please magic </a:t>
            </a:r>
            <a:r>
              <a:rPr lang="en-US" sz="1100" b="0" dirty="0" err="1">
                <a:effectLst/>
                <a:ea typeface="华文细黑" panose="02010600040101010101" pitchFamily="2" charset="-122"/>
                <a:sym typeface="+mn-lt"/>
              </a:rPr>
              <a:t>rainMagic</a:t>
            </a:r>
            <a:r>
              <a:rPr lang="en-US" sz="1100" b="0" dirty="0">
                <a:effectLst/>
                <a:ea typeface="华文细黑" panose="02010600040101010101" pitchFamily="2" charset="-122"/>
                <a:sym typeface="+mn-lt"/>
              </a:rPr>
              <a:t> rain studio sales template, a </a:t>
            </a:r>
            <a:r>
              <a:rPr lang="en-US" sz="1100" b="0" dirty="0" err="1">
                <a:effectLst/>
                <a:ea typeface="华文细黑" panose="02010600040101010101" pitchFamily="2" charset="-122"/>
                <a:sym typeface="+mn-lt"/>
              </a:rPr>
              <a:t>moreMagic</a:t>
            </a:r>
            <a:r>
              <a:rPr lang="en-US" sz="1100" b="0" dirty="0">
                <a:effectLst/>
                <a:ea typeface="华文细黑" panose="02010600040101010101" pitchFamily="2" charset="-122"/>
                <a:sym typeface="+mn-lt"/>
              </a:rPr>
              <a:t> rain studio sales template, a more beautiful template please magic</a:t>
            </a:r>
            <a:endParaRPr lang="en-US" sz="1100" b="0" dirty="0">
              <a:effectLst/>
              <a:ea typeface="华文细黑" panose="02010600040101010101" pitchFamily="2" charset="-122"/>
              <a:sym typeface="+mn-lt"/>
            </a:endParaRPr>
          </a:p>
        </p:txBody>
      </p:sp>
      <p:pic>
        <p:nvPicPr>
          <p:cNvPr id="2" name="图片 1" descr="w"/>
          <p:cNvPicPr>
            <a:picLocks noChangeAspect="1"/>
          </p:cNvPicPr>
          <p:nvPr/>
        </p:nvPicPr>
        <p:blipFill>
          <a:blip r:embed="rId2"/>
          <a:stretch>
            <a:fillRect/>
          </a:stretch>
        </p:blipFill>
        <p:spPr>
          <a:xfrm>
            <a:off x="5059045" y="1321435"/>
            <a:ext cx="4525010" cy="4502150"/>
          </a:xfrm>
          <a:prstGeom prst="rect">
            <a:avLst/>
          </a:prstGeom>
        </p:spPr>
      </p:pic>
    </p:spTree>
  </p:cSld>
  <p:clrMapOvr>
    <a:masterClrMapping/>
  </p:clrMapOvr>
  <p:transition>
    <p:blind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553200" y="-1"/>
            <a:ext cx="5638800" cy="6858001"/>
            <a:chOff x="6553200" y="-1"/>
            <a:chExt cx="5638800" cy="6858001"/>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12058650" y="0"/>
              <a:ext cx="133350" cy="6858000"/>
            </a:xfrm>
            <a:prstGeom prst="rect">
              <a:avLst/>
            </a:prstGeom>
          </p:spPr>
        </p:pic>
        <p:sp>
          <p:nvSpPr>
            <p:cNvPr id="6" name="矩形 5"/>
            <p:cNvSpPr/>
            <p:nvPr/>
          </p:nvSpPr>
          <p:spPr>
            <a:xfrm>
              <a:off x="6896100" y="0"/>
              <a:ext cx="5162550" cy="6857999"/>
            </a:xfrm>
            <a:prstGeom prst="rect">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553200" y="-1"/>
              <a:ext cx="342900" cy="6857999"/>
            </a:xfrm>
            <a:prstGeom prst="rect">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rot="16200000">
            <a:off x="4337356" y="3046887"/>
            <a:ext cx="4558687" cy="764225"/>
            <a:chOff x="4273620" y="3879215"/>
            <a:chExt cx="3649592" cy="611823"/>
          </a:xfrm>
        </p:grpSpPr>
        <p:sp>
          <p:nvSpPr>
            <p:cNvPr id="9" name="等腰三角形 8"/>
            <p:cNvSpPr/>
            <p:nvPr/>
          </p:nvSpPr>
          <p:spPr>
            <a:xfrm>
              <a:off x="7627937" y="3892549"/>
              <a:ext cx="295275" cy="254547"/>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4273620" y="3892549"/>
              <a:ext cx="295275" cy="254547"/>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rotWithShape="1">
            <a:blip r:embed="rId2"/>
            <a:srcRect t="1" b="6371"/>
            <a:stretch>
              <a:fillRect/>
            </a:stretch>
          </p:blipFill>
          <p:spPr>
            <a:xfrm>
              <a:off x="4414908" y="3879215"/>
              <a:ext cx="3360667" cy="611823"/>
            </a:xfrm>
            <a:prstGeom prst="rect">
              <a:avLst/>
            </a:prstGeom>
          </p:spPr>
        </p:pic>
      </p:grpSp>
      <p:sp>
        <p:nvSpPr>
          <p:cNvPr id="13" name="矩形 12"/>
          <p:cNvSpPr/>
          <p:nvPr/>
        </p:nvSpPr>
        <p:spPr>
          <a:xfrm flipH="1">
            <a:off x="-11431" y="0"/>
            <a:ext cx="108000" cy="6858000"/>
          </a:xfrm>
          <a:prstGeom prst="rect">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300058" y="2367169"/>
            <a:ext cx="1069525" cy="2123658"/>
          </a:xfrm>
          <a:prstGeom prst="rect">
            <a:avLst/>
          </a:prstGeom>
        </p:spPr>
        <p:txBody>
          <a:bodyPr wrap="none">
            <a:spAutoFit/>
          </a:bodyPr>
          <a:lstStyle/>
          <a:p>
            <a:pPr algn="ctr"/>
            <a:r>
              <a:rPr lang="zh-CN" altLang="en-US" sz="6600" b="1" spc="300" dirty="0" smtClean="0">
                <a:solidFill>
                  <a:srgbClr val="202A36"/>
                </a:solidFill>
                <a:latin typeface="微软雅黑" panose="020B0503020204020204" pitchFamily="34" charset="-122"/>
                <a:ea typeface="微软雅黑" panose="020B0503020204020204" pitchFamily="34" charset="-122"/>
              </a:rPr>
              <a:t>目</a:t>
            </a:r>
            <a:endParaRPr lang="en-US" altLang="zh-CN" sz="6600" b="1" spc="300" dirty="0" smtClean="0">
              <a:solidFill>
                <a:srgbClr val="202A36"/>
              </a:solidFill>
              <a:latin typeface="微软雅黑" panose="020B0503020204020204" pitchFamily="34" charset="-122"/>
              <a:ea typeface="微软雅黑" panose="020B0503020204020204" pitchFamily="34" charset="-122"/>
            </a:endParaRPr>
          </a:p>
          <a:p>
            <a:pPr algn="ctr"/>
            <a:r>
              <a:rPr lang="zh-CN" altLang="en-US" sz="6600" b="1" spc="300" dirty="0" smtClean="0">
                <a:solidFill>
                  <a:srgbClr val="202A36"/>
                </a:solidFill>
                <a:latin typeface="微软雅黑" panose="020B0503020204020204" pitchFamily="34" charset="-122"/>
                <a:ea typeface="微软雅黑" panose="020B0503020204020204" pitchFamily="34" charset="-122"/>
              </a:rPr>
              <a:t>录</a:t>
            </a:r>
            <a:endParaRPr lang="zh-CN" altLang="en-US" sz="6600" b="1" spc="300" dirty="0">
              <a:solidFill>
                <a:srgbClr val="202A36"/>
              </a:solidFill>
              <a:latin typeface="微软雅黑" panose="020B0503020204020204" pitchFamily="34" charset="-122"/>
              <a:ea typeface="微软雅黑" panose="020B0503020204020204" pitchFamily="34" charset="-122"/>
            </a:endParaRPr>
          </a:p>
        </p:txBody>
      </p:sp>
      <p:sp>
        <p:nvSpPr>
          <p:cNvPr id="15" name="椭圆 14"/>
          <p:cNvSpPr/>
          <p:nvPr/>
        </p:nvSpPr>
        <p:spPr>
          <a:xfrm>
            <a:off x="1481890" y="2076068"/>
            <a:ext cx="2705859" cy="2705859"/>
          </a:xfrm>
          <a:prstGeom prst="ellipse">
            <a:avLst/>
          </a:prstGeom>
          <a:no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339585" y="1769153"/>
            <a:ext cx="509116" cy="5091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238999" y="1829826"/>
            <a:ext cx="2651349" cy="490855"/>
          </a:xfrm>
          <a:prstGeom prst="rect">
            <a:avLst/>
          </a:prstGeom>
          <a:effectLst/>
        </p:spPr>
        <p:txBody>
          <a:bodyPr wrap="square" lIns="121960" tIns="60980" rIns="121960" bIns="60980">
            <a:spAutoFit/>
          </a:bodyPr>
          <a:lstStyle/>
          <a:p>
            <a:pPr>
              <a:defRPr/>
            </a:pPr>
            <a:r>
              <a:rPr lang="zh-CN" altLang="zh-CN"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团队概述</a:t>
            </a:r>
            <a:endParaRPr lang="zh-CN" altLang="zh-CN"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8" name="椭圆 17"/>
          <p:cNvSpPr/>
          <p:nvPr/>
        </p:nvSpPr>
        <p:spPr>
          <a:xfrm>
            <a:off x="6339585" y="2466079"/>
            <a:ext cx="509116" cy="5091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339585" y="3163005"/>
            <a:ext cx="509116" cy="5091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339585" y="3859931"/>
            <a:ext cx="509116" cy="5091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339585" y="4556855"/>
            <a:ext cx="509116" cy="5091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238999" y="2484626"/>
            <a:ext cx="2651349" cy="490855"/>
          </a:xfrm>
          <a:prstGeom prst="rect">
            <a:avLst/>
          </a:prstGeom>
          <a:effectLst/>
        </p:spPr>
        <p:txBody>
          <a:bodyPr wrap="square" lIns="121960" tIns="60980" rIns="121960" bIns="60980">
            <a:spAutoFit/>
          </a:bodyPr>
          <a:lstStyle/>
          <a:p>
            <a:pPr>
              <a:defRPr/>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项目制作</a:t>
            </a:r>
            <a:endPar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矩形 22"/>
          <p:cNvSpPr/>
          <p:nvPr/>
        </p:nvSpPr>
        <p:spPr>
          <a:xfrm>
            <a:off x="7238999" y="3201656"/>
            <a:ext cx="2651349" cy="490855"/>
          </a:xfrm>
          <a:prstGeom prst="rect">
            <a:avLst/>
          </a:prstGeom>
          <a:effectLst/>
        </p:spPr>
        <p:txBody>
          <a:bodyPr wrap="square" lIns="121960" tIns="60980" rIns="121960" bIns="60980">
            <a:spAutoFit/>
          </a:bodyPr>
          <a:lstStyle/>
          <a:p>
            <a:pPr>
              <a:defRPr/>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项目展示</a:t>
            </a:r>
            <a:endPar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矩形 23"/>
          <p:cNvSpPr/>
          <p:nvPr/>
        </p:nvSpPr>
        <p:spPr>
          <a:xfrm>
            <a:off x="7238999" y="3887572"/>
            <a:ext cx="2651349" cy="490855"/>
          </a:xfrm>
          <a:prstGeom prst="rect">
            <a:avLst/>
          </a:prstGeom>
          <a:effectLst/>
        </p:spPr>
        <p:txBody>
          <a:bodyPr wrap="square" lIns="121960" tIns="60980" rIns="121960" bIns="60980">
            <a:spAutoFit/>
          </a:bodyPr>
          <a:lstStyle/>
          <a:p>
            <a:pPr>
              <a:defRPr/>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项目完成情况</a:t>
            </a:r>
            <a:endPar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5" name="矩形 24"/>
          <p:cNvSpPr/>
          <p:nvPr/>
        </p:nvSpPr>
        <p:spPr>
          <a:xfrm>
            <a:off x="7238999" y="4573488"/>
            <a:ext cx="2651349" cy="490855"/>
          </a:xfrm>
          <a:prstGeom prst="rect">
            <a:avLst/>
          </a:prstGeom>
          <a:effectLst/>
        </p:spPr>
        <p:txBody>
          <a:bodyPr wrap="square" lIns="121960" tIns="60980" rIns="121960" bIns="60980">
            <a:spAutoFit/>
          </a:bodyPr>
          <a:lstStyle/>
          <a:p>
            <a:pPr>
              <a:defRPr/>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项目收获</a:t>
            </a:r>
            <a:endPar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文本框 25"/>
          <p:cNvSpPr txBox="1"/>
          <p:nvPr/>
        </p:nvSpPr>
        <p:spPr>
          <a:xfrm>
            <a:off x="6380964" y="1839045"/>
            <a:ext cx="441146" cy="369332"/>
          </a:xfrm>
          <a:prstGeom prst="rect">
            <a:avLst/>
          </a:prstGeom>
          <a:noFill/>
        </p:spPr>
        <p:txBody>
          <a:bodyPr wrap="none" rtlCol="0">
            <a:spAutoFit/>
          </a:bodyPr>
          <a:lstStyle/>
          <a:p>
            <a:r>
              <a:rPr lang="en-US" altLang="zh-CN" b="1" dirty="0" smtClean="0">
                <a:solidFill>
                  <a:srgbClr val="37474F"/>
                </a:solidFill>
                <a:latin typeface="Arial" panose="020B0604020202020204" pitchFamily="34" charset="0"/>
                <a:cs typeface="Arial" panose="020B0604020202020204" pitchFamily="34" charset="0"/>
              </a:rPr>
              <a:t>01</a:t>
            </a:r>
            <a:endParaRPr lang="zh-CN" altLang="en-US" b="1" dirty="0">
              <a:solidFill>
                <a:srgbClr val="37474F"/>
              </a:solidFill>
              <a:latin typeface="Arial" panose="020B0604020202020204" pitchFamily="34" charset="0"/>
              <a:cs typeface="Arial" panose="020B0604020202020204" pitchFamily="34" charset="0"/>
            </a:endParaRPr>
          </a:p>
        </p:txBody>
      </p:sp>
      <p:sp>
        <p:nvSpPr>
          <p:cNvPr id="27" name="文本框 26"/>
          <p:cNvSpPr txBox="1"/>
          <p:nvPr/>
        </p:nvSpPr>
        <p:spPr>
          <a:xfrm>
            <a:off x="6380964" y="2535970"/>
            <a:ext cx="441146" cy="369332"/>
          </a:xfrm>
          <a:prstGeom prst="rect">
            <a:avLst/>
          </a:prstGeom>
          <a:noFill/>
        </p:spPr>
        <p:txBody>
          <a:bodyPr wrap="none" rtlCol="0">
            <a:spAutoFit/>
          </a:bodyPr>
          <a:lstStyle/>
          <a:p>
            <a:r>
              <a:rPr lang="en-US" altLang="zh-CN" b="1" dirty="0" smtClean="0">
                <a:solidFill>
                  <a:srgbClr val="37474F"/>
                </a:solidFill>
                <a:latin typeface="Arial" panose="020B0604020202020204" pitchFamily="34" charset="0"/>
                <a:cs typeface="Arial" panose="020B0604020202020204" pitchFamily="34" charset="0"/>
              </a:rPr>
              <a:t>02</a:t>
            </a:r>
            <a:endParaRPr lang="zh-CN" altLang="en-US" b="1" dirty="0">
              <a:solidFill>
                <a:srgbClr val="37474F"/>
              </a:solidFill>
              <a:latin typeface="Arial" panose="020B0604020202020204" pitchFamily="34" charset="0"/>
              <a:cs typeface="Arial" panose="020B0604020202020204" pitchFamily="34" charset="0"/>
            </a:endParaRPr>
          </a:p>
        </p:txBody>
      </p:sp>
      <p:sp>
        <p:nvSpPr>
          <p:cNvPr id="28" name="文本框 27"/>
          <p:cNvSpPr txBox="1"/>
          <p:nvPr/>
        </p:nvSpPr>
        <p:spPr>
          <a:xfrm>
            <a:off x="6380964" y="3232895"/>
            <a:ext cx="441146" cy="369332"/>
          </a:xfrm>
          <a:prstGeom prst="rect">
            <a:avLst/>
          </a:prstGeom>
          <a:noFill/>
        </p:spPr>
        <p:txBody>
          <a:bodyPr wrap="none" rtlCol="0">
            <a:spAutoFit/>
          </a:bodyPr>
          <a:lstStyle/>
          <a:p>
            <a:r>
              <a:rPr lang="en-US" altLang="zh-CN" b="1" dirty="0" smtClean="0">
                <a:solidFill>
                  <a:srgbClr val="37474F"/>
                </a:solidFill>
                <a:latin typeface="Arial" panose="020B0604020202020204" pitchFamily="34" charset="0"/>
                <a:cs typeface="Arial" panose="020B0604020202020204" pitchFamily="34" charset="0"/>
              </a:rPr>
              <a:t>03</a:t>
            </a:r>
            <a:endParaRPr lang="zh-CN" altLang="en-US" b="1" dirty="0">
              <a:solidFill>
                <a:srgbClr val="37474F"/>
              </a:solidFill>
              <a:latin typeface="Arial" panose="020B0604020202020204" pitchFamily="34" charset="0"/>
              <a:cs typeface="Arial" panose="020B0604020202020204" pitchFamily="34" charset="0"/>
            </a:endParaRPr>
          </a:p>
        </p:txBody>
      </p:sp>
      <p:sp>
        <p:nvSpPr>
          <p:cNvPr id="29" name="文本框 28"/>
          <p:cNvSpPr txBox="1"/>
          <p:nvPr/>
        </p:nvSpPr>
        <p:spPr>
          <a:xfrm>
            <a:off x="6380964" y="3929820"/>
            <a:ext cx="441146" cy="369332"/>
          </a:xfrm>
          <a:prstGeom prst="rect">
            <a:avLst/>
          </a:prstGeom>
          <a:noFill/>
        </p:spPr>
        <p:txBody>
          <a:bodyPr wrap="none" rtlCol="0">
            <a:spAutoFit/>
          </a:bodyPr>
          <a:lstStyle/>
          <a:p>
            <a:r>
              <a:rPr lang="en-US" altLang="zh-CN" b="1" dirty="0" smtClean="0">
                <a:solidFill>
                  <a:srgbClr val="37474F"/>
                </a:solidFill>
                <a:latin typeface="Arial" panose="020B0604020202020204" pitchFamily="34" charset="0"/>
                <a:cs typeface="Arial" panose="020B0604020202020204" pitchFamily="34" charset="0"/>
              </a:rPr>
              <a:t>04</a:t>
            </a:r>
            <a:endParaRPr lang="zh-CN" altLang="en-US" b="1" dirty="0">
              <a:solidFill>
                <a:srgbClr val="37474F"/>
              </a:solidFill>
              <a:latin typeface="Arial" panose="020B0604020202020204" pitchFamily="34" charset="0"/>
              <a:cs typeface="Arial" panose="020B0604020202020204" pitchFamily="34" charset="0"/>
            </a:endParaRPr>
          </a:p>
        </p:txBody>
      </p:sp>
      <p:sp>
        <p:nvSpPr>
          <p:cNvPr id="30" name="文本框 29"/>
          <p:cNvSpPr txBox="1"/>
          <p:nvPr/>
        </p:nvSpPr>
        <p:spPr>
          <a:xfrm>
            <a:off x="6380964" y="4626747"/>
            <a:ext cx="441146" cy="369332"/>
          </a:xfrm>
          <a:prstGeom prst="rect">
            <a:avLst/>
          </a:prstGeom>
          <a:noFill/>
        </p:spPr>
        <p:txBody>
          <a:bodyPr wrap="none" rtlCol="0">
            <a:spAutoFit/>
          </a:bodyPr>
          <a:lstStyle/>
          <a:p>
            <a:r>
              <a:rPr lang="en-US" altLang="zh-CN" b="1" dirty="0" smtClean="0">
                <a:solidFill>
                  <a:srgbClr val="37474F"/>
                </a:solidFill>
                <a:latin typeface="Arial" panose="020B0604020202020204" pitchFamily="34" charset="0"/>
                <a:cs typeface="Arial" panose="020B0604020202020204" pitchFamily="34" charset="0"/>
              </a:rPr>
              <a:t>05</a:t>
            </a:r>
            <a:endParaRPr lang="zh-CN" altLang="en-US" b="1" dirty="0">
              <a:solidFill>
                <a:srgbClr val="37474F"/>
              </a:solidFill>
              <a:latin typeface="Arial" panose="020B0604020202020204" pitchFamily="34" charset="0"/>
              <a:cs typeface="Arial" panose="020B0604020202020204" pitchFamily="34" charset="0"/>
            </a:endParaRPr>
          </a:p>
        </p:txBody>
      </p:sp>
    </p:spTree>
  </p:cSld>
  <p:clrMapOvr>
    <a:masterClrMapping/>
  </p:clrMapOvr>
  <p:transition>
    <p:zoom dir="in"/>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flipH="1">
            <a:off x="2630630" y="423390"/>
            <a:ext cx="9980193" cy="36000"/>
          </a:xfrm>
          <a:prstGeom prst="homePlate">
            <a:avLst>
              <a:gd name="adj" fmla="val 32752"/>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p:nvPr/>
        </p:nvGrpSpPr>
        <p:grpSpPr>
          <a:xfrm>
            <a:off x="0" y="186654"/>
            <a:ext cx="2393950" cy="500311"/>
            <a:chOff x="-22573666" y="2000250"/>
            <a:chExt cx="27720572" cy="2128838"/>
          </a:xfrm>
          <a:solidFill>
            <a:srgbClr val="37474F"/>
          </a:solidFill>
        </p:grpSpPr>
        <p:sp>
          <p:nvSpPr>
            <p:cNvPr id="6" name="燕尾形 5"/>
            <p:cNvSpPr/>
            <p:nvPr/>
          </p:nvSpPr>
          <p:spPr>
            <a:xfrm flipV="1">
              <a:off x="2885270" y="2000250"/>
              <a:ext cx="2261636" cy="2128838"/>
            </a:xfrm>
            <a:prstGeom prst="chevron">
              <a:avLst>
                <a:gd name="adj" fmla="val 8330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五边形 6"/>
            <p:cNvSpPr/>
            <p:nvPr/>
          </p:nvSpPr>
          <p:spPr>
            <a:xfrm>
              <a:off x="-22573666" y="2000250"/>
              <a:ext cx="26742284" cy="2128838"/>
            </a:xfrm>
            <a:prstGeom prst="homePlate">
              <a:avLst>
                <a:gd name="adj" fmla="val 327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 name="矩形 7"/>
          <p:cNvSpPr/>
          <p:nvPr/>
        </p:nvSpPr>
        <p:spPr>
          <a:xfrm>
            <a:off x="97657" y="186654"/>
            <a:ext cx="2114150" cy="490855"/>
          </a:xfrm>
          <a:prstGeom prst="rect">
            <a:avLst/>
          </a:prstGeom>
          <a:effectLst/>
        </p:spPr>
        <p:txBody>
          <a:bodyPr wrap="square" lIns="121960" tIns="60980" rIns="121960" bIns="60980">
            <a:spAutoFit/>
          </a:bodyPr>
          <a:lstStyle/>
          <a:p>
            <a:pPr>
              <a:defRPr/>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成功完成情况</a:t>
            </a:r>
            <a:endPar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4" name="组合 23"/>
          <p:cNvGrpSpPr/>
          <p:nvPr/>
        </p:nvGrpSpPr>
        <p:grpSpPr>
          <a:xfrm>
            <a:off x="589168" y="2349977"/>
            <a:ext cx="10850800" cy="2293728"/>
            <a:chOff x="589168" y="2349977"/>
            <a:chExt cx="10850800" cy="2293728"/>
          </a:xfrm>
        </p:grpSpPr>
        <p:sp>
          <p:nvSpPr>
            <p:cNvPr id="25" name="Freeform 7"/>
            <p:cNvSpPr/>
            <p:nvPr/>
          </p:nvSpPr>
          <p:spPr>
            <a:xfrm flipV="1">
              <a:off x="589168" y="2852766"/>
              <a:ext cx="10272814"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28575" cmpd="sng">
              <a:solidFill>
                <a:srgbClr val="202A36"/>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latin typeface="+mj-ea"/>
                <a:ea typeface="+mj-ea"/>
              </a:endParaRPr>
            </a:p>
          </p:txBody>
        </p:sp>
        <p:grpSp>
          <p:nvGrpSpPr>
            <p:cNvPr id="26" name="组合 25"/>
            <p:cNvGrpSpPr/>
            <p:nvPr/>
          </p:nvGrpSpPr>
          <p:grpSpPr>
            <a:xfrm>
              <a:off x="10590147" y="2418022"/>
              <a:ext cx="849821" cy="635481"/>
              <a:chOff x="6054436" y="2405136"/>
              <a:chExt cx="849821" cy="635481"/>
            </a:xfrm>
            <a:effectLst>
              <a:outerShdw blurRad="50800" dist="38100" dir="5400000" algn="t" rotWithShape="0">
                <a:prstClr val="black">
                  <a:alpha val="40000"/>
                </a:prstClr>
              </a:outerShdw>
            </a:effectLst>
          </p:grpSpPr>
          <p:sp>
            <p:nvSpPr>
              <p:cNvPr id="64" name="Freeform 133"/>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latin typeface="+mj-ea"/>
                  <a:ea typeface="+mj-ea"/>
                </a:endParaRPr>
              </a:p>
            </p:txBody>
          </p:sp>
          <p:sp>
            <p:nvSpPr>
              <p:cNvPr id="65" name="Freeform 134"/>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latin typeface="+mj-ea"/>
                  <a:ea typeface="+mj-ea"/>
                </a:endParaRPr>
              </a:p>
            </p:txBody>
          </p:sp>
          <p:sp>
            <p:nvSpPr>
              <p:cNvPr id="66" name="Freeform 135"/>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latin typeface="+mj-ea"/>
                  <a:ea typeface="+mj-ea"/>
                </a:endParaRPr>
              </a:p>
            </p:txBody>
          </p:sp>
          <p:sp>
            <p:nvSpPr>
              <p:cNvPr id="67" name="Freeform 107"/>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202A36">
                  <a:alpha val="73000"/>
                </a:srgbClr>
              </a:solidFill>
              <a:ln>
                <a:noFill/>
              </a:ln>
            </p:spPr>
            <p:txBody>
              <a:bodyPr/>
              <a:lstStyle/>
              <a:p>
                <a:endParaRPr lang="en-US" dirty="0">
                  <a:latin typeface="+mj-ea"/>
                  <a:ea typeface="+mj-ea"/>
                </a:endParaRPr>
              </a:p>
            </p:txBody>
          </p:sp>
          <p:sp>
            <p:nvSpPr>
              <p:cNvPr id="68" name="Freeform 107"/>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202A36">
                  <a:alpha val="73000"/>
                </a:srgbClr>
              </a:solidFill>
              <a:ln>
                <a:noFill/>
              </a:ln>
            </p:spPr>
            <p:txBody>
              <a:bodyPr/>
              <a:lstStyle/>
              <a:p>
                <a:endParaRPr lang="en-US" dirty="0">
                  <a:latin typeface="+mj-ea"/>
                  <a:ea typeface="+mj-ea"/>
                </a:endParaRPr>
              </a:p>
            </p:txBody>
          </p:sp>
          <p:sp>
            <p:nvSpPr>
              <p:cNvPr id="69" name="Freeform 108"/>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FCB00F"/>
              </a:solidFill>
              <a:ln>
                <a:noFill/>
              </a:ln>
            </p:spPr>
            <p:txBody>
              <a:bodyPr/>
              <a:lstStyle/>
              <a:p>
                <a:endParaRPr lang="en-US" dirty="0">
                  <a:latin typeface="+mj-ea"/>
                  <a:ea typeface="+mj-ea"/>
                </a:endParaRPr>
              </a:p>
            </p:txBody>
          </p:sp>
          <p:sp>
            <p:nvSpPr>
              <p:cNvPr id="70"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71"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72"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73"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mj-ea"/>
                  <a:ea typeface="+mj-ea"/>
                </a:endParaRPr>
              </a:p>
            </p:txBody>
          </p:sp>
        </p:grpSp>
        <p:grpSp>
          <p:nvGrpSpPr>
            <p:cNvPr id="27" name="组合 26"/>
            <p:cNvGrpSpPr/>
            <p:nvPr/>
          </p:nvGrpSpPr>
          <p:grpSpPr>
            <a:xfrm>
              <a:off x="4021268" y="3638127"/>
              <a:ext cx="1002678" cy="1005578"/>
              <a:chOff x="4747940" y="685998"/>
              <a:chExt cx="2418310" cy="2425303"/>
            </a:xfrm>
            <a:solidFill>
              <a:srgbClr val="202A36"/>
            </a:solidFill>
          </p:grpSpPr>
          <p:sp>
            <p:nvSpPr>
              <p:cNvPr id="62" name="Oval 5"/>
              <p:cNvSpPr>
                <a:spLocks noChangeArrowheads="1"/>
              </p:cNvSpPr>
              <p:nvPr/>
            </p:nvSpPr>
            <p:spPr bwMode="auto">
              <a:xfrm>
                <a:off x="4837113" y="774700"/>
                <a:ext cx="2238375" cy="2246313"/>
              </a:xfrm>
              <a:prstGeom prst="ellipse">
                <a:avLst/>
              </a:prstGeom>
              <a:solidFill>
                <a:srgbClr val="263238"/>
              </a:solidFill>
              <a:ln w="9525">
                <a:solidFill>
                  <a:srgbClr val="000000"/>
                </a:solidFill>
                <a:round/>
              </a:ln>
            </p:spPr>
            <p:txBody>
              <a:bodyPr vert="horz" wrap="square" lIns="91440" tIns="45720" rIns="91440" bIns="45720" numCol="1" anchor="t" anchorCtr="0" compatLnSpc="1"/>
              <a:lstStyle/>
              <a:p>
                <a:endParaRPr lang="zh-CN" altLang="en-US"/>
              </a:p>
            </p:txBody>
          </p:sp>
          <p:sp>
            <p:nvSpPr>
              <p:cNvPr id="63" name="Freeform 6"/>
              <p:cNvSpPr>
                <a:spLocks noEditPoints="1"/>
              </p:cNvSpPr>
              <p:nvPr/>
            </p:nvSpPr>
            <p:spPr bwMode="auto">
              <a:xfrm>
                <a:off x="4747940" y="685998"/>
                <a:ext cx="2418310" cy="2425303"/>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p:nvPr/>
          </p:nvGrpSpPr>
          <p:grpSpPr>
            <a:xfrm>
              <a:off x="6357986" y="3130472"/>
              <a:ext cx="1002678" cy="1005578"/>
              <a:chOff x="4747940" y="685998"/>
              <a:chExt cx="2418310" cy="2425303"/>
            </a:xfrm>
            <a:solidFill>
              <a:srgbClr val="202A36"/>
            </a:solidFill>
          </p:grpSpPr>
          <p:sp>
            <p:nvSpPr>
              <p:cNvPr id="60" name="Oval 5"/>
              <p:cNvSpPr>
                <a:spLocks noChangeArrowheads="1"/>
              </p:cNvSpPr>
              <p:nvPr/>
            </p:nvSpPr>
            <p:spPr bwMode="auto">
              <a:xfrm>
                <a:off x="4837113" y="774700"/>
                <a:ext cx="2238375" cy="2246313"/>
              </a:xfrm>
              <a:prstGeom prst="ellipse">
                <a:avLst/>
              </a:prstGeom>
              <a:solidFill>
                <a:srgbClr val="263238"/>
              </a:solidFill>
              <a:ln w="9525">
                <a:solidFill>
                  <a:srgbClr val="000000"/>
                </a:solidFill>
                <a:round/>
              </a:ln>
            </p:spPr>
            <p:txBody>
              <a:bodyPr vert="horz" wrap="square" lIns="91440" tIns="45720" rIns="91440" bIns="45720" numCol="1" anchor="t" anchorCtr="0" compatLnSpc="1"/>
              <a:lstStyle/>
              <a:p>
                <a:endParaRPr lang="zh-CN" altLang="en-US"/>
              </a:p>
            </p:txBody>
          </p:sp>
          <p:sp>
            <p:nvSpPr>
              <p:cNvPr id="61" name="Freeform 6"/>
              <p:cNvSpPr>
                <a:spLocks noEditPoints="1"/>
              </p:cNvSpPr>
              <p:nvPr/>
            </p:nvSpPr>
            <p:spPr bwMode="auto">
              <a:xfrm>
                <a:off x="4747940" y="685998"/>
                <a:ext cx="2418310" cy="2425303"/>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6" name="组合 45"/>
            <p:cNvGrpSpPr/>
            <p:nvPr/>
          </p:nvGrpSpPr>
          <p:grpSpPr>
            <a:xfrm>
              <a:off x="8694704" y="2349977"/>
              <a:ext cx="1002678" cy="1005578"/>
              <a:chOff x="4747940" y="685998"/>
              <a:chExt cx="2418310" cy="2425303"/>
            </a:xfrm>
            <a:solidFill>
              <a:srgbClr val="202A36"/>
            </a:solidFill>
          </p:grpSpPr>
          <p:sp>
            <p:nvSpPr>
              <p:cNvPr id="58" name="Oval 5"/>
              <p:cNvSpPr>
                <a:spLocks noChangeArrowheads="1"/>
              </p:cNvSpPr>
              <p:nvPr/>
            </p:nvSpPr>
            <p:spPr bwMode="auto">
              <a:xfrm>
                <a:off x="4837113" y="774700"/>
                <a:ext cx="2238375" cy="2246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6"/>
              <p:cNvSpPr>
                <a:spLocks noEditPoints="1"/>
              </p:cNvSpPr>
              <p:nvPr/>
            </p:nvSpPr>
            <p:spPr bwMode="auto">
              <a:xfrm>
                <a:off x="4747940" y="685998"/>
                <a:ext cx="2418310" cy="2425303"/>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solidFill>
                <a:srgbClr val="263238"/>
              </a:solidFill>
              <a:ln w="9525">
                <a:solidFill>
                  <a:srgbClr val="000000"/>
                </a:solidFill>
                <a:round/>
              </a:ln>
            </p:spPr>
            <p:txBody>
              <a:bodyPr vert="horz" wrap="square" lIns="91440" tIns="45720" rIns="91440" bIns="45720" numCol="1" anchor="t" anchorCtr="0" compatLnSpc="1"/>
              <a:lstStyle/>
              <a:p>
                <a:endParaRPr lang="zh-CN" altLang="en-US"/>
              </a:p>
            </p:txBody>
          </p:sp>
        </p:grpSp>
        <p:grpSp>
          <p:nvGrpSpPr>
            <p:cNvPr id="47" name="组合 46"/>
            <p:cNvGrpSpPr/>
            <p:nvPr/>
          </p:nvGrpSpPr>
          <p:grpSpPr>
            <a:xfrm>
              <a:off x="1684550" y="3482631"/>
              <a:ext cx="1002678" cy="1005578"/>
              <a:chOff x="4747940" y="685998"/>
              <a:chExt cx="2418310" cy="2425303"/>
            </a:xfrm>
            <a:solidFill>
              <a:srgbClr val="202A36"/>
            </a:solidFill>
          </p:grpSpPr>
          <p:sp>
            <p:nvSpPr>
              <p:cNvPr id="56" name="Oval 5"/>
              <p:cNvSpPr>
                <a:spLocks noChangeArrowheads="1"/>
              </p:cNvSpPr>
              <p:nvPr/>
            </p:nvSpPr>
            <p:spPr bwMode="auto">
              <a:xfrm>
                <a:off x="4837113" y="774700"/>
                <a:ext cx="2238375" cy="2246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6"/>
              <p:cNvSpPr>
                <a:spLocks noEditPoints="1"/>
              </p:cNvSpPr>
              <p:nvPr/>
            </p:nvSpPr>
            <p:spPr bwMode="auto">
              <a:xfrm>
                <a:off x="4747940" y="685998"/>
                <a:ext cx="2418310" cy="2425303"/>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solidFill>
                <a:srgbClr val="263238"/>
              </a:solidFill>
              <a:ln w="9525">
                <a:solidFill>
                  <a:srgbClr val="000000"/>
                </a:solidFill>
                <a:round/>
              </a:ln>
            </p:spPr>
            <p:txBody>
              <a:bodyPr vert="horz" wrap="square" lIns="91440" tIns="45720" rIns="91440" bIns="45720" numCol="1" anchor="t" anchorCtr="0" compatLnSpc="1"/>
              <a:lstStyle/>
              <a:p>
                <a:endParaRPr lang="zh-CN" altLang="en-US"/>
              </a:p>
            </p:txBody>
          </p:sp>
        </p:grpSp>
        <p:sp>
          <p:nvSpPr>
            <p:cNvPr id="52" name="Freeform 12"/>
            <p:cNvSpPr>
              <a:spLocks noEditPoints="1"/>
            </p:cNvSpPr>
            <p:nvPr/>
          </p:nvSpPr>
          <p:spPr bwMode="auto">
            <a:xfrm>
              <a:off x="8993769" y="2630959"/>
              <a:ext cx="403888" cy="467544"/>
            </a:xfrm>
            <a:custGeom>
              <a:avLst/>
              <a:gdLst>
                <a:gd name="T0" fmla="*/ 61495 w 57"/>
                <a:gd name="T1" fmla="*/ 573809 h 66"/>
                <a:gd name="T2" fmla="*/ 399716 w 57"/>
                <a:gd name="T3" fmla="*/ 573809 h 66"/>
                <a:gd name="T4" fmla="*/ 461211 w 57"/>
                <a:gd name="T5" fmla="*/ 655782 h 66"/>
                <a:gd name="T6" fmla="*/ 20498 w 57"/>
                <a:gd name="T7" fmla="*/ 676275 h 66"/>
                <a:gd name="T8" fmla="*/ 0 w 57"/>
                <a:gd name="T9" fmla="*/ 30740 h 66"/>
                <a:gd name="T10" fmla="*/ 20498 w 57"/>
                <a:gd name="T11" fmla="*/ 0 h 66"/>
                <a:gd name="T12" fmla="*/ 461211 w 57"/>
                <a:gd name="T13" fmla="*/ 30740 h 66"/>
                <a:gd name="T14" fmla="*/ 399716 w 57"/>
                <a:gd name="T15" fmla="*/ 92219 h 66"/>
                <a:gd name="T16" fmla="*/ 61495 w 57"/>
                <a:gd name="T17" fmla="*/ 61480 h 66"/>
                <a:gd name="T18" fmla="*/ 143488 w 57"/>
                <a:gd name="T19" fmla="*/ 317644 h 66"/>
                <a:gd name="T20" fmla="*/ 307474 w 57"/>
                <a:gd name="T21" fmla="*/ 317644 h 66"/>
                <a:gd name="T22" fmla="*/ 235730 w 57"/>
                <a:gd name="T23" fmla="*/ 379124 h 66"/>
                <a:gd name="T24" fmla="*/ 174235 w 57"/>
                <a:gd name="T25" fmla="*/ 338138 h 66"/>
                <a:gd name="T26" fmla="*/ 215232 w 57"/>
                <a:gd name="T27" fmla="*/ 522576 h 66"/>
                <a:gd name="T28" fmla="*/ 491958 w 57"/>
                <a:gd name="T29" fmla="*/ 522576 h 66"/>
                <a:gd name="T30" fmla="*/ 512456 w 57"/>
                <a:gd name="T31" fmla="*/ 502083 h 66"/>
                <a:gd name="T32" fmla="*/ 584200 w 57"/>
                <a:gd name="T33" fmla="*/ 317644 h 66"/>
                <a:gd name="T34" fmla="*/ 532954 w 57"/>
                <a:gd name="T35" fmla="*/ 266411 h 66"/>
                <a:gd name="T36" fmla="*/ 512456 w 57"/>
                <a:gd name="T37" fmla="*/ 266411 h 66"/>
                <a:gd name="T38" fmla="*/ 420214 w 57"/>
                <a:gd name="T39" fmla="*/ 143452 h 66"/>
                <a:gd name="T40" fmla="*/ 409965 w 57"/>
                <a:gd name="T41" fmla="*/ 174192 h 66"/>
                <a:gd name="T42" fmla="*/ 276726 w 57"/>
                <a:gd name="T43" fmla="*/ 266411 h 66"/>
                <a:gd name="T44" fmla="*/ 317723 w 57"/>
                <a:gd name="T45" fmla="*/ 143452 h 66"/>
                <a:gd name="T46" fmla="*/ 276726 w 57"/>
                <a:gd name="T47" fmla="*/ 153699 h 66"/>
                <a:gd name="T48" fmla="*/ 143488 w 57"/>
                <a:gd name="T49" fmla="*/ 266411 h 66"/>
                <a:gd name="T50" fmla="*/ 235730 w 57"/>
                <a:gd name="T51" fmla="*/ 409864 h 66"/>
                <a:gd name="T52" fmla="*/ 307474 w 57"/>
                <a:gd name="T53" fmla="*/ 471343 h 66"/>
                <a:gd name="T54" fmla="*/ 235730 w 57"/>
                <a:gd name="T55" fmla="*/ 409864 h 66"/>
                <a:gd name="T56" fmla="*/ 420214 w 57"/>
                <a:gd name="T57" fmla="*/ 409864 h 66"/>
                <a:gd name="T58" fmla="*/ 471460 w 57"/>
                <a:gd name="T59" fmla="*/ 471343 h 66"/>
                <a:gd name="T60" fmla="*/ 399716 w 57"/>
                <a:gd name="T61" fmla="*/ 409864 h 66"/>
                <a:gd name="T62" fmla="*/ 338221 w 57"/>
                <a:gd name="T63" fmla="*/ 471343 h 66"/>
                <a:gd name="T64" fmla="*/ 399716 w 57"/>
                <a:gd name="T65" fmla="*/ 409864 h 66"/>
                <a:gd name="T66" fmla="*/ 399716 w 57"/>
                <a:gd name="T67" fmla="*/ 379124 h 66"/>
                <a:gd name="T68" fmla="*/ 338221 w 57"/>
                <a:gd name="T69" fmla="*/ 317644 h 66"/>
                <a:gd name="T70" fmla="*/ 420214 w 57"/>
                <a:gd name="T71" fmla="*/ 379124 h 66"/>
                <a:gd name="T72" fmla="*/ 502207 w 57"/>
                <a:gd name="T73" fmla="*/ 317644 h 66"/>
                <a:gd name="T74" fmla="*/ 420214 w 57"/>
                <a:gd name="T75" fmla="*/ 379124 h 66"/>
                <a:gd name="T76" fmla="*/ 174235 w 57"/>
                <a:gd name="T77" fmla="*/ 614795 h 66"/>
                <a:gd name="T78" fmla="*/ 184484 w 57"/>
                <a:gd name="T79" fmla="*/ 645535 h 66"/>
                <a:gd name="T80" fmla="*/ 286975 w 57"/>
                <a:gd name="T81" fmla="*/ 635289 h 66"/>
                <a:gd name="T82" fmla="*/ 276726 w 57"/>
                <a:gd name="T83" fmla="*/ 614795 h 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7" h="66">
                  <a:moveTo>
                    <a:pt x="6" y="6"/>
                  </a:moveTo>
                  <a:cubicBezTo>
                    <a:pt x="6" y="56"/>
                    <a:pt x="6" y="56"/>
                    <a:pt x="6" y="56"/>
                  </a:cubicBezTo>
                  <a:cubicBezTo>
                    <a:pt x="17" y="56"/>
                    <a:pt x="17" y="56"/>
                    <a:pt x="17" y="56"/>
                  </a:cubicBezTo>
                  <a:cubicBezTo>
                    <a:pt x="39" y="56"/>
                    <a:pt x="39" y="56"/>
                    <a:pt x="39" y="56"/>
                  </a:cubicBezTo>
                  <a:cubicBezTo>
                    <a:pt x="45" y="56"/>
                    <a:pt x="45" y="56"/>
                    <a:pt x="45" y="56"/>
                  </a:cubicBezTo>
                  <a:cubicBezTo>
                    <a:pt x="45" y="64"/>
                    <a:pt x="45" y="64"/>
                    <a:pt x="45" y="64"/>
                  </a:cubicBezTo>
                  <a:cubicBezTo>
                    <a:pt x="45" y="65"/>
                    <a:pt x="43" y="66"/>
                    <a:pt x="42" y="66"/>
                  </a:cubicBezTo>
                  <a:cubicBezTo>
                    <a:pt x="2" y="66"/>
                    <a:pt x="2" y="66"/>
                    <a:pt x="2" y="66"/>
                  </a:cubicBezTo>
                  <a:cubicBezTo>
                    <a:pt x="1" y="66"/>
                    <a:pt x="0" y="65"/>
                    <a:pt x="0" y="64"/>
                  </a:cubicBezTo>
                  <a:cubicBezTo>
                    <a:pt x="0" y="3"/>
                    <a:pt x="0" y="3"/>
                    <a:pt x="0" y="3"/>
                  </a:cubicBezTo>
                  <a:cubicBezTo>
                    <a:pt x="0" y="1"/>
                    <a:pt x="1" y="0"/>
                    <a:pt x="2" y="0"/>
                  </a:cubicBezTo>
                  <a:cubicBezTo>
                    <a:pt x="2" y="0"/>
                    <a:pt x="2" y="0"/>
                    <a:pt x="2" y="0"/>
                  </a:cubicBezTo>
                  <a:cubicBezTo>
                    <a:pt x="42" y="0"/>
                    <a:pt x="42" y="0"/>
                    <a:pt x="42" y="0"/>
                  </a:cubicBezTo>
                  <a:cubicBezTo>
                    <a:pt x="43" y="0"/>
                    <a:pt x="45" y="1"/>
                    <a:pt x="45" y="3"/>
                  </a:cubicBezTo>
                  <a:cubicBezTo>
                    <a:pt x="45" y="9"/>
                    <a:pt x="45" y="9"/>
                    <a:pt x="45" y="9"/>
                  </a:cubicBezTo>
                  <a:cubicBezTo>
                    <a:pt x="43" y="8"/>
                    <a:pt x="41" y="8"/>
                    <a:pt x="39" y="9"/>
                  </a:cubicBezTo>
                  <a:cubicBezTo>
                    <a:pt x="39" y="6"/>
                    <a:pt x="39" y="6"/>
                    <a:pt x="39" y="6"/>
                  </a:cubicBezTo>
                  <a:cubicBezTo>
                    <a:pt x="6" y="6"/>
                    <a:pt x="6" y="6"/>
                    <a:pt x="6" y="6"/>
                  </a:cubicBezTo>
                  <a:close/>
                  <a:moveTo>
                    <a:pt x="14" y="26"/>
                  </a:moveTo>
                  <a:cubicBezTo>
                    <a:pt x="14" y="31"/>
                    <a:pt x="14" y="31"/>
                    <a:pt x="14" y="31"/>
                  </a:cubicBezTo>
                  <a:cubicBezTo>
                    <a:pt x="14" y="31"/>
                    <a:pt x="14" y="31"/>
                    <a:pt x="14" y="31"/>
                  </a:cubicBezTo>
                  <a:cubicBezTo>
                    <a:pt x="30" y="31"/>
                    <a:pt x="30" y="31"/>
                    <a:pt x="30" y="31"/>
                  </a:cubicBezTo>
                  <a:cubicBezTo>
                    <a:pt x="30" y="37"/>
                    <a:pt x="30" y="37"/>
                    <a:pt x="30" y="37"/>
                  </a:cubicBezTo>
                  <a:cubicBezTo>
                    <a:pt x="23" y="37"/>
                    <a:pt x="23" y="37"/>
                    <a:pt x="23" y="37"/>
                  </a:cubicBezTo>
                  <a:cubicBezTo>
                    <a:pt x="22" y="33"/>
                    <a:pt x="22" y="33"/>
                    <a:pt x="22" y="33"/>
                  </a:cubicBezTo>
                  <a:cubicBezTo>
                    <a:pt x="17" y="33"/>
                    <a:pt x="17" y="33"/>
                    <a:pt x="17" y="33"/>
                  </a:cubicBezTo>
                  <a:cubicBezTo>
                    <a:pt x="20" y="49"/>
                    <a:pt x="20" y="49"/>
                    <a:pt x="20" y="49"/>
                  </a:cubicBezTo>
                  <a:cubicBezTo>
                    <a:pt x="21" y="51"/>
                    <a:pt x="21" y="51"/>
                    <a:pt x="21" y="51"/>
                  </a:cubicBezTo>
                  <a:cubicBezTo>
                    <a:pt x="23" y="51"/>
                    <a:pt x="23" y="51"/>
                    <a:pt x="23" y="51"/>
                  </a:cubicBezTo>
                  <a:cubicBezTo>
                    <a:pt x="48" y="51"/>
                    <a:pt x="48" y="51"/>
                    <a:pt x="48" y="51"/>
                  </a:cubicBezTo>
                  <a:cubicBezTo>
                    <a:pt x="50" y="51"/>
                    <a:pt x="50" y="51"/>
                    <a:pt x="50" y="51"/>
                  </a:cubicBezTo>
                  <a:cubicBezTo>
                    <a:pt x="50" y="49"/>
                    <a:pt x="50" y="49"/>
                    <a:pt x="50" y="49"/>
                  </a:cubicBezTo>
                  <a:cubicBezTo>
                    <a:pt x="54" y="31"/>
                    <a:pt x="54" y="31"/>
                    <a:pt x="54" y="31"/>
                  </a:cubicBezTo>
                  <a:cubicBezTo>
                    <a:pt x="57" y="31"/>
                    <a:pt x="57" y="31"/>
                    <a:pt x="57" y="31"/>
                  </a:cubicBezTo>
                  <a:cubicBezTo>
                    <a:pt x="57" y="26"/>
                    <a:pt x="57" y="26"/>
                    <a:pt x="57" y="26"/>
                  </a:cubicBezTo>
                  <a:cubicBezTo>
                    <a:pt x="52" y="26"/>
                    <a:pt x="52" y="26"/>
                    <a:pt x="52" y="26"/>
                  </a:cubicBezTo>
                  <a:cubicBezTo>
                    <a:pt x="50" y="26"/>
                    <a:pt x="50" y="26"/>
                    <a:pt x="50" y="26"/>
                  </a:cubicBezTo>
                  <a:cubicBezTo>
                    <a:pt x="50" y="26"/>
                    <a:pt x="50" y="26"/>
                    <a:pt x="50" y="26"/>
                  </a:cubicBezTo>
                  <a:cubicBezTo>
                    <a:pt x="44" y="15"/>
                    <a:pt x="44" y="15"/>
                    <a:pt x="44" y="15"/>
                  </a:cubicBezTo>
                  <a:cubicBezTo>
                    <a:pt x="43" y="13"/>
                    <a:pt x="42" y="13"/>
                    <a:pt x="41" y="14"/>
                  </a:cubicBezTo>
                  <a:cubicBezTo>
                    <a:pt x="41" y="14"/>
                    <a:pt x="41" y="14"/>
                    <a:pt x="41" y="14"/>
                  </a:cubicBezTo>
                  <a:cubicBezTo>
                    <a:pt x="39" y="14"/>
                    <a:pt x="39" y="16"/>
                    <a:pt x="40" y="17"/>
                  </a:cubicBezTo>
                  <a:cubicBezTo>
                    <a:pt x="44" y="26"/>
                    <a:pt x="44" y="26"/>
                    <a:pt x="44" y="26"/>
                  </a:cubicBezTo>
                  <a:cubicBezTo>
                    <a:pt x="27" y="26"/>
                    <a:pt x="27" y="26"/>
                    <a:pt x="27" y="26"/>
                  </a:cubicBezTo>
                  <a:cubicBezTo>
                    <a:pt x="32" y="17"/>
                    <a:pt x="32" y="17"/>
                    <a:pt x="32" y="17"/>
                  </a:cubicBezTo>
                  <a:cubicBezTo>
                    <a:pt x="32" y="16"/>
                    <a:pt x="32" y="14"/>
                    <a:pt x="31" y="14"/>
                  </a:cubicBezTo>
                  <a:cubicBezTo>
                    <a:pt x="31" y="14"/>
                    <a:pt x="31" y="14"/>
                    <a:pt x="31" y="14"/>
                  </a:cubicBezTo>
                  <a:cubicBezTo>
                    <a:pt x="29" y="13"/>
                    <a:pt x="28" y="13"/>
                    <a:pt x="27" y="15"/>
                  </a:cubicBezTo>
                  <a:cubicBezTo>
                    <a:pt x="21" y="26"/>
                    <a:pt x="21" y="26"/>
                    <a:pt x="21" y="26"/>
                  </a:cubicBezTo>
                  <a:cubicBezTo>
                    <a:pt x="14" y="26"/>
                    <a:pt x="14" y="26"/>
                    <a:pt x="14" y="26"/>
                  </a:cubicBezTo>
                  <a:cubicBezTo>
                    <a:pt x="14" y="26"/>
                    <a:pt x="14" y="26"/>
                    <a:pt x="14" y="26"/>
                  </a:cubicBezTo>
                  <a:close/>
                  <a:moveTo>
                    <a:pt x="23" y="40"/>
                  </a:moveTo>
                  <a:cubicBezTo>
                    <a:pt x="25" y="46"/>
                    <a:pt x="25" y="46"/>
                    <a:pt x="25" y="46"/>
                  </a:cubicBezTo>
                  <a:cubicBezTo>
                    <a:pt x="30" y="46"/>
                    <a:pt x="30" y="46"/>
                    <a:pt x="30" y="46"/>
                  </a:cubicBezTo>
                  <a:cubicBezTo>
                    <a:pt x="30" y="40"/>
                    <a:pt x="30" y="40"/>
                    <a:pt x="30" y="40"/>
                  </a:cubicBezTo>
                  <a:cubicBezTo>
                    <a:pt x="23" y="40"/>
                    <a:pt x="23" y="40"/>
                    <a:pt x="23" y="40"/>
                  </a:cubicBezTo>
                  <a:close/>
                  <a:moveTo>
                    <a:pt x="47" y="40"/>
                  </a:moveTo>
                  <a:cubicBezTo>
                    <a:pt x="41" y="40"/>
                    <a:pt x="41" y="40"/>
                    <a:pt x="41" y="40"/>
                  </a:cubicBezTo>
                  <a:cubicBezTo>
                    <a:pt x="41" y="46"/>
                    <a:pt x="41" y="46"/>
                    <a:pt x="41" y="46"/>
                  </a:cubicBezTo>
                  <a:cubicBezTo>
                    <a:pt x="46" y="46"/>
                    <a:pt x="46" y="46"/>
                    <a:pt x="46" y="46"/>
                  </a:cubicBezTo>
                  <a:cubicBezTo>
                    <a:pt x="47" y="40"/>
                    <a:pt x="47" y="40"/>
                    <a:pt x="47" y="40"/>
                  </a:cubicBezTo>
                  <a:close/>
                  <a:moveTo>
                    <a:pt x="39" y="40"/>
                  </a:moveTo>
                  <a:cubicBezTo>
                    <a:pt x="33" y="40"/>
                    <a:pt x="33" y="40"/>
                    <a:pt x="33" y="40"/>
                  </a:cubicBezTo>
                  <a:cubicBezTo>
                    <a:pt x="33" y="46"/>
                    <a:pt x="33" y="46"/>
                    <a:pt x="33" y="46"/>
                  </a:cubicBezTo>
                  <a:cubicBezTo>
                    <a:pt x="39" y="46"/>
                    <a:pt x="39" y="46"/>
                    <a:pt x="39" y="46"/>
                  </a:cubicBezTo>
                  <a:cubicBezTo>
                    <a:pt x="39" y="40"/>
                    <a:pt x="39" y="40"/>
                    <a:pt x="39" y="40"/>
                  </a:cubicBezTo>
                  <a:close/>
                  <a:moveTo>
                    <a:pt x="33" y="37"/>
                  </a:moveTo>
                  <a:cubicBezTo>
                    <a:pt x="39" y="37"/>
                    <a:pt x="39" y="37"/>
                    <a:pt x="39" y="37"/>
                  </a:cubicBezTo>
                  <a:cubicBezTo>
                    <a:pt x="39" y="31"/>
                    <a:pt x="39" y="31"/>
                    <a:pt x="39" y="31"/>
                  </a:cubicBezTo>
                  <a:cubicBezTo>
                    <a:pt x="33" y="31"/>
                    <a:pt x="33" y="31"/>
                    <a:pt x="33" y="31"/>
                  </a:cubicBezTo>
                  <a:cubicBezTo>
                    <a:pt x="33" y="37"/>
                    <a:pt x="33" y="37"/>
                    <a:pt x="33" y="37"/>
                  </a:cubicBezTo>
                  <a:close/>
                  <a:moveTo>
                    <a:pt x="41" y="37"/>
                  </a:moveTo>
                  <a:cubicBezTo>
                    <a:pt x="48" y="37"/>
                    <a:pt x="48" y="37"/>
                    <a:pt x="48" y="37"/>
                  </a:cubicBezTo>
                  <a:cubicBezTo>
                    <a:pt x="49" y="31"/>
                    <a:pt x="49" y="31"/>
                    <a:pt x="49" y="31"/>
                  </a:cubicBezTo>
                  <a:cubicBezTo>
                    <a:pt x="41" y="31"/>
                    <a:pt x="41" y="31"/>
                    <a:pt x="41" y="31"/>
                  </a:cubicBezTo>
                  <a:cubicBezTo>
                    <a:pt x="41" y="37"/>
                    <a:pt x="41" y="37"/>
                    <a:pt x="41" y="37"/>
                  </a:cubicBezTo>
                  <a:close/>
                  <a:moveTo>
                    <a:pt x="18" y="60"/>
                  </a:moveTo>
                  <a:cubicBezTo>
                    <a:pt x="17" y="60"/>
                    <a:pt x="17" y="60"/>
                    <a:pt x="17" y="60"/>
                  </a:cubicBezTo>
                  <a:cubicBezTo>
                    <a:pt x="17" y="62"/>
                    <a:pt x="17" y="62"/>
                    <a:pt x="17" y="62"/>
                  </a:cubicBezTo>
                  <a:cubicBezTo>
                    <a:pt x="17" y="62"/>
                    <a:pt x="17" y="63"/>
                    <a:pt x="18" y="63"/>
                  </a:cubicBezTo>
                  <a:cubicBezTo>
                    <a:pt x="27" y="63"/>
                    <a:pt x="27" y="63"/>
                    <a:pt x="27" y="63"/>
                  </a:cubicBezTo>
                  <a:cubicBezTo>
                    <a:pt x="27" y="63"/>
                    <a:pt x="28" y="62"/>
                    <a:pt x="28" y="62"/>
                  </a:cubicBezTo>
                  <a:cubicBezTo>
                    <a:pt x="28" y="60"/>
                    <a:pt x="28" y="60"/>
                    <a:pt x="28" y="60"/>
                  </a:cubicBezTo>
                  <a:cubicBezTo>
                    <a:pt x="28" y="60"/>
                    <a:pt x="27" y="60"/>
                    <a:pt x="27" y="60"/>
                  </a:cubicBezTo>
                  <a:lnTo>
                    <a:pt x="18" y="60"/>
                  </a:lnTo>
                  <a:close/>
                </a:path>
              </a:pathLst>
            </a:custGeom>
            <a:solidFill>
              <a:schemeClr val="bg1"/>
            </a:solidFill>
            <a:ln>
              <a:noFill/>
            </a:ln>
          </p:spPr>
          <p:txBody>
            <a:bodyPr/>
            <a:lstStyle/>
            <a:p>
              <a:endParaRPr lang="zh-CN" altLang="en-US"/>
            </a:p>
          </p:txBody>
        </p:sp>
        <p:sp>
          <p:nvSpPr>
            <p:cNvPr id="53" name="Freeform 25"/>
            <p:cNvSpPr>
              <a:spLocks noEditPoints="1"/>
            </p:cNvSpPr>
            <p:nvPr/>
          </p:nvSpPr>
          <p:spPr bwMode="auto">
            <a:xfrm>
              <a:off x="4313199" y="3899463"/>
              <a:ext cx="418155" cy="496080"/>
            </a:xfrm>
            <a:custGeom>
              <a:avLst/>
              <a:gdLst>
                <a:gd name="T0" fmla="*/ 215281 w 59"/>
                <a:gd name="T1" fmla="*/ 256268 h 70"/>
                <a:gd name="T2" fmla="*/ 307544 w 59"/>
                <a:gd name="T3" fmla="*/ 379276 h 70"/>
                <a:gd name="T4" fmla="*/ 307544 w 59"/>
                <a:gd name="T5" fmla="*/ 379276 h 70"/>
                <a:gd name="T6" fmla="*/ 307544 w 59"/>
                <a:gd name="T7" fmla="*/ 379276 h 70"/>
                <a:gd name="T8" fmla="*/ 317796 w 59"/>
                <a:gd name="T9" fmla="*/ 379276 h 70"/>
                <a:gd name="T10" fmla="*/ 399808 w 59"/>
                <a:gd name="T11" fmla="*/ 256268 h 70"/>
                <a:gd name="T12" fmla="*/ 399808 w 59"/>
                <a:gd name="T13" fmla="*/ 256268 h 70"/>
                <a:gd name="T14" fmla="*/ 389556 w 59"/>
                <a:gd name="T15" fmla="*/ 184513 h 70"/>
                <a:gd name="T16" fmla="*/ 215281 w 59"/>
                <a:gd name="T17" fmla="*/ 174262 h 70"/>
                <a:gd name="T18" fmla="*/ 215281 w 59"/>
                <a:gd name="T19" fmla="*/ 256268 h 70"/>
                <a:gd name="T20" fmla="*/ 215281 w 59"/>
                <a:gd name="T21" fmla="*/ 256268 h 70"/>
                <a:gd name="T22" fmla="*/ 297293 w 59"/>
                <a:gd name="T23" fmla="*/ 461282 h 70"/>
                <a:gd name="T24" fmla="*/ 287041 w 59"/>
                <a:gd name="T25" fmla="*/ 481784 h 70"/>
                <a:gd name="T26" fmla="*/ 297293 w 59"/>
                <a:gd name="T27" fmla="*/ 492034 h 70"/>
                <a:gd name="T28" fmla="*/ 266538 w 59"/>
                <a:gd name="T29" fmla="*/ 604792 h 70"/>
                <a:gd name="T30" fmla="*/ 194778 w 59"/>
                <a:gd name="T31" fmla="*/ 430530 h 70"/>
                <a:gd name="T32" fmla="*/ 30754 w 59"/>
                <a:gd name="T33" fmla="*/ 502285 h 70"/>
                <a:gd name="T34" fmla="*/ 0 w 59"/>
                <a:gd name="T35" fmla="*/ 666296 h 70"/>
                <a:gd name="T36" fmla="*/ 604837 w 59"/>
                <a:gd name="T37" fmla="*/ 666296 h 70"/>
                <a:gd name="T38" fmla="*/ 574083 w 59"/>
                <a:gd name="T39" fmla="*/ 502285 h 70"/>
                <a:gd name="T40" fmla="*/ 410059 w 59"/>
                <a:gd name="T41" fmla="*/ 430530 h 70"/>
                <a:gd name="T42" fmla="*/ 348550 w 59"/>
                <a:gd name="T43" fmla="*/ 594541 h 70"/>
                <a:gd name="T44" fmla="*/ 328047 w 59"/>
                <a:gd name="T45" fmla="*/ 492034 h 70"/>
                <a:gd name="T46" fmla="*/ 338299 w 59"/>
                <a:gd name="T47" fmla="*/ 481784 h 70"/>
                <a:gd name="T48" fmla="*/ 328047 w 59"/>
                <a:gd name="T49" fmla="*/ 461282 h 70"/>
                <a:gd name="T50" fmla="*/ 297293 w 59"/>
                <a:gd name="T51" fmla="*/ 461282 h 70"/>
                <a:gd name="T52" fmla="*/ 451065 w 59"/>
                <a:gd name="T53" fmla="*/ 174262 h 70"/>
                <a:gd name="T54" fmla="*/ 451065 w 59"/>
                <a:gd name="T55" fmla="*/ 174262 h 70"/>
                <a:gd name="T56" fmla="*/ 451065 w 59"/>
                <a:gd name="T57" fmla="*/ 184513 h 70"/>
                <a:gd name="T58" fmla="*/ 451065 w 59"/>
                <a:gd name="T59" fmla="*/ 184513 h 70"/>
                <a:gd name="T60" fmla="*/ 451065 w 59"/>
                <a:gd name="T61" fmla="*/ 194764 h 70"/>
                <a:gd name="T62" fmla="*/ 451065 w 59"/>
                <a:gd name="T63" fmla="*/ 205014 h 70"/>
                <a:gd name="T64" fmla="*/ 451065 w 59"/>
                <a:gd name="T65" fmla="*/ 205014 h 70"/>
                <a:gd name="T66" fmla="*/ 451065 w 59"/>
                <a:gd name="T67" fmla="*/ 205014 h 70"/>
                <a:gd name="T68" fmla="*/ 461316 w 59"/>
                <a:gd name="T69" fmla="*/ 235766 h 70"/>
                <a:gd name="T70" fmla="*/ 461316 w 59"/>
                <a:gd name="T71" fmla="*/ 287020 h 70"/>
                <a:gd name="T72" fmla="*/ 430562 w 59"/>
                <a:gd name="T73" fmla="*/ 307521 h 70"/>
                <a:gd name="T74" fmla="*/ 317796 w 59"/>
                <a:gd name="T75" fmla="*/ 420279 h 70"/>
                <a:gd name="T76" fmla="*/ 307544 w 59"/>
                <a:gd name="T77" fmla="*/ 420279 h 70"/>
                <a:gd name="T78" fmla="*/ 297293 w 59"/>
                <a:gd name="T79" fmla="*/ 420279 h 70"/>
                <a:gd name="T80" fmla="*/ 297293 w 59"/>
                <a:gd name="T81" fmla="*/ 420279 h 70"/>
                <a:gd name="T82" fmla="*/ 184527 w 59"/>
                <a:gd name="T83" fmla="*/ 307521 h 70"/>
                <a:gd name="T84" fmla="*/ 153772 w 59"/>
                <a:gd name="T85" fmla="*/ 287020 h 70"/>
                <a:gd name="T86" fmla="*/ 143521 w 59"/>
                <a:gd name="T87" fmla="*/ 246017 h 70"/>
                <a:gd name="T88" fmla="*/ 153772 w 59"/>
                <a:gd name="T89" fmla="*/ 205014 h 70"/>
                <a:gd name="T90" fmla="*/ 164024 w 59"/>
                <a:gd name="T91" fmla="*/ 205014 h 70"/>
                <a:gd name="T92" fmla="*/ 164024 w 59"/>
                <a:gd name="T93" fmla="*/ 184513 h 70"/>
                <a:gd name="T94" fmla="*/ 164024 w 59"/>
                <a:gd name="T95" fmla="*/ 174262 h 70"/>
                <a:gd name="T96" fmla="*/ 164024 w 59"/>
                <a:gd name="T97" fmla="*/ 174262 h 70"/>
                <a:gd name="T98" fmla="*/ 184527 w 59"/>
                <a:gd name="T99" fmla="*/ 82006 h 70"/>
                <a:gd name="T100" fmla="*/ 440813 w 59"/>
                <a:gd name="T101" fmla="*/ 92256 h 70"/>
                <a:gd name="T102" fmla="*/ 451065 w 59"/>
                <a:gd name="T103" fmla="*/ 174262 h 7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9" h="70">
                  <a:moveTo>
                    <a:pt x="21" y="25"/>
                  </a:moveTo>
                  <a:cubicBezTo>
                    <a:pt x="22" y="31"/>
                    <a:pt x="24" y="37"/>
                    <a:pt x="30" y="37"/>
                  </a:cubicBezTo>
                  <a:cubicBezTo>
                    <a:pt x="30" y="37"/>
                    <a:pt x="30" y="37"/>
                    <a:pt x="30" y="37"/>
                  </a:cubicBezTo>
                  <a:cubicBezTo>
                    <a:pt x="30" y="37"/>
                    <a:pt x="30" y="37"/>
                    <a:pt x="30" y="37"/>
                  </a:cubicBezTo>
                  <a:cubicBezTo>
                    <a:pt x="30" y="37"/>
                    <a:pt x="31" y="37"/>
                    <a:pt x="31" y="37"/>
                  </a:cubicBezTo>
                  <a:cubicBezTo>
                    <a:pt x="36" y="37"/>
                    <a:pt x="38" y="31"/>
                    <a:pt x="39" y="25"/>
                  </a:cubicBezTo>
                  <a:cubicBezTo>
                    <a:pt x="39" y="25"/>
                    <a:pt x="39" y="25"/>
                    <a:pt x="39" y="25"/>
                  </a:cubicBezTo>
                  <a:cubicBezTo>
                    <a:pt x="39" y="22"/>
                    <a:pt x="39" y="20"/>
                    <a:pt x="38" y="18"/>
                  </a:cubicBezTo>
                  <a:cubicBezTo>
                    <a:pt x="37" y="18"/>
                    <a:pt x="30" y="21"/>
                    <a:pt x="21" y="17"/>
                  </a:cubicBezTo>
                  <a:cubicBezTo>
                    <a:pt x="20" y="20"/>
                    <a:pt x="20" y="22"/>
                    <a:pt x="21" y="25"/>
                  </a:cubicBezTo>
                  <a:cubicBezTo>
                    <a:pt x="21" y="25"/>
                    <a:pt x="21" y="25"/>
                    <a:pt x="21" y="25"/>
                  </a:cubicBezTo>
                  <a:close/>
                  <a:moveTo>
                    <a:pt x="29" y="45"/>
                  </a:moveTo>
                  <a:cubicBezTo>
                    <a:pt x="28" y="47"/>
                    <a:pt x="28" y="47"/>
                    <a:pt x="28" y="47"/>
                  </a:cubicBezTo>
                  <a:cubicBezTo>
                    <a:pt x="29" y="48"/>
                    <a:pt x="29" y="48"/>
                    <a:pt x="29" y="48"/>
                  </a:cubicBezTo>
                  <a:cubicBezTo>
                    <a:pt x="26" y="59"/>
                    <a:pt x="26" y="59"/>
                    <a:pt x="26" y="59"/>
                  </a:cubicBezTo>
                  <a:cubicBezTo>
                    <a:pt x="23" y="55"/>
                    <a:pt x="20" y="48"/>
                    <a:pt x="19" y="42"/>
                  </a:cubicBezTo>
                  <a:cubicBezTo>
                    <a:pt x="13" y="43"/>
                    <a:pt x="8" y="46"/>
                    <a:pt x="3" y="49"/>
                  </a:cubicBezTo>
                  <a:cubicBezTo>
                    <a:pt x="0" y="54"/>
                    <a:pt x="0" y="60"/>
                    <a:pt x="0" y="65"/>
                  </a:cubicBezTo>
                  <a:cubicBezTo>
                    <a:pt x="21" y="70"/>
                    <a:pt x="40" y="70"/>
                    <a:pt x="59" y="65"/>
                  </a:cubicBezTo>
                  <a:cubicBezTo>
                    <a:pt x="59" y="60"/>
                    <a:pt x="59" y="54"/>
                    <a:pt x="56" y="49"/>
                  </a:cubicBezTo>
                  <a:cubicBezTo>
                    <a:pt x="51" y="46"/>
                    <a:pt x="46" y="43"/>
                    <a:pt x="40" y="42"/>
                  </a:cubicBezTo>
                  <a:cubicBezTo>
                    <a:pt x="39" y="47"/>
                    <a:pt x="37" y="54"/>
                    <a:pt x="34" y="58"/>
                  </a:cubicBezTo>
                  <a:cubicBezTo>
                    <a:pt x="32" y="48"/>
                    <a:pt x="32" y="48"/>
                    <a:pt x="32" y="48"/>
                  </a:cubicBezTo>
                  <a:cubicBezTo>
                    <a:pt x="33" y="47"/>
                    <a:pt x="33" y="47"/>
                    <a:pt x="33" y="47"/>
                  </a:cubicBezTo>
                  <a:cubicBezTo>
                    <a:pt x="32" y="45"/>
                    <a:pt x="32" y="45"/>
                    <a:pt x="32" y="45"/>
                  </a:cubicBezTo>
                  <a:cubicBezTo>
                    <a:pt x="29" y="45"/>
                    <a:pt x="29" y="45"/>
                    <a:pt x="29" y="45"/>
                  </a:cubicBezTo>
                  <a:close/>
                  <a:moveTo>
                    <a:pt x="44" y="17"/>
                  </a:moveTo>
                  <a:cubicBezTo>
                    <a:pt x="44" y="17"/>
                    <a:pt x="44" y="17"/>
                    <a:pt x="44" y="17"/>
                  </a:cubicBezTo>
                  <a:cubicBezTo>
                    <a:pt x="44" y="18"/>
                    <a:pt x="44" y="18"/>
                    <a:pt x="44" y="18"/>
                  </a:cubicBezTo>
                  <a:cubicBezTo>
                    <a:pt x="44" y="18"/>
                    <a:pt x="44" y="18"/>
                    <a:pt x="44" y="18"/>
                  </a:cubicBezTo>
                  <a:cubicBezTo>
                    <a:pt x="44" y="18"/>
                    <a:pt x="44" y="19"/>
                    <a:pt x="44" y="19"/>
                  </a:cubicBezTo>
                  <a:cubicBezTo>
                    <a:pt x="44" y="20"/>
                    <a:pt x="44" y="20"/>
                    <a:pt x="44" y="20"/>
                  </a:cubicBezTo>
                  <a:cubicBezTo>
                    <a:pt x="44" y="20"/>
                    <a:pt x="44" y="20"/>
                    <a:pt x="44" y="20"/>
                  </a:cubicBezTo>
                  <a:cubicBezTo>
                    <a:pt x="44" y="20"/>
                    <a:pt x="44" y="20"/>
                    <a:pt x="44" y="20"/>
                  </a:cubicBezTo>
                  <a:cubicBezTo>
                    <a:pt x="45" y="21"/>
                    <a:pt x="45" y="22"/>
                    <a:pt x="45" y="23"/>
                  </a:cubicBezTo>
                  <a:cubicBezTo>
                    <a:pt x="45" y="25"/>
                    <a:pt x="45" y="27"/>
                    <a:pt x="45" y="28"/>
                  </a:cubicBezTo>
                  <a:cubicBezTo>
                    <a:pt x="44" y="29"/>
                    <a:pt x="43" y="30"/>
                    <a:pt x="42" y="30"/>
                  </a:cubicBezTo>
                  <a:cubicBezTo>
                    <a:pt x="40" y="36"/>
                    <a:pt x="38" y="40"/>
                    <a:pt x="31" y="41"/>
                  </a:cubicBezTo>
                  <a:cubicBezTo>
                    <a:pt x="31" y="41"/>
                    <a:pt x="31" y="41"/>
                    <a:pt x="30" y="41"/>
                  </a:cubicBezTo>
                  <a:cubicBezTo>
                    <a:pt x="30" y="41"/>
                    <a:pt x="29" y="41"/>
                    <a:pt x="29" y="41"/>
                  </a:cubicBezTo>
                  <a:cubicBezTo>
                    <a:pt x="29" y="41"/>
                    <a:pt x="29" y="41"/>
                    <a:pt x="29" y="41"/>
                  </a:cubicBezTo>
                  <a:cubicBezTo>
                    <a:pt x="23" y="41"/>
                    <a:pt x="20" y="36"/>
                    <a:pt x="18" y="30"/>
                  </a:cubicBezTo>
                  <a:cubicBezTo>
                    <a:pt x="17" y="30"/>
                    <a:pt x="15" y="29"/>
                    <a:pt x="15" y="28"/>
                  </a:cubicBezTo>
                  <a:cubicBezTo>
                    <a:pt x="15" y="28"/>
                    <a:pt x="14" y="25"/>
                    <a:pt x="14" y="24"/>
                  </a:cubicBezTo>
                  <a:cubicBezTo>
                    <a:pt x="14" y="22"/>
                    <a:pt x="14" y="21"/>
                    <a:pt x="15" y="20"/>
                  </a:cubicBezTo>
                  <a:cubicBezTo>
                    <a:pt x="15" y="20"/>
                    <a:pt x="16" y="20"/>
                    <a:pt x="16" y="20"/>
                  </a:cubicBezTo>
                  <a:cubicBezTo>
                    <a:pt x="16" y="19"/>
                    <a:pt x="16" y="18"/>
                    <a:pt x="16" y="18"/>
                  </a:cubicBezTo>
                  <a:cubicBezTo>
                    <a:pt x="16" y="17"/>
                    <a:pt x="16" y="17"/>
                    <a:pt x="16" y="17"/>
                  </a:cubicBezTo>
                  <a:cubicBezTo>
                    <a:pt x="16" y="17"/>
                    <a:pt x="16" y="17"/>
                    <a:pt x="16" y="17"/>
                  </a:cubicBezTo>
                  <a:cubicBezTo>
                    <a:pt x="15" y="13"/>
                    <a:pt x="16" y="10"/>
                    <a:pt x="18" y="8"/>
                  </a:cubicBezTo>
                  <a:cubicBezTo>
                    <a:pt x="24" y="0"/>
                    <a:pt x="40" y="3"/>
                    <a:pt x="43" y="9"/>
                  </a:cubicBezTo>
                  <a:cubicBezTo>
                    <a:pt x="44" y="11"/>
                    <a:pt x="44" y="14"/>
                    <a:pt x="44" y="17"/>
                  </a:cubicBezTo>
                  <a:close/>
                </a:path>
              </a:pathLst>
            </a:custGeom>
            <a:solidFill>
              <a:schemeClr val="bg1"/>
            </a:solidFill>
            <a:ln>
              <a:noFill/>
            </a:ln>
          </p:spPr>
          <p:txBody>
            <a:bodyPr/>
            <a:lstStyle/>
            <a:p>
              <a:endParaRPr lang="zh-CN" altLang="en-US"/>
            </a:p>
          </p:txBody>
        </p:sp>
        <p:sp>
          <p:nvSpPr>
            <p:cNvPr id="54" name="Freeform 26"/>
            <p:cNvSpPr>
              <a:spLocks noEditPoints="1"/>
            </p:cNvSpPr>
            <p:nvPr/>
          </p:nvSpPr>
          <p:spPr bwMode="auto">
            <a:xfrm>
              <a:off x="6581222" y="3431178"/>
              <a:ext cx="468641" cy="424740"/>
            </a:xfrm>
            <a:custGeom>
              <a:avLst/>
              <a:gdLst>
                <a:gd name="T0" fmla="*/ 41083 w 66"/>
                <a:gd name="T1" fmla="*/ 174069 h 60"/>
                <a:gd name="T2" fmla="*/ 287578 w 66"/>
                <a:gd name="T3" fmla="*/ 153591 h 60"/>
                <a:gd name="T4" fmla="*/ 328661 w 66"/>
                <a:gd name="T5" fmla="*/ 30718 h 60"/>
                <a:gd name="T6" fmla="*/ 647051 w 66"/>
                <a:gd name="T7" fmla="*/ 30718 h 60"/>
                <a:gd name="T8" fmla="*/ 523803 w 66"/>
                <a:gd name="T9" fmla="*/ 614362 h 60"/>
                <a:gd name="T10" fmla="*/ 390285 w 66"/>
                <a:gd name="T11" fmla="*/ 81915 h 60"/>
                <a:gd name="T12" fmla="*/ 287578 w 66"/>
                <a:gd name="T13" fmla="*/ 614362 h 60"/>
                <a:gd name="T14" fmla="*/ 205413 w 66"/>
                <a:gd name="T15" fmla="*/ 204787 h 60"/>
                <a:gd name="T16" fmla="*/ 61624 w 66"/>
                <a:gd name="T17" fmla="*/ 614362 h 60"/>
                <a:gd name="T18" fmla="*/ 451909 w 66"/>
                <a:gd name="T19" fmla="*/ 204787 h 60"/>
                <a:gd name="T20" fmla="*/ 462179 w 66"/>
                <a:gd name="T21" fmla="*/ 163830 h 60"/>
                <a:gd name="T22" fmla="*/ 462179 w 66"/>
                <a:gd name="T23" fmla="*/ 133112 h 60"/>
                <a:gd name="T24" fmla="*/ 451909 w 66"/>
                <a:gd name="T25" fmla="*/ 92154 h 60"/>
                <a:gd name="T26" fmla="*/ 472450 w 66"/>
                <a:gd name="T27" fmla="*/ 276463 h 60"/>
                <a:gd name="T28" fmla="*/ 451909 w 66"/>
                <a:gd name="T29" fmla="*/ 307181 h 60"/>
                <a:gd name="T30" fmla="*/ 472450 w 66"/>
                <a:gd name="T31" fmla="*/ 307181 h 60"/>
                <a:gd name="T32" fmla="*/ 451909 w 66"/>
                <a:gd name="T33" fmla="*/ 419814 h 60"/>
                <a:gd name="T34" fmla="*/ 462179 w 66"/>
                <a:gd name="T35" fmla="*/ 378857 h 60"/>
                <a:gd name="T36" fmla="*/ 421097 w 66"/>
                <a:gd name="T37" fmla="*/ 215027 h 60"/>
                <a:gd name="T38" fmla="*/ 400555 w 66"/>
                <a:gd name="T39" fmla="*/ 174069 h 60"/>
                <a:gd name="T40" fmla="*/ 431367 w 66"/>
                <a:gd name="T41" fmla="*/ 133112 h 60"/>
                <a:gd name="T42" fmla="*/ 400555 w 66"/>
                <a:gd name="T43" fmla="*/ 245745 h 60"/>
                <a:gd name="T44" fmla="*/ 431367 w 66"/>
                <a:gd name="T45" fmla="*/ 235505 h 60"/>
                <a:gd name="T46" fmla="*/ 400555 w 66"/>
                <a:gd name="T47" fmla="*/ 358378 h 60"/>
                <a:gd name="T48" fmla="*/ 421097 w 66"/>
                <a:gd name="T49" fmla="*/ 317420 h 60"/>
                <a:gd name="T50" fmla="*/ 421097 w 66"/>
                <a:gd name="T51" fmla="*/ 419814 h 60"/>
                <a:gd name="T52" fmla="*/ 400555 w 66"/>
                <a:gd name="T53" fmla="*/ 389096 h 60"/>
                <a:gd name="T54" fmla="*/ 472450 w 66"/>
                <a:gd name="T55" fmla="*/ 491490 h 60"/>
                <a:gd name="T56" fmla="*/ 400555 w 66"/>
                <a:gd name="T57" fmla="*/ 460772 h 60"/>
                <a:gd name="T58" fmla="*/ 431367 w 66"/>
                <a:gd name="T59" fmla="*/ 450532 h 60"/>
                <a:gd name="T60" fmla="*/ 112977 w 66"/>
                <a:gd name="T61" fmla="*/ 348138 h 60"/>
                <a:gd name="T62" fmla="*/ 123248 w 66"/>
                <a:gd name="T63" fmla="*/ 307181 h 60"/>
                <a:gd name="T64" fmla="*/ 174601 w 66"/>
                <a:gd name="T65" fmla="*/ 337899 h 60"/>
                <a:gd name="T66" fmla="*/ 154060 w 66"/>
                <a:gd name="T67" fmla="*/ 307181 h 60"/>
                <a:gd name="T68" fmla="*/ 184872 w 66"/>
                <a:gd name="T69" fmla="*/ 266224 h 60"/>
                <a:gd name="T70" fmla="*/ 154060 w 66"/>
                <a:gd name="T71" fmla="*/ 378857 h 60"/>
                <a:gd name="T72" fmla="*/ 184872 w 66"/>
                <a:gd name="T73" fmla="*/ 368617 h 60"/>
                <a:gd name="T74" fmla="*/ 154060 w 66"/>
                <a:gd name="T75" fmla="*/ 491490 h 60"/>
                <a:gd name="T76" fmla="*/ 174601 w 66"/>
                <a:gd name="T77" fmla="*/ 450532 h 60"/>
                <a:gd name="T78" fmla="*/ 174601 w 66"/>
                <a:gd name="T79" fmla="*/ 563165 h 60"/>
                <a:gd name="T80" fmla="*/ 154060 w 66"/>
                <a:gd name="T81" fmla="*/ 522208 h 60"/>
                <a:gd name="T82" fmla="*/ 133518 w 66"/>
                <a:gd name="T83" fmla="*/ 276463 h 60"/>
                <a:gd name="T84" fmla="*/ 112977 w 66"/>
                <a:gd name="T85" fmla="*/ 378857 h 60"/>
                <a:gd name="T86" fmla="*/ 133518 w 66"/>
                <a:gd name="T87" fmla="*/ 378857 h 60"/>
                <a:gd name="T88" fmla="*/ 112977 w 66"/>
                <a:gd name="T89" fmla="*/ 491490 h 60"/>
                <a:gd name="T90" fmla="*/ 123248 w 66"/>
                <a:gd name="T91" fmla="*/ 450532 h 60"/>
                <a:gd name="T92" fmla="*/ 123248 w 66"/>
                <a:gd name="T93" fmla="*/ 563165 h 60"/>
                <a:gd name="T94" fmla="*/ 112977 w 66"/>
                <a:gd name="T95" fmla="*/ 522208 h 6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6" h="60">
                  <a:moveTo>
                    <a:pt x="0" y="55"/>
                  </a:moveTo>
                  <a:cubicBezTo>
                    <a:pt x="4" y="55"/>
                    <a:pt x="4" y="55"/>
                    <a:pt x="4" y="55"/>
                  </a:cubicBezTo>
                  <a:cubicBezTo>
                    <a:pt x="4" y="19"/>
                    <a:pt x="4" y="19"/>
                    <a:pt x="4" y="19"/>
                  </a:cubicBezTo>
                  <a:cubicBezTo>
                    <a:pt x="4" y="17"/>
                    <a:pt x="4" y="17"/>
                    <a:pt x="4" y="17"/>
                  </a:cubicBezTo>
                  <a:cubicBezTo>
                    <a:pt x="6" y="16"/>
                    <a:pt x="6" y="16"/>
                    <a:pt x="6" y="16"/>
                  </a:cubicBezTo>
                  <a:cubicBezTo>
                    <a:pt x="22" y="14"/>
                    <a:pt x="22" y="14"/>
                    <a:pt x="22" y="14"/>
                  </a:cubicBezTo>
                  <a:cubicBezTo>
                    <a:pt x="25" y="14"/>
                    <a:pt x="25" y="14"/>
                    <a:pt x="25" y="14"/>
                  </a:cubicBezTo>
                  <a:cubicBezTo>
                    <a:pt x="28" y="15"/>
                    <a:pt x="28" y="15"/>
                    <a:pt x="28" y="15"/>
                  </a:cubicBezTo>
                  <a:cubicBezTo>
                    <a:pt x="31" y="37"/>
                    <a:pt x="31" y="37"/>
                    <a:pt x="31" y="37"/>
                  </a:cubicBezTo>
                  <a:cubicBezTo>
                    <a:pt x="32" y="38"/>
                    <a:pt x="32" y="38"/>
                    <a:pt x="32" y="38"/>
                  </a:cubicBezTo>
                  <a:cubicBezTo>
                    <a:pt x="32" y="5"/>
                    <a:pt x="32" y="5"/>
                    <a:pt x="32" y="5"/>
                  </a:cubicBezTo>
                  <a:cubicBezTo>
                    <a:pt x="32" y="3"/>
                    <a:pt x="32" y="3"/>
                    <a:pt x="32" y="3"/>
                  </a:cubicBezTo>
                  <a:cubicBezTo>
                    <a:pt x="35" y="3"/>
                    <a:pt x="35" y="3"/>
                    <a:pt x="35" y="3"/>
                  </a:cubicBezTo>
                  <a:cubicBezTo>
                    <a:pt x="51" y="0"/>
                    <a:pt x="51" y="0"/>
                    <a:pt x="51" y="0"/>
                  </a:cubicBezTo>
                  <a:cubicBezTo>
                    <a:pt x="54" y="0"/>
                    <a:pt x="54" y="0"/>
                    <a:pt x="54" y="0"/>
                  </a:cubicBezTo>
                  <a:cubicBezTo>
                    <a:pt x="63" y="3"/>
                    <a:pt x="63" y="3"/>
                    <a:pt x="63" y="3"/>
                  </a:cubicBezTo>
                  <a:cubicBezTo>
                    <a:pt x="63" y="55"/>
                    <a:pt x="63" y="55"/>
                    <a:pt x="63" y="55"/>
                  </a:cubicBezTo>
                  <a:cubicBezTo>
                    <a:pt x="66" y="55"/>
                    <a:pt x="66" y="55"/>
                    <a:pt x="66" y="55"/>
                  </a:cubicBezTo>
                  <a:cubicBezTo>
                    <a:pt x="66" y="60"/>
                    <a:pt x="66" y="60"/>
                    <a:pt x="66" y="60"/>
                  </a:cubicBezTo>
                  <a:cubicBezTo>
                    <a:pt x="51" y="60"/>
                    <a:pt x="51" y="60"/>
                    <a:pt x="51" y="60"/>
                  </a:cubicBezTo>
                  <a:cubicBezTo>
                    <a:pt x="49" y="60"/>
                    <a:pt x="49" y="60"/>
                    <a:pt x="49" y="60"/>
                  </a:cubicBezTo>
                  <a:cubicBezTo>
                    <a:pt x="49" y="57"/>
                    <a:pt x="49" y="57"/>
                    <a:pt x="49" y="57"/>
                  </a:cubicBezTo>
                  <a:cubicBezTo>
                    <a:pt x="49" y="6"/>
                    <a:pt x="49" y="6"/>
                    <a:pt x="49" y="6"/>
                  </a:cubicBezTo>
                  <a:cubicBezTo>
                    <a:pt x="38" y="8"/>
                    <a:pt x="38" y="8"/>
                    <a:pt x="38" y="8"/>
                  </a:cubicBezTo>
                  <a:cubicBezTo>
                    <a:pt x="38" y="57"/>
                    <a:pt x="38" y="57"/>
                    <a:pt x="38" y="57"/>
                  </a:cubicBezTo>
                  <a:cubicBezTo>
                    <a:pt x="38" y="60"/>
                    <a:pt x="38" y="60"/>
                    <a:pt x="38" y="60"/>
                  </a:cubicBezTo>
                  <a:cubicBezTo>
                    <a:pt x="37" y="60"/>
                    <a:pt x="37" y="60"/>
                    <a:pt x="37" y="60"/>
                  </a:cubicBezTo>
                  <a:cubicBezTo>
                    <a:pt x="28" y="60"/>
                    <a:pt x="28" y="60"/>
                    <a:pt x="28" y="60"/>
                  </a:cubicBezTo>
                  <a:cubicBezTo>
                    <a:pt x="23" y="60"/>
                    <a:pt x="23" y="60"/>
                    <a:pt x="23" y="60"/>
                  </a:cubicBezTo>
                  <a:cubicBezTo>
                    <a:pt x="20" y="60"/>
                    <a:pt x="20" y="60"/>
                    <a:pt x="20" y="60"/>
                  </a:cubicBezTo>
                  <a:cubicBezTo>
                    <a:pt x="20" y="57"/>
                    <a:pt x="20" y="57"/>
                    <a:pt x="20" y="57"/>
                  </a:cubicBezTo>
                  <a:cubicBezTo>
                    <a:pt x="20" y="20"/>
                    <a:pt x="20" y="20"/>
                    <a:pt x="20" y="20"/>
                  </a:cubicBezTo>
                  <a:cubicBezTo>
                    <a:pt x="9" y="21"/>
                    <a:pt x="9" y="21"/>
                    <a:pt x="9" y="21"/>
                  </a:cubicBezTo>
                  <a:cubicBezTo>
                    <a:pt x="9" y="57"/>
                    <a:pt x="9" y="57"/>
                    <a:pt x="9" y="57"/>
                  </a:cubicBezTo>
                  <a:cubicBezTo>
                    <a:pt x="9" y="60"/>
                    <a:pt x="9" y="60"/>
                    <a:pt x="9" y="60"/>
                  </a:cubicBezTo>
                  <a:cubicBezTo>
                    <a:pt x="6" y="60"/>
                    <a:pt x="6" y="60"/>
                    <a:pt x="6" y="60"/>
                  </a:cubicBezTo>
                  <a:cubicBezTo>
                    <a:pt x="0" y="60"/>
                    <a:pt x="0" y="60"/>
                    <a:pt x="0" y="60"/>
                  </a:cubicBezTo>
                  <a:cubicBezTo>
                    <a:pt x="0" y="55"/>
                    <a:pt x="0" y="55"/>
                    <a:pt x="0" y="55"/>
                  </a:cubicBezTo>
                  <a:close/>
                  <a:moveTo>
                    <a:pt x="44" y="16"/>
                  </a:moveTo>
                  <a:cubicBezTo>
                    <a:pt x="44" y="18"/>
                    <a:pt x="44" y="19"/>
                    <a:pt x="44" y="20"/>
                  </a:cubicBezTo>
                  <a:cubicBezTo>
                    <a:pt x="44" y="20"/>
                    <a:pt x="45" y="20"/>
                    <a:pt x="45" y="20"/>
                  </a:cubicBezTo>
                  <a:cubicBezTo>
                    <a:pt x="46" y="20"/>
                    <a:pt x="46" y="20"/>
                    <a:pt x="46" y="20"/>
                  </a:cubicBezTo>
                  <a:cubicBezTo>
                    <a:pt x="46" y="19"/>
                    <a:pt x="46" y="17"/>
                    <a:pt x="46" y="16"/>
                  </a:cubicBezTo>
                  <a:cubicBezTo>
                    <a:pt x="46" y="16"/>
                    <a:pt x="46" y="16"/>
                    <a:pt x="45" y="16"/>
                  </a:cubicBezTo>
                  <a:cubicBezTo>
                    <a:pt x="45" y="16"/>
                    <a:pt x="44" y="16"/>
                    <a:pt x="44" y="16"/>
                  </a:cubicBezTo>
                  <a:close/>
                  <a:moveTo>
                    <a:pt x="44" y="9"/>
                  </a:moveTo>
                  <a:cubicBezTo>
                    <a:pt x="44" y="11"/>
                    <a:pt x="44" y="12"/>
                    <a:pt x="44" y="13"/>
                  </a:cubicBezTo>
                  <a:cubicBezTo>
                    <a:pt x="44" y="13"/>
                    <a:pt x="45" y="13"/>
                    <a:pt x="45" y="13"/>
                  </a:cubicBezTo>
                  <a:cubicBezTo>
                    <a:pt x="46" y="13"/>
                    <a:pt x="46" y="13"/>
                    <a:pt x="46" y="13"/>
                  </a:cubicBezTo>
                  <a:cubicBezTo>
                    <a:pt x="46" y="12"/>
                    <a:pt x="46" y="10"/>
                    <a:pt x="46" y="9"/>
                  </a:cubicBezTo>
                  <a:cubicBezTo>
                    <a:pt x="46" y="9"/>
                    <a:pt x="46" y="9"/>
                    <a:pt x="45" y="9"/>
                  </a:cubicBezTo>
                  <a:cubicBezTo>
                    <a:pt x="45" y="9"/>
                    <a:pt x="44" y="9"/>
                    <a:pt x="44" y="9"/>
                  </a:cubicBezTo>
                  <a:close/>
                  <a:moveTo>
                    <a:pt x="44" y="23"/>
                  </a:moveTo>
                  <a:cubicBezTo>
                    <a:pt x="44" y="25"/>
                    <a:pt x="44" y="26"/>
                    <a:pt x="44" y="27"/>
                  </a:cubicBezTo>
                  <a:cubicBezTo>
                    <a:pt x="44" y="27"/>
                    <a:pt x="45" y="27"/>
                    <a:pt x="45" y="27"/>
                  </a:cubicBezTo>
                  <a:cubicBezTo>
                    <a:pt x="46" y="27"/>
                    <a:pt x="46" y="27"/>
                    <a:pt x="46" y="27"/>
                  </a:cubicBezTo>
                  <a:cubicBezTo>
                    <a:pt x="46" y="26"/>
                    <a:pt x="46" y="24"/>
                    <a:pt x="46" y="23"/>
                  </a:cubicBezTo>
                  <a:cubicBezTo>
                    <a:pt x="46" y="23"/>
                    <a:pt x="46" y="23"/>
                    <a:pt x="45" y="23"/>
                  </a:cubicBezTo>
                  <a:cubicBezTo>
                    <a:pt x="45" y="23"/>
                    <a:pt x="44" y="23"/>
                    <a:pt x="44" y="23"/>
                  </a:cubicBezTo>
                  <a:close/>
                  <a:moveTo>
                    <a:pt x="44" y="30"/>
                  </a:moveTo>
                  <a:cubicBezTo>
                    <a:pt x="44" y="32"/>
                    <a:pt x="44" y="33"/>
                    <a:pt x="44" y="34"/>
                  </a:cubicBezTo>
                  <a:cubicBezTo>
                    <a:pt x="44" y="34"/>
                    <a:pt x="45" y="34"/>
                    <a:pt x="45" y="34"/>
                  </a:cubicBezTo>
                  <a:cubicBezTo>
                    <a:pt x="46" y="34"/>
                    <a:pt x="46" y="34"/>
                    <a:pt x="46" y="34"/>
                  </a:cubicBezTo>
                  <a:cubicBezTo>
                    <a:pt x="46" y="33"/>
                    <a:pt x="46" y="32"/>
                    <a:pt x="46" y="30"/>
                  </a:cubicBezTo>
                  <a:cubicBezTo>
                    <a:pt x="46" y="30"/>
                    <a:pt x="46" y="30"/>
                    <a:pt x="45" y="30"/>
                  </a:cubicBezTo>
                  <a:cubicBezTo>
                    <a:pt x="45" y="30"/>
                    <a:pt x="44" y="30"/>
                    <a:pt x="44" y="30"/>
                  </a:cubicBezTo>
                  <a:close/>
                  <a:moveTo>
                    <a:pt x="44" y="37"/>
                  </a:moveTo>
                  <a:cubicBezTo>
                    <a:pt x="44" y="39"/>
                    <a:pt x="44" y="40"/>
                    <a:pt x="44" y="41"/>
                  </a:cubicBezTo>
                  <a:cubicBezTo>
                    <a:pt x="44" y="41"/>
                    <a:pt x="45" y="41"/>
                    <a:pt x="45" y="41"/>
                  </a:cubicBezTo>
                  <a:cubicBezTo>
                    <a:pt x="46" y="41"/>
                    <a:pt x="46" y="41"/>
                    <a:pt x="46" y="41"/>
                  </a:cubicBezTo>
                  <a:cubicBezTo>
                    <a:pt x="46" y="40"/>
                    <a:pt x="46" y="39"/>
                    <a:pt x="46" y="37"/>
                  </a:cubicBezTo>
                  <a:cubicBezTo>
                    <a:pt x="46" y="37"/>
                    <a:pt x="46" y="37"/>
                    <a:pt x="45" y="37"/>
                  </a:cubicBezTo>
                  <a:cubicBezTo>
                    <a:pt x="45" y="37"/>
                    <a:pt x="44" y="37"/>
                    <a:pt x="44" y="37"/>
                  </a:cubicBezTo>
                  <a:close/>
                  <a:moveTo>
                    <a:pt x="39" y="17"/>
                  </a:moveTo>
                  <a:cubicBezTo>
                    <a:pt x="39" y="18"/>
                    <a:pt x="39" y="19"/>
                    <a:pt x="39" y="21"/>
                  </a:cubicBezTo>
                  <a:cubicBezTo>
                    <a:pt x="40" y="21"/>
                    <a:pt x="40" y="21"/>
                    <a:pt x="41" y="21"/>
                  </a:cubicBezTo>
                  <a:cubicBezTo>
                    <a:pt x="41" y="21"/>
                    <a:pt x="41" y="21"/>
                    <a:pt x="42" y="20"/>
                  </a:cubicBezTo>
                  <a:cubicBezTo>
                    <a:pt x="42" y="19"/>
                    <a:pt x="42" y="18"/>
                    <a:pt x="42" y="17"/>
                  </a:cubicBezTo>
                  <a:cubicBezTo>
                    <a:pt x="41" y="17"/>
                    <a:pt x="41" y="17"/>
                    <a:pt x="41" y="17"/>
                  </a:cubicBezTo>
                  <a:cubicBezTo>
                    <a:pt x="40" y="17"/>
                    <a:pt x="40" y="17"/>
                    <a:pt x="39" y="17"/>
                  </a:cubicBezTo>
                  <a:close/>
                  <a:moveTo>
                    <a:pt x="39" y="10"/>
                  </a:moveTo>
                  <a:cubicBezTo>
                    <a:pt x="39" y="11"/>
                    <a:pt x="39" y="12"/>
                    <a:pt x="39" y="14"/>
                  </a:cubicBezTo>
                  <a:cubicBezTo>
                    <a:pt x="40" y="14"/>
                    <a:pt x="40" y="14"/>
                    <a:pt x="41" y="14"/>
                  </a:cubicBezTo>
                  <a:cubicBezTo>
                    <a:pt x="41" y="14"/>
                    <a:pt x="41" y="14"/>
                    <a:pt x="42" y="13"/>
                  </a:cubicBezTo>
                  <a:cubicBezTo>
                    <a:pt x="42" y="12"/>
                    <a:pt x="42" y="11"/>
                    <a:pt x="42" y="10"/>
                  </a:cubicBezTo>
                  <a:cubicBezTo>
                    <a:pt x="41" y="10"/>
                    <a:pt x="41" y="10"/>
                    <a:pt x="41" y="10"/>
                  </a:cubicBezTo>
                  <a:cubicBezTo>
                    <a:pt x="40" y="10"/>
                    <a:pt x="40" y="10"/>
                    <a:pt x="39" y="10"/>
                  </a:cubicBezTo>
                  <a:close/>
                  <a:moveTo>
                    <a:pt x="39" y="24"/>
                  </a:moveTo>
                  <a:cubicBezTo>
                    <a:pt x="39" y="25"/>
                    <a:pt x="39" y="26"/>
                    <a:pt x="39" y="28"/>
                  </a:cubicBezTo>
                  <a:cubicBezTo>
                    <a:pt x="40" y="28"/>
                    <a:pt x="40" y="28"/>
                    <a:pt x="41" y="28"/>
                  </a:cubicBezTo>
                  <a:cubicBezTo>
                    <a:pt x="41" y="27"/>
                    <a:pt x="41" y="27"/>
                    <a:pt x="42" y="27"/>
                  </a:cubicBezTo>
                  <a:cubicBezTo>
                    <a:pt x="42" y="26"/>
                    <a:pt x="42" y="25"/>
                    <a:pt x="42" y="23"/>
                  </a:cubicBezTo>
                  <a:cubicBezTo>
                    <a:pt x="41" y="24"/>
                    <a:pt x="41" y="24"/>
                    <a:pt x="41" y="24"/>
                  </a:cubicBezTo>
                  <a:cubicBezTo>
                    <a:pt x="40" y="24"/>
                    <a:pt x="40" y="24"/>
                    <a:pt x="39" y="24"/>
                  </a:cubicBezTo>
                  <a:close/>
                  <a:moveTo>
                    <a:pt x="39" y="31"/>
                  </a:moveTo>
                  <a:cubicBezTo>
                    <a:pt x="39" y="32"/>
                    <a:pt x="39" y="33"/>
                    <a:pt x="39" y="35"/>
                  </a:cubicBezTo>
                  <a:cubicBezTo>
                    <a:pt x="40" y="35"/>
                    <a:pt x="40" y="34"/>
                    <a:pt x="41" y="34"/>
                  </a:cubicBezTo>
                  <a:cubicBezTo>
                    <a:pt x="41" y="34"/>
                    <a:pt x="41" y="34"/>
                    <a:pt x="42" y="34"/>
                  </a:cubicBezTo>
                  <a:cubicBezTo>
                    <a:pt x="42" y="33"/>
                    <a:pt x="42" y="32"/>
                    <a:pt x="42" y="30"/>
                  </a:cubicBezTo>
                  <a:cubicBezTo>
                    <a:pt x="41" y="30"/>
                    <a:pt x="41" y="30"/>
                    <a:pt x="41" y="31"/>
                  </a:cubicBezTo>
                  <a:cubicBezTo>
                    <a:pt x="40" y="31"/>
                    <a:pt x="40" y="31"/>
                    <a:pt x="39" y="31"/>
                  </a:cubicBezTo>
                  <a:close/>
                  <a:moveTo>
                    <a:pt x="39" y="38"/>
                  </a:moveTo>
                  <a:cubicBezTo>
                    <a:pt x="39" y="39"/>
                    <a:pt x="39" y="40"/>
                    <a:pt x="39" y="41"/>
                  </a:cubicBezTo>
                  <a:cubicBezTo>
                    <a:pt x="40" y="41"/>
                    <a:pt x="40" y="41"/>
                    <a:pt x="41" y="41"/>
                  </a:cubicBezTo>
                  <a:cubicBezTo>
                    <a:pt x="41" y="41"/>
                    <a:pt x="41" y="41"/>
                    <a:pt x="42" y="41"/>
                  </a:cubicBezTo>
                  <a:cubicBezTo>
                    <a:pt x="42" y="40"/>
                    <a:pt x="42" y="39"/>
                    <a:pt x="42" y="37"/>
                  </a:cubicBezTo>
                  <a:cubicBezTo>
                    <a:pt x="41" y="37"/>
                    <a:pt x="41" y="37"/>
                    <a:pt x="41" y="37"/>
                  </a:cubicBezTo>
                  <a:cubicBezTo>
                    <a:pt x="40" y="37"/>
                    <a:pt x="40" y="37"/>
                    <a:pt x="39" y="38"/>
                  </a:cubicBezTo>
                  <a:close/>
                  <a:moveTo>
                    <a:pt x="44" y="44"/>
                  </a:moveTo>
                  <a:cubicBezTo>
                    <a:pt x="44" y="46"/>
                    <a:pt x="44" y="47"/>
                    <a:pt x="44" y="48"/>
                  </a:cubicBezTo>
                  <a:cubicBezTo>
                    <a:pt x="44" y="48"/>
                    <a:pt x="45" y="48"/>
                    <a:pt x="45" y="48"/>
                  </a:cubicBezTo>
                  <a:cubicBezTo>
                    <a:pt x="46" y="48"/>
                    <a:pt x="46" y="48"/>
                    <a:pt x="46" y="48"/>
                  </a:cubicBezTo>
                  <a:cubicBezTo>
                    <a:pt x="46" y="47"/>
                    <a:pt x="46" y="46"/>
                    <a:pt x="46" y="44"/>
                  </a:cubicBezTo>
                  <a:cubicBezTo>
                    <a:pt x="46" y="44"/>
                    <a:pt x="46" y="44"/>
                    <a:pt x="45" y="44"/>
                  </a:cubicBezTo>
                  <a:cubicBezTo>
                    <a:pt x="45" y="44"/>
                    <a:pt x="44" y="44"/>
                    <a:pt x="44" y="44"/>
                  </a:cubicBezTo>
                  <a:close/>
                  <a:moveTo>
                    <a:pt x="39" y="45"/>
                  </a:moveTo>
                  <a:cubicBezTo>
                    <a:pt x="39" y="46"/>
                    <a:pt x="39" y="47"/>
                    <a:pt x="39" y="48"/>
                  </a:cubicBezTo>
                  <a:cubicBezTo>
                    <a:pt x="40" y="48"/>
                    <a:pt x="40" y="48"/>
                    <a:pt x="41" y="48"/>
                  </a:cubicBezTo>
                  <a:cubicBezTo>
                    <a:pt x="41" y="48"/>
                    <a:pt x="41" y="48"/>
                    <a:pt x="42" y="48"/>
                  </a:cubicBezTo>
                  <a:cubicBezTo>
                    <a:pt x="42" y="47"/>
                    <a:pt x="42" y="46"/>
                    <a:pt x="42" y="44"/>
                  </a:cubicBezTo>
                  <a:cubicBezTo>
                    <a:pt x="41" y="44"/>
                    <a:pt x="41" y="44"/>
                    <a:pt x="41" y="44"/>
                  </a:cubicBezTo>
                  <a:cubicBezTo>
                    <a:pt x="40" y="44"/>
                    <a:pt x="40" y="44"/>
                    <a:pt x="39" y="45"/>
                  </a:cubicBezTo>
                  <a:close/>
                  <a:moveTo>
                    <a:pt x="11" y="30"/>
                  </a:moveTo>
                  <a:cubicBezTo>
                    <a:pt x="11" y="31"/>
                    <a:pt x="11" y="33"/>
                    <a:pt x="11" y="34"/>
                  </a:cubicBezTo>
                  <a:cubicBezTo>
                    <a:pt x="11" y="34"/>
                    <a:pt x="12" y="34"/>
                    <a:pt x="12" y="34"/>
                  </a:cubicBezTo>
                  <a:cubicBezTo>
                    <a:pt x="12" y="34"/>
                    <a:pt x="13" y="34"/>
                    <a:pt x="13" y="34"/>
                  </a:cubicBezTo>
                  <a:cubicBezTo>
                    <a:pt x="13" y="32"/>
                    <a:pt x="13" y="31"/>
                    <a:pt x="13" y="30"/>
                  </a:cubicBezTo>
                  <a:cubicBezTo>
                    <a:pt x="13" y="30"/>
                    <a:pt x="12" y="30"/>
                    <a:pt x="12" y="30"/>
                  </a:cubicBezTo>
                  <a:cubicBezTo>
                    <a:pt x="12" y="30"/>
                    <a:pt x="11" y="30"/>
                    <a:pt x="11" y="30"/>
                  </a:cubicBezTo>
                  <a:close/>
                  <a:moveTo>
                    <a:pt x="15" y="30"/>
                  </a:moveTo>
                  <a:cubicBezTo>
                    <a:pt x="15" y="31"/>
                    <a:pt x="15" y="32"/>
                    <a:pt x="15" y="34"/>
                  </a:cubicBezTo>
                  <a:cubicBezTo>
                    <a:pt x="16" y="34"/>
                    <a:pt x="16" y="34"/>
                    <a:pt x="17" y="33"/>
                  </a:cubicBezTo>
                  <a:cubicBezTo>
                    <a:pt x="17" y="33"/>
                    <a:pt x="17" y="33"/>
                    <a:pt x="18" y="33"/>
                  </a:cubicBezTo>
                  <a:cubicBezTo>
                    <a:pt x="18" y="32"/>
                    <a:pt x="18" y="31"/>
                    <a:pt x="18" y="29"/>
                  </a:cubicBezTo>
                  <a:cubicBezTo>
                    <a:pt x="17" y="29"/>
                    <a:pt x="17" y="29"/>
                    <a:pt x="17" y="29"/>
                  </a:cubicBezTo>
                  <a:cubicBezTo>
                    <a:pt x="16" y="30"/>
                    <a:pt x="16" y="30"/>
                    <a:pt x="15" y="30"/>
                  </a:cubicBezTo>
                  <a:close/>
                  <a:moveTo>
                    <a:pt x="15" y="23"/>
                  </a:moveTo>
                  <a:cubicBezTo>
                    <a:pt x="15" y="24"/>
                    <a:pt x="15" y="25"/>
                    <a:pt x="15" y="27"/>
                  </a:cubicBezTo>
                  <a:cubicBezTo>
                    <a:pt x="16" y="27"/>
                    <a:pt x="16" y="26"/>
                    <a:pt x="17" y="26"/>
                  </a:cubicBezTo>
                  <a:cubicBezTo>
                    <a:pt x="17" y="26"/>
                    <a:pt x="17" y="26"/>
                    <a:pt x="18" y="26"/>
                  </a:cubicBezTo>
                  <a:cubicBezTo>
                    <a:pt x="18" y="25"/>
                    <a:pt x="18" y="24"/>
                    <a:pt x="18" y="22"/>
                  </a:cubicBezTo>
                  <a:cubicBezTo>
                    <a:pt x="17" y="22"/>
                    <a:pt x="17" y="22"/>
                    <a:pt x="17" y="22"/>
                  </a:cubicBezTo>
                  <a:cubicBezTo>
                    <a:pt x="16" y="22"/>
                    <a:pt x="16" y="22"/>
                    <a:pt x="15" y="23"/>
                  </a:cubicBezTo>
                  <a:close/>
                  <a:moveTo>
                    <a:pt x="15" y="37"/>
                  </a:moveTo>
                  <a:cubicBezTo>
                    <a:pt x="15" y="38"/>
                    <a:pt x="15" y="39"/>
                    <a:pt x="15" y="41"/>
                  </a:cubicBezTo>
                  <a:cubicBezTo>
                    <a:pt x="16" y="41"/>
                    <a:pt x="16" y="41"/>
                    <a:pt x="17" y="41"/>
                  </a:cubicBezTo>
                  <a:cubicBezTo>
                    <a:pt x="17" y="41"/>
                    <a:pt x="17" y="41"/>
                    <a:pt x="18" y="40"/>
                  </a:cubicBezTo>
                  <a:cubicBezTo>
                    <a:pt x="18" y="39"/>
                    <a:pt x="18" y="38"/>
                    <a:pt x="18" y="36"/>
                  </a:cubicBezTo>
                  <a:cubicBezTo>
                    <a:pt x="17" y="36"/>
                    <a:pt x="17" y="37"/>
                    <a:pt x="17" y="37"/>
                  </a:cubicBezTo>
                  <a:cubicBezTo>
                    <a:pt x="16" y="37"/>
                    <a:pt x="16" y="37"/>
                    <a:pt x="15" y="37"/>
                  </a:cubicBezTo>
                  <a:close/>
                  <a:moveTo>
                    <a:pt x="15" y="44"/>
                  </a:moveTo>
                  <a:cubicBezTo>
                    <a:pt x="15" y="45"/>
                    <a:pt x="15" y="46"/>
                    <a:pt x="15" y="48"/>
                  </a:cubicBezTo>
                  <a:cubicBezTo>
                    <a:pt x="16" y="48"/>
                    <a:pt x="16" y="48"/>
                    <a:pt x="17" y="48"/>
                  </a:cubicBezTo>
                  <a:cubicBezTo>
                    <a:pt x="17" y="48"/>
                    <a:pt x="17" y="48"/>
                    <a:pt x="18" y="48"/>
                  </a:cubicBezTo>
                  <a:cubicBezTo>
                    <a:pt x="18" y="46"/>
                    <a:pt x="18" y="45"/>
                    <a:pt x="18" y="44"/>
                  </a:cubicBezTo>
                  <a:cubicBezTo>
                    <a:pt x="17" y="44"/>
                    <a:pt x="17" y="44"/>
                    <a:pt x="17" y="44"/>
                  </a:cubicBezTo>
                  <a:cubicBezTo>
                    <a:pt x="16" y="44"/>
                    <a:pt x="16" y="44"/>
                    <a:pt x="15" y="44"/>
                  </a:cubicBezTo>
                  <a:close/>
                  <a:moveTo>
                    <a:pt x="15" y="51"/>
                  </a:moveTo>
                  <a:cubicBezTo>
                    <a:pt x="15" y="52"/>
                    <a:pt x="15" y="53"/>
                    <a:pt x="15" y="55"/>
                  </a:cubicBezTo>
                  <a:cubicBezTo>
                    <a:pt x="16" y="55"/>
                    <a:pt x="16" y="55"/>
                    <a:pt x="17" y="55"/>
                  </a:cubicBezTo>
                  <a:cubicBezTo>
                    <a:pt x="17" y="55"/>
                    <a:pt x="17" y="55"/>
                    <a:pt x="18" y="55"/>
                  </a:cubicBezTo>
                  <a:cubicBezTo>
                    <a:pt x="18" y="53"/>
                    <a:pt x="18" y="52"/>
                    <a:pt x="18" y="51"/>
                  </a:cubicBezTo>
                  <a:cubicBezTo>
                    <a:pt x="17" y="51"/>
                    <a:pt x="17" y="51"/>
                    <a:pt x="17" y="51"/>
                  </a:cubicBezTo>
                  <a:cubicBezTo>
                    <a:pt x="16" y="51"/>
                    <a:pt x="16" y="51"/>
                    <a:pt x="15" y="51"/>
                  </a:cubicBezTo>
                  <a:close/>
                  <a:moveTo>
                    <a:pt x="11" y="23"/>
                  </a:moveTo>
                  <a:cubicBezTo>
                    <a:pt x="11" y="24"/>
                    <a:pt x="11" y="26"/>
                    <a:pt x="11" y="27"/>
                  </a:cubicBezTo>
                  <a:cubicBezTo>
                    <a:pt x="11" y="27"/>
                    <a:pt x="12" y="27"/>
                    <a:pt x="12" y="27"/>
                  </a:cubicBezTo>
                  <a:cubicBezTo>
                    <a:pt x="12" y="27"/>
                    <a:pt x="13" y="27"/>
                    <a:pt x="13" y="27"/>
                  </a:cubicBezTo>
                  <a:cubicBezTo>
                    <a:pt x="13" y="25"/>
                    <a:pt x="13" y="24"/>
                    <a:pt x="13" y="23"/>
                  </a:cubicBezTo>
                  <a:cubicBezTo>
                    <a:pt x="13" y="23"/>
                    <a:pt x="12" y="23"/>
                    <a:pt x="12" y="23"/>
                  </a:cubicBezTo>
                  <a:cubicBezTo>
                    <a:pt x="12" y="23"/>
                    <a:pt x="11" y="23"/>
                    <a:pt x="11" y="23"/>
                  </a:cubicBezTo>
                  <a:close/>
                  <a:moveTo>
                    <a:pt x="11" y="37"/>
                  </a:moveTo>
                  <a:cubicBezTo>
                    <a:pt x="11" y="38"/>
                    <a:pt x="11" y="40"/>
                    <a:pt x="11" y="41"/>
                  </a:cubicBezTo>
                  <a:cubicBezTo>
                    <a:pt x="11" y="41"/>
                    <a:pt x="12" y="41"/>
                    <a:pt x="12" y="41"/>
                  </a:cubicBezTo>
                  <a:cubicBezTo>
                    <a:pt x="12" y="41"/>
                    <a:pt x="13" y="41"/>
                    <a:pt x="13" y="41"/>
                  </a:cubicBezTo>
                  <a:cubicBezTo>
                    <a:pt x="13" y="39"/>
                    <a:pt x="13" y="38"/>
                    <a:pt x="13" y="37"/>
                  </a:cubicBezTo>
                  <a:cubicBezTo>
                    <a:pt x="13" y="37"/>
                    <a:pt x="12" y="37"/>
                    <a:pt x="12" y="37"/>
                  </a:cubicBezTo>
                  <a:cubicBezTo>
                    <a:pt x="12" y="37"/>
                    <a:pt x="11" y="37"/>
                    <a:pt x="11" y="37"/>
                  </a:cubicBezTo>
                  <a:close/>
                  <a:moveTo>
                    <a:pt x="11" y="44"/>
                  </a:moveTo>
                  <a:cubicBezTo>
                    <a:pt x="11" y="45"/>
                    <a:pt x="11" y="46"/>
                    <a:pt x="11" y="48"/>
                  </a:cubicBezTo>
                  <a:cubicBezTo>
                    <a:pt x="11" y="48"/>
                    <a:pt x="12" y="48"/>
                    <a:pt x="12" y="48"/>
                  </a:cubicBezTo>
                  <a:cubicBezTo>
                    <a:pt x="12" y="48"/>
                    <a:pt x="13" y="48"/>
                    <a:pt x="13" y="48"/>
                  </a:cubicBezTo>
                  <a:cubicBezTo>
                    <a:pt x="13" y="46"/>
                    <a:pt x="13" y="45"/>
                    <a:pt x="13" y="44"/>
                  </a:cubicBezTo>
                  <a:cubicBezTo>
                    <a:pt x="13" y="44"/>
                    <a:pt x="12" y="44"/>
                    <a:pt x="12" y="44"/>
                  </a:cubicBezTo>
                  <a:cubicBezTo>
                    <a:pt x="12" y="44"/>
                    <a:pt x="11" y="44"/>
                    <a:pt x="11" y="44"/>
                  </a:cubicBezTo>
                  <a:close/>
                  <a:moveTo>
                    <a:pt x="11" y="51"/>
                  </a:moveTo>
                  <a:cubicBezTo>
                    <a:pt x="11" y="52"/>
                    <a:pt x="11" y="53"/>
                    <a:pt x="11" y="55"/>
                  </a:cubicBezTo>
                  <a:cubicBezTo>
                    <a:pt x="11" y="55"/>
                    <a:pt x="12" y="55"/>
                    <a:pt x="12" y="55"/>
                  </a:cubicBezTo>
                  <a:cubicBezTo>
                    <a:pt x="12" y="55"/>
                    <a:pt x="13" y="55"/>
                    <a:pt x="13" y="55"/>
                  </a:cubicBezTo>
                  <a:cubicBezTo>
                    <a:pt x="13" y="53"/>
                    <a:pt x="13" y="52"/>
                    <a:pt x="13" y="51"/>
                  </a:cubicBezTo>
                  <a:cubicBezTo>
                    <a:pt x="13" y="51"/>
                    <a:pt x="12" y="51"/>
                    <a:pt x="12" y="51"/>
                  </a:cubicBezTo>
                  <a:cubicBezTo>
                    <a:pt x="12" y="51"/>
                    <a:pt x="11" y="51"/>
                    <a:pt x="11" y="51"/>
                  </a:cubicBezTo>
                  <a:close/>
                </a:path>
              </a:pathLst>
            </a:custGeom>
            <a:solidFill>
              <a:schemeClr val="bg1"/>
            </a:solidFill>
            <a:ln>
              <a:noFill/>
            </a:ln>
          </p:spPr>
          <p:txBody>
            <a:bodyPr/>
            <a:lstStyle/>
            <a:p>
              <a:endParaRPr lang="zh-CN" altLang="en-US"/>
            </a:p>
          </p:txBody>
        </p:sp>
        <p:sp>
          <p:nvSpPr>
            <p:cNvPr id="55" name="Freeform 43"/>
            <p:cNvSpPr>
              <a:spLocks noEditPoints="1"/>
            </p:cNvSpPr>
            <p:nvPr/>
          </p:nvSpPr>
          <p:spPr bwMode="auto">
            <a:xfrm>
              <a:off x="1974621" y="3824354"/>
              <a:ext cx="410473" cy="311696"/>
            </a:xfrm>
            <a:custGeom>
              <a:avLst/>
              <a:gdLst>
                <a:gd name="T0" fmla="*/ 51183 w 58"/>
                <a:gd name="T1" fmla="*/ 420110 h 44"/>
                <a:gd name="T2" fmla="*/ 122840 w 58"/>
                <a:gd name="T3" fmla="*/ 297151 h 44"/>
                <a:gd name="T4" fmla="*/ 143313 w 58"/>
                <a:gd name="T5" fmla="*/ 420110 h 44"/>
                <a:gd name="T6" fmla="*/ 214969 w 58"/>
                <a:gd name="T7" fmla="*/ 163945 h 44"/>
                <a:gd name="T8" fmla="*/ 225206 w 58"/>
                <a:gd name="T9" fmla="*/ 420110 h 44"/>
                <a:gd name="T10" fmla="*/ 296863 w 58"/>
                <a:gd name="T11" fmla="*/ 71726 h 44"/>
                <a:gd name="T12" fmla="*/ 317336 w 58"/>
                <a:gd name="T13" fmla="*/ 420110 h 44"/>
                <a:gd name="T14" fmla="*/ 388992 w 58"/>
                <a:gd name="T15" fmla="*/ 92219 h 44"/>
                <a:gd name="T16" fmla="*/ 399229 w 58"/>
                <a:gd name="T17" fmla="*/ 420110 h 44"/>
                <a:gd name="T18" fmla="*/ 470885 w 58"/>
                <a:gd name="T19" fmla="*/ 112713 h 44"/>
                <a:gd name="T20" fmla="*/ 481122 w 58"/>
                <a:gd name="T21" fmla="*/ 420110 h 44"/>
                <a:gd name="T22" fmla="*/ 552778 w 58"/>
                <a:gd name="T23" fmla="*/ 40986 h 44"/>
                <a:gd name="T24" fmla="*/ 593725 w 58"/>
                <a:gd name="T25" fmla="*/ 420110 h 44"/>
                <a:gd name="T26" fmla="*/ 30710 w 58"/>
                <a:gd name="T27" fmla="*/ 450850 h 44"/>
                <a:gd name="T28" fmla="*/ 0 w 58"/>
                <a:gd name="T29" fmla="*/ 420110 h 44"/>
                <a:gd name="T30" fmla="*/ 30710 w 58"/>
                <a:gd name="T31" fmla="*/ 0 h 44"/>
                <a:gd name="T32" fmla="*/ 71656 w 58"/>
                <a:gd name="T33" fmla="*/ 327891 h 44"/>
                <a:gd name="T34" fmla="*/ 71656 w 58"/>
                <a:gd name="T35" fmla="*/ 379124 h 44"/>
                <a:gd name="T36" fmla="*/ 71656 w 58"/>
                <a:gd name="T37" fmla="*/ 389370 h 44"/>
                <a:gd name="T38" fmla="*/ 81893 w 58"/>
                <a:gd name="T39" fmla="*/ 327891 h 44"/>
                <a:gd name="T40" fmla="*/ 71656 w 58"/>
                <a:gd name="T41" fmla="*/ 327891 h 44"/>
                <a:gd name="T42" fmla="*/ 153550 w 58"/>
                <a:gd name="T43" fmla="*/ 194685 h 44"/>
                <a:gd name="T44" fmla="*/ 153550 w 58"/>
                <a:gd name="T45" fmla="*/ 389370 h 44"/>
                <a:gd name="T46" fmla="*/ 163786 w 58"/>
                <a:gd name="T47" fmla="*/ 379124 h 44"/>
                <a:gd name="T48" fmla="*/ 153550 w 58"/>
                <a:gd name="T49" fmla="*/ 184439 h 44"/>
                <a:gd name="T50" fmla="*/ 245679 w 58"/>
                <a:gd name="T51" fmla="*/ 92219 h 44"/>
                <a:gd name="T52" fmla="*/ 235443 w 58"/>
                <a:gd name="T53" fmla="*/ 379124 h 44"/>
                <a:gd name="T54" fmla="*/ 245679 w 58"/>
                <a:gd name="T55" fmla="*/ 389370 h 44"/>
                <a:gd name="T56" fmla="*/ 245679 w 58"/>
                <a:gd name="T57" fmla="*/ 102466 h 44"/>
                <a:gd name="T58" fmla="*/ 245679 w 58"/>
                <a:gd name="T59" fmla="*/ 92219 h 44"/>
                <a:gd name="T60" fmla="*/ 327572 w 58"/>
                <a:gd name="T61" fmla="*/ 122959 h 44"/>
                <a:gd name="T62" fmla="*/ 327572 w 58"/>
                <a:gd name="T63" fmla="*/ 389370 h 44"/>
                <a:gd name="T64" fmla="*/ 337809 w 58"/>
                <a:gd name="T65" fmla="*/ 379124 h 44"/>
                <a:gd name="T66" fmla="*/ 327572 w 58"/>
                <a:gd name="T67" fmla="*/ 112713 h 44"/>
                <a:gd name="T68" fmla="*/ 501595 w 58"/>
                <a:gd name="T69" fmla="*/ 61480 h 44"/>
                <a:gd name="T70" fmla="*/ 501595 w 58"/>
                <a:gd name="T71" fmla="*/ 379124 h 44"/>
                <a:gd name="T72" fmla="*/ 501595 w 58"/>
                <a:gd name="T73" fmla="*/ 389370 h 44"/>
                <a:gd name="T74" fmla="*/ 511832 w 58"/>
                <a:gd name="T75" fmla="*/ 71726 h 44"/>
                <a:gd name="T76" fmla="*/ 501595 w 58"/>
                <a:gd name="T77" fmla="*/ 61480 h 44"/>
                <a:gd name="T78" fmla="*/ 409466 w 58"/>
                <a:gd name="T79" fmla="*/ 143452 h 44"/>
                <a:gd name="T80" fmla="*/ 419702 w 58"/>
                <a:gd name="T81" fmla="*/ 389370 h 44"/>
                <a:gd name="T82" fmla="*/ 419702 w 58"/>
                <a:gd name="T83" fmla="*/ 379124 h 44"/>
                <a:gd name="T84" fmla="*/ 419702 w 58"/>
                <a:gd name="T85" fmla="*/ 133206 h 4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8" h="44">
                  <a:moveTo>
                    <a:pt x="3" y="41"/>
                  </a:moveTo>
                  <a:cubicBezTo>
                    <a:pt x="5" y="41"/>
                    <a:pt x="5" y="41"/>
                    <a:pt x="5" y="41"/>
                  </a:cubicBezTo>
                  <a:cubicBezTo>
                    <a:pt x="5" y="29"/>
                    <a:pt x="5" y="29"/>
                    <a:pt x="5" y="29"/>
                  </a:cubicBezTo>
                  <a:cubicBezTo>
                    <a:pt x="12" y="29"/>
                    <a:pt x="12" y="29"/>
                    <a:pt x="12" y="29"/>
                  </a:cubicBezTo>
                  <a:cubicBezTo>
                    <a:pt x="12" y="41"/>
                    <a:pt x="12" y="41"/>
                    <a:pt x="12" y="41"/>
                  </a:cubicBezTo>
                  <a:cubicBezTo>
                    <a:pt x="14" y="41"/>
                    <a:pt x="14" y="41"/>
                    <a:pt x="14" y="41"/>
                  </a:cubicBezTo>
                  <a:cubicBezTo>
                    <a:pt x="14" y="16"/>
                    <a:pt x="14" y="16"/>
                    <a:pt x="14" y="16"/>
                  </a:cubicBezTo>
                  <a:cubicBezTo>
                    <a:pt x="21" y="16"/>
                    <a:pt x="21" y="16"/>
                    <a:pt x="21" y="16"/>
                  </a:cubicBezTo>
                  <a:cubicBezTo>
                    <a:pt x="21" y="41"/>
                    <a:pt x="21" y="41"/>
                    <a:pt x="21" y="41"/>
                  </a:cubicBezTo>
                  <a:cubicBezTo>
                    <a:pt x="22" y="41"/>
                    <a:pt x="22" y="41"/>
                    <a:pt x="22" y="41"/>
                  </a:cubicBezTo>
                  <a:cubicBezTo>
                    <a:pt x="22" y="7"/>
                    <a:pt x="22" y="7"/>
                    <a:pt x="22" y="7"/>
                  </a:cubicBezTo>
                  <a:cubicBezTo>
                    <a:pt x="29" y="7"/>
                    <a:pt x="29" y="7"/>
                    <a:pt x="29" y="7"/>
                  </a:cubicBezTo>
                  <a:cubicBezTo>
                    <a:pt x="29" y="41"/>
                    <a:pt x="29" y="41"/>
                    <a:pt x="29" y="41"/>
                  </a:cubicBezTo>
                  <a:cubicBezTo>
                    <a:pt x="31" y="41"/>
                    <a:pt x="31" y="41"/>
                    <a:pt x="31" y="41"/>
                  </a:cubicBezTo>
                  <a:cubicBezTo>
                    <a:pt x="31" y="9"/>
                    <a:pt x="31" y="9"/>
                    <a:pt x="31" y="9"/>
                  </a:cubicBezTo>
                  <a:cubicBezTo>
                    <a:pt x="38" y="9"/>
                    <a:pt x="38" y="9"/>
                    <a:pt x="38" y="9"/>
                  </a:cubicBezTo>
                  <a:cubicBezTo>
                    <a:pt x="38" y="41"/>
                    <a:pt x="38" y="41"/>
                    <a:pt x="38" y="41"/>
                  </a:cubicBezTo>
                  <a:cubicBezTo>
                    <a:pt x="39" y="41"/>
                    <a:pt x="39" y="41"/>
                    <a:pt x="39" y="41"/>
                  </a:cubicBezTo>
                  <a:cubicBezTo>
                    <a:pt x="39" y="11"/>
                    <a:pt x="39" y="11"/>
                    <a:pt x="39" y="11"/>
                  </a:cubicBezTo>
                  <a:cubicBezTo>
                    <a:pt x="46" y="11"/>
                    <a:pt x="46" y="11"/>
                    <a:pt x="46" y="11"/>
                  </a:cubicBezTo>
                  <a:cubicBezTo>
                    <a:pt x="46" y="41"/>
                    <a:pt x="46" y="41"/>
                    <a:pt x="46" y="41"/>
                  </a:cubicBezTo>
                  <a:cubicBezTo>
                    <a:pt x="47" y="41"/>
                    <a:pt x="47" y="41"/>
                    <a:pt x="47" y="41"/>
                  </a:cubicBezTo>
                  <a:cubicBezTo>
                    <a:pt x="47" y="4"/>
                    <a:pt x="47" y="4"/>
                    <a:pt x="47" y="4"/>
                  </a:cubicBezTo>
                  <a:cubicBezTo>
                    <a:pt x="54" y="4"/>
                    <a:pt x="54" y="4"/>
                    <a:pt x="54" y="4"/>
                  </a:cubicBezTo>
                  <a:cubicBezTo>
                    <a:pt x="54" y="41"/>
                    <a:pt x="54" y="41"/>
                    <a:pt x="54" y="41"/>
                  </a:cubicBezTo>
                  <a:cubicBezTo>
                    <a:pt x="58" y="41"/>
                    <a:pt x="58" y="41"/>
                    <a:pt x="58" y="41"/>
                  </a:cubicBezTo>
                  <a:cubicBezTo>
                    <a:pt x="58" y="44"/>
                    <a:pt x="58" y="44"/>
                    <a:pt x="58" y="44"/>
                  </a:cubicBezTo>
                  <a:cubicBezTo>
                    <a:pt x="3" y="44"/>
                    <a:pt x="3" y="44"/>
                    <a:pt x="3" y="44"/>
                  </a:cubicBezTo>
                  <a:cubicBezTo>
                    <a:pt x="0" y="44"/>
                    <a:pt x="0" y="44"/>
                    <a:pt x="0" y="44"/>
                  </a:cubicBezTo>
                  <a:cubicBezTo>
                    <a:pt x="0" y="41"/>
                    <a:pt x="0" y="41"/>
                    <a:pt x="0" y="41"/>
                  </a:cubicBezTo>
                  <a:cubicBezTo>
                    <a:pt x="0" y="0"/>
                    <a:pt x="0" y="0"/>
                    <a:pt x="0" y="0"/>
                  </a:cubicBezTo>
                  <a:cubicBezTo>
                    <a:pt x="3" y="0"/>
                    <a:pt x="3" y="0"/>
                    <a:pt x="3" y="0"/>
                  </a:cubicBezTo>
                  <a:cubicBezTo>
                    <a:pt x="3" y="41"/>
                    <a:pt x="3" y="41"/>
                    <a:pt x="3" y="41"/>
                  </a:cubicBezTo>
                  <a:close/>
                  <a:moveTo>
                    <a:pt x="7" y="32"/>
                  </a:moveTo>
                  <a:cubicBezTo>
                    <a:pt x="7" y="32"/>
                    <a:pt x="7" y="32"/>
                    <a:pt x="7" y="32"/>
                  </a:cubicBezTo>
                  <a:cubicBezTo>
                    <a:pt x="7" y="37"/>
                    <a:pt x="7" y="37"/>
                    <a:pt x="7" y="37"/>
                  </a:cubicBezTo>
                  <a:cubicBezTo>
                    <a:pt x="7" y="38"/>
                    <a:pt x="7" y="38"/>
                    <a:pt x="7" y="38"/>
                  </a:cubicBezTo>
                  <a:cubicBezTo>
                    <a:pt x="7" y="38"/>
                    <a:pt x="7" y="38"/>
                    <a:pt x="7" y="38"/>
                  </a:cubicBezTo>
                  <a:cubicBezTo>
                    <a:pt x="8" y="38"/>
                    <a:pt x="8" y="38"/>
                    <a:pt x="8" y="37"/>
                  </a:cubicBezTo>
                  <a:cubicBezTo>
                    <a:pt x="8" y="32"/>
                    <a:pt x="8" y="32"/>
                    <a:pt x="8" y="32"/>
                  </a:cubicBezTo>
                  <a:cubicBezTo>
                    <a:pt x="8" y="32"/>
                    <a:pt x="8" y="32"/>
                    <a:pt x="7" y="32"/>
                  </a:cubicBezTo>
                  <a:cubicBezTo>
                    <a:pt x="7" y="32"/>
                    <a:pt x="7" y="32"/>
                    <a:pt x="7" y="32"/>
                  </a:cubicBezTo>
                  <a:close/>
                  <a:moveTo>
                    <a:pt x="15" y="18"/>
                  </a:moveTo>
                  <a:cubicBezTo>
                    <a:pt x="15" y="18"/>
                    <a:pt x="15" y="19"/>
                    <a:pt x="15" y="19"/>
                  </a:cubicBezTo>
                  <a:cubicBezTo>
                    <a:pt x="15" y="37"/>
                    <a:pt x="15" y="37"/>
                    <a:pt x="15" y="37"/>
                  </a:cubicBezTo>
                  <a:cubicBezTo>
                    <a:pt x="15" y="38"/>
                    <a:pt x="15" y="38"/>
                    <a:pt x="15" y="38"/>
                  </a:cubicBezTo>
                  <a:cubicBezTo>
                    <a:pt x="15" y="38"/>
                    <a:pt x="15" y="38"/>
                    <a:pt x="15" y="38"/>
                  </a:cubicBezTo>
                  <a:cubicBezTo>
                    <a:pt x="16" y="38"/>
                    <a:pt x="16" y="38"/>
                    <a:pt x="16" y="37"/>
                  </a:cubicBezTo>
                  <a:cubicBezTo>
                    <a:pt x="16" y="19"/>
                    <a:pt x="16" y="19"/>
                    <a:pt x="16" y="19"/>
                  </a:cubicBezTo>
                  <a:cubicBezTo>
                    <a:pt x="16" y="19"/>
                    <a:pt x="16" y="18"/>
                    <a:pt x="15" y="18"/>
                  </a:cubicBezTo>
                  <a:cubicBezTo>
                    <a:pt x="15" y="18"/>
                    <a:pt x="15" y="18"/>
                    <a:pt x="15" y="18"/>
                  </a:cubicBezTo>
                  <a:close/>
                  <a:moveTo>
                    <a:pt x="24" y="9"/>
                  </a:moveTo>
                  <a:cubicBezTo>
                    <a:pt x="23" y="9"/>
                    <a:pt x="23" y="9"/>
                    <a:pt x="23" y="10"/>
                  </a:cubicBezTo>
                  <a:cubicBezTo>
                    <a:pt x="23" y="37"/>
                    <a:pt x="23" y="37"/>
                    <a:pt x="23" y="37"/>
                  </a:cubicBezTo>
                  <a:cubicBezTo>
                    <a:pt x="23" y="38"/>
                    <a:pt x="23" y="38"/>
                    <a:pt x="24" y="38"/>
                  </a:cubicBezTo>
                  <a:cubicBezTo>
                    <a:pt x="24" y="38"/>
                    <a:pt x="24" y="38"/>
                    <a:pt x="24" y="38"/>
                  </a:cubicBezTo>
                  <a:cubicBezTo>
                    <a:pt x="24" y="38"/>
                    <a:pt x="24" y="38"/>
                    <a:pt x="24" y="37"/>
                  </a:cubicBezTo>
                  <a:cubicBezTo>
                    <a:pt x="24" y="10"/>
                    <a:pt x="24" y="10"/>
                    <a:pt x="24" y="10"/>
                  </a:cubicBezTo>
                  <a:cubicBezTo>
                    <a:pt x="24" y="9"/>
                    <a:pt x="24" y="9"/>
                    <a:pt x="24" y="9"/>
                  </a:cubicBezTo>
                  <a:cubicBezTo>
                    <a:pt x="24" y="9"/>
                    <a:pt x="24" y="9"/>
                    <a:pt x="24" y="9"/>
                  </a:cubicBezTo>
                  <a:close/>
                  <a:moveTo>
                    <a:pt x="32" y="11"/>
                  </a:moveTo>
                  <a:cubicBezTo>
                    <a:pt x="32" y="11"/>
                    <a:pt x="32" y="12"/>
                    <a:pt x="32" y="12"/>
                  </a:cubicBezTo>
                  <a:cubicBezTo>
                    <a:pt x="32" y="37"/>
                    <a:pt x="32" y="37"/>
                    <a:pt x="32" y="37"/>
                  </a:cubicBezTo>
                  <a:cubicBezTo>
                    <a:pt x="32" y="38"/>
                    <a:pt x="32" y="38"/>
                    <a:pt x="32" y="38"/>
                  </a:cubicBezTo>
                  <a:cubicBezTo>
                    <a:pt x="32" y="38"/>
                    <a:pt x="32" y="38"/>
                    <a:pt x="32" y="38"/>
                  </a:cubicBezTo>
                  <a:cubicBezTo>
                    <a:pt x="33" y="38"/>
                    <a:pt x="33" y="38"/>
                    <a:pt x="33" y="37"/>
                  </a:cubicBezTo>
                  <a:cubicBezTo>
                    <a:pt x="33" y="12"/>
                    <a:pt x="33" y="12"/>
                    <a:pt x="33" y="12"/>
                  </a:cubicBezTo>
                  <a:cubicBezTo>
                    <a:pt x="33" y="12"/>
                    <a:pt x="33" y="11"/>
                    <a:pt x="32" y="11"/>
                  </a:cubicBezTo>
                  <a:cubicBezTo>
                    <a:pt x="32" y="11"/>
                    <a:pt x="32" y="11"/>
                    <a:pt x="32" y="11"/>
                  </a:cubicBezTo>
                  <a:close/>
                  <a:moveTo>
                    <a:pt x="49" y="6"/>
                  </a:moveTo>
                  <a:cubicBezTo>
                    <a:pt x="49" y="6"/>
                    <a:pt x="49" y="6"/>
                    <a:pt x="49" y="7"/>
                  </a:cubicBezTo>
                  <a:cubicBezTo>
                    <a:pt x="49" y="37"/>
                    <a:pt x="49" y="37"/>
                    <a:pt x="49" y="37"/>
                  </a:cubicBezTo>
                  <a:cubicBezTo>
                    <a:pt x="49" y="38"/>
                    <a:pt x="49" y="38"/>
                    <a:pt x="49" y="38"/>
                  </a:cubicBezTo>
                  <a:cubicBezTo>
                    <a:pt x="49" y="38"/>
                    <a:pt x="49" y="38"/>
                    <a:pt x="49" y="38"/>
                  </a:cubicBezTo>
                  <a:cubicBezTo>
                    <a:pt x="49" y="38"/>
                    <a:pt x="50" y="38"/>
                    <a:pt x="50" y="37"/>
                  </a:cubicBezTo>
                  <a:cubicBezTo>
                    <a:pt x="50" y="7"/>
                    <a:pt x="50" y="7"/>
                    <a:pt x="50" y="7"/>
                  </a:cubicBezTo>
                  <a:cubicBezTo>
                    <a:pt x="50" y="6"/>
                    <a:pt x="49" y="6"/>
                    <a:pt x="49" y="6"/>
                  </a:cubicBezTo>
                  <a:cubicBezTo>
                    <a:pt x="49" y="6"/>
                    <a:pt x="49" y="6"/>
                    <a:pt x="49" y="6"/>
                  </a:cubicBezTo>
                  <a:close/>
                  <a:moveTo>
                    <a:pt x="41" y="13"/>
                  </a:moveTo>
                  <a:cubicBezTo>
                    <a:pt x="40" y="13"/>
                    <a:pt x="40" y="14"/>
                    <a:pt x="40" y="14"/>
                  </a:cubicBezTo>
                  <a:cubicBezTo>
                    <a:pt x="40" y="37"/>
                    <a:pt x="40" y="37"/>
                    <a:pt x="40" y="37"/>
                  </a:cubicBezTo>
                  <a:cubicBezTo>
                    <a:pt x="40" y="38"/>
                    <a:pt x="40" y="38"/>
                    <a:pt x="41" y="38"/>
                  </a:cubicBezTo>
                  <a:cubicBezTo>
                    <a:pt x="41" y="38"/>
                    <a:pt x="41" y="38"/>
                    <a:pt x="41" y="38"/>
                  </a:cubicBezTo>
                  <a:cubicBezTo>
                    <a:pt x="41" y="38"/>
                    <a:pt x="41" y="38"/>
                    <a:pt x="41" y="37"/>
                  </a:cubicBezTo>
                  <a:cubicBezTo>
                    <a:pt x="41" y="14"/>
                    <a:pt x="41" y="14"/>
                    <a:pt x="41" y="14"/>
                  </a:cubicBezTo>
                  <a:cubicBezTo>
                    <a:pt x="41" y="14"/>
                    <a:pt x="41" y="13"/>
                    <a:pt x="41" y="13"/>
                  </a:cubicBezTo>
                  <a:close/>
                </a:path>
              </a:pathLst>
            </a:custGeom>
            <a:solidFill>
              <a:schemeClr val="bg1"/>
            </a:solidFill>
            <a:ln>
              <a:noFill/>
            </a:ln>
          </p:spPr>
          <p:txBody>
            <a:bodyPr/>
            <a:lstStyle/>
            <a:p>
              <a:endParaRPr lang="zh-CN" altLang="en-US"/>
            </a:p>
          </p:txBody>
        </p:sp>
      </p:grpSp>
      <p:grpSp>
        <p:nvGrpSpPr>
          <p:cNvPr id="74" name="组合 73"/>
          <p:cNvGrpSpPr/>
          <p:nvPr/>
        </p:nvGrpSpPr>
        <p:grpSpPr>
          <a:xfrm>
            <a:off x="645410" y="4793154"/>
            <a:ext cx="2910992" cy="756888"/>
            <a:chOff x="2374114" y="2069293"/>
            <a:chExt cx="2910992" cy="756888"/>
          </a:xfrm>
        </p:grpSpPr>
        <p:sp>
          <p:nvSpPr>
            <p:cNvPr id="75" name="TextBox 54"/>
            <p:cNvSpPr txBox="1"/>
            <p:nvPr/>
          </p:nvSpPr>
          <p:spPr>
            <a:xfrm>
              <a:off x="2374114" y="2365806"/>
              <a:ext cx="2910992" cy="460375"/>
            </a:xfrm>
            <a:prstGeom prst="rect">
              <a:avLst/>
            </a:prstGeom>
            <a:noFill/>
          </p:spPr>
          <p:txBody>
            <a:bodyPr wrap="square" rtlCol="0">
              <a:spAutoFit/>
            </a:bodyPr>
            <a:lstStyle/>
            <a:p>
              <a:pPr algn="ctr"/>
              <a:r>
                <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所有成员按时完成，但提交时间相对比较晚，导致无法进行二次修改</a:t>
              </a:r>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76" name="文本框 75"/>
            <p:cNvSpPr txBox="1"/>
            <p:nvPr/>
          </p:nvSpPr>
          <p:spPr>
            <a:xfrm>
              <a:off x="3026971" y="2069293"/>
              <a:ext cx="1605280" cy="337185"/>
            </a:xfrm>
            <a:prstGeom prst="rect">
              <a:avLst/>
            </a:prstGeom>
            <a:noFill/>
          </p:spPr>
          <p:txBody>
            <a:bodyPr wrap="none" rtlCol="0">
              <a:spAutoFit/>
            </a:bodyPr>
            <a:lstStyle/>
            <a:p>
              <a:pPr algn="ct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第一次需求文档</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3037246" y="2484556"/>
            <a:ext cx="2910992" cy="756888"/>
            <a:chOff x="2374114" y="2069293"/>
            <a:chExt cx="2910992" cy="756888"/>
          </a:xfrm>
        </p:grpSpPr>
        <p:sp>
          <p:nvSpPr>
            <p:cNvPr id="78" name="TextBox 54"/>
            <p:cNvSpPr txBox="1"/>
            <p:nvPr/>
          </p:nvSpPr>
          <p:spPr>
            <a:xfrm>
              <a:off x="2374114" y="2365806"/>
              <a:ext cx="2910992" cy="460375"/>
            </a:xfrm>
            <a:prstGeom prst="rect">
              <a:avLst/>
            </a:prstGeom>
            <a:noFill/>
          </p:spPr>
          <p:txBody>
            <a:bodyPr wrap="square" rtlCol="0">
              <a:spAutoFit/>
            </a:bodyPr>
            <a:lstStyle/>
            <a:p>
              <a:pPr algn="ctr"/>
              <a:r>
                <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全员完成，但作品内容不够丰富，存在缺陷较多</a:t>
              </a:r>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79" name="文本框 78"/>
            <p:cNvSpPr txBox="1"/>
            <p:nvPr/>
          </p:nvSpPr>
          <p:spPr>
            <a:xfrm>
              <a:off x="2925371" y="2069293"/>
              <a:ext cx="1808480" cy="337185"/>
            </a:xfrm>
            <a:prstGeom prst="rect">
              <a:avLst/>
            </a:prstGeom>
            <a:noFill/>
          </p:spPr>
          <p:txBody>
            <a:bodyPr wrap="none" rtlCol="0">
              <a:spAutoFit/>
            </a:bodyPr>
            <a:lstStyle/>
            <a:p>
              <a:pPr algn="ct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第二次首页设计图</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5360046" y="4478479"/>
            <a:ext cx="2910992" cy="572103"/>
            <a:chOff x="2374114" y="2069293"/>
            <a:chExt cx="2910992" cy="572103"/>
          </a:xfrm>
        </p:grpSpPr>
        <p:sp>
          <p:nvSpPr>
            <p:cNvPr id="81" name="TextBox 54"/>
            <p:cNvSpPr txBox="1"/>
            <p:nvPr/>
          </p:nvSpPr>
          <p:spPr>
            <a:xfrm>
              <a:off x="2374114" y="2365806"/>
              <a:ext cx="2910992" cy="275590"/>
            </a:xfrm>
            <a:prstGeom prst="rect">
              <a:avLst/>
            </a:prstGeom>
            <a:noFill/>
          </p:spPr>
          <p:txBody>
            <a:bodyPr wrap="square" rtlCol="0">
              <a:spAutoFit/>
            </a:bodyPr>
            <a:lstStyle/>
            <a:p>
              <a:pPr algn="ctr"/>
              <a:r>
                <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全员完成，内容计较完善</a:t>
              </a:r>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82" name="文本框 81"/>
            <p:cNvSpPr txBox="1"/>
            <p:nvPr/>
          </p:nvSpPr>
          <p:spPr>
            <a:xfrm>
              <a:off x="3026971" y="2069293"/>
              <a:ext cx="1605280" cy="337185"/>
            </a:xfrm>
            <a:prstGeom prst="rect">
              <a:avLst/>
            </a:prstGeom>
            <a:noFill/>
          </p:spPr>
          <p:txBody>
            <a:bodyPr wrap="none" rtlCol="0">
              <a:spAutoFit/>
            </a:bodyPr>
            <a:lstStyle/>
            <a:p>
              <a:pPr algn="ct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第三次设计文档</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7728613" y="1267286"/>
            <a:ext cx="2910992" cy="756888"/>
            <a:chOff x="2374114" y="2069293"/>
            <a:chExt cx="2910992" cy="756888"/>
          </a:xfrm>
        </p:grpSpPr>
        <p:sp>
          <p:nvSpPr>
            <p:cNvPr id="84" name="TextBox 54"/>
            <p:cNvSpPr txBox="1"/>
            <p:nvPr/>
          </p:nvSpPr>
          <p:spPr>
            <a:xfrm>
              <a:off x="2374114" y="2365806"/>
              <a:ext cx="2910992" cy="460375"/>
            </a:xfrm>
            <a:prstGeom prst="rect">
              <a:avLst/>
            </a:prstGeom>
            <a:noFill/>
          </p:spPr>
          <p:txBody>
            <a:bodyPr wrap="square" rtlCol="0">
              <a:spAutoFit/>
            </a:bodyPr>
            <a:lstStyle/>
            <a:p>
              <a:pPr algn="ctr"/>
              <a:r>
                <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问题相对比较多，后续继续修改，但基本完成。</a:t>
              </a:r>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85" name="文本框 84"/>
            <p:cNvSpPr txBox="1"/>
            <p:nvPr/>
          </p:nvSpPr>
          <p:spPr>
            <a:xfrm>
              <a:off x="3026971" y="2069293"/>
              <a:ext cx="1605280" cy="337185"/>
            </a:xfrm>
            <a:prstGeom prst="rect">
              <a:avLst/>
            </a:prstGeom>
            <a:noFill/>
          </p:spPr>
          <p:txBody>
            <a:bodyPr wrap="none" rtlCol="0">
              <a:spAutoFit/>
            </a:bodyPr>
            <a:lstStyle/>
            <a:p>
              <a:pPr algn="ct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第四次整体网站</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p:newsfla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flipH="1">
            <a:off x="2630630" y="423390"/>
            <a:ext cx="9980193" cy="36000"/>
          </a:xfrm>
          <a:prstGeom prst="homePlate">
            <a:avLst>
              <a:gd name="adj" fmla="val 32752"/>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p:nvPr/>
        </p:nvGrpSpPr>
        <p:grpSpPr>
          <a:xfrm>
            <a:off x="0" y="186654"/>
            <a:ext cx="2393950" cy="500311"/>
            <a:chOff x="-22573666" y="2000250"/>
            <a:chExt cx="27720572" cy="2128838"/>
          </a:xfrm>
          <a:solidFill>
            <a:srgbClr val="37474F"/>
          </a:solidFill>
        </p:grpSpPr>
        <p:sp>
          <p:nvSpPr>
            <p:cNvPr id="6" name="燕尾形 5"/>
            <p:cNvSpPr/>
            <p:nvPr/>
          </p:nvSpPr>
          <p:spPr>
            <a:xfrm flipV="1">
              <a:off x="2885270" y="2000250"/>
              <a:ext cx="2261636" cy="2128838"/>
            </a:xfrm>
            <a:prstGeom prst="chevron">
              <a:avLst>
                <a:gd name="adj" fmla="val 8330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五边形 6"/>
            <p:cNvSpPr/>
            <p:nvPr/>
          </p:nvSpPr>
          <p:spPr>
            <a:xfrm>
              <a:off x="-22573666" y="2000250"/>
              <a:ext cx="26742284" cy="2128838"/>
            </a:xfrm>
            <a:prstGeom prst="homePlate">
              <a:avLst>
                <a:gd name="adj" fmla="val 327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 name="矩形 7"/>
          <p:cNvSpPr/>
          <p:nvPr/>
        </p:nvSpPr>
        <p:spPr>
          <a:xfrm>
            <a:off x="97657" y="186654"/>
            <a:ext cx="2114150" cy="490855"/>
          </a:xfrm>
          <a:prstGeom prst="rect">
            <a:avLst/>
          </a:prstGeom>
          <a:effectLst/>
        </p:spPr>
        <p:txBody>
          <a:bodyPr wrap="square" lIns="121960" tIns="60980" rIns="121960" bIns="60980">
            <a:spAutoFit/>
          </a:bodyPr>
          <a:lstStyle/>
          <a:p>
            <a:pPr>
              <a:defRPr/>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团队存在不足</a:t>
            </a:r>
            <a:endPar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4" name="圆角矩形 163"/>
          <p:cNvSpPr/>
          <p:nvPr/>
        </p:nvSpPr>
        <p:spPr>
          <a:xfrm>
            <a:off x="3243519" y="3935345"/>
            <a:ext cx="1801974" cy="1186406"/>
          </a:xfrm>
          <a:prstGeom prst="roundRect">
            <a:avLst>
              <a:gd name="adj" fmla="val 0"/>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圆角矩形 164"/>
          <p:cNvSpPr/>
          <p:nvPr/>
        </p:nvSpPr>
        <p:spPr>
          <a:xfrm>
            <a:off x="5224719" y="3935345"/>
            <a:ext cx="1801974" cy="1186406"/>
          </a:xfrm>
          <a:prstGeom prst="roundRect">
            <a:avLst>
              <a:gd name="adj" fmla="val 0"/>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圆角矩形 165"/>
          <p:cNvSpPr/>
          <p:nvPr/>
        </p:nvSpPr>
        <p:spPr>
          <a:xfrm>
            <a:off x="7205919" y="3935345"/>
            <a:ext cx="1801974" cy="1186406"/>
          </a:xfrm>
          <a:prstGeom prst="roundRect">
            <a:avLst>
              <a:gd name="adj" fmla="val 0"/>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Rounded Rectangle 19"/>
          <p:cNvSpPr/>
          <p:nvPr/>
        </p:nvSpPr>
        <p:spPr>
          <a:xfrm>
            <a:off x="3895580" y="4056716"/>
            <a:ext cx="497851" cy="483598"/>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9" name="Freeform 6"/>
          <p:cNvSpPr>
            <a:spLocks noEditPoints="1"/>
          </p:cNvSpPr>
          <p:nvPr/>
        </p:nvSpPr>
        <p:spPr bwMode="auto">
          <a:xfrm>
            <a:off x="4033974" y="4212011"/>
            <a:ext cx="221065" cy="173007"/>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rgbClr val="263238"/>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1" name="Rounded Rectangle 22"/>
          <p:cNvSpPr/>
          <p:nvPr/>
        </p:nvSpPr>
        <p:spPr>
          <a:xfrm>
            <a:off x="5876780" y="4076016"/>
            <a:ext cx="497851" cy="483598"/>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2" name="Freeform 100"/>
          <p:cNvSpPr>
            <a:spLocks noEditPoints="1"/>
          </p:cNvSpPr>
          <p:nvPr/>
        </p:nvSpPr>
        <p:spPr bwMode="auto">
          <a:xfrm>
            <a:off x="6009566" y="4206481"/>
            <a:ext cx="232279" cy="222667"/>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rgbClr val="263238"/>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4" name="Rounded Rectangle 25"/>
          <p:cNvSpPr/>
          <p:nvPr/>
        </p:nvSpPr>
        <p:spPr>
          <a:xfrm>
            <a:off x="7857980" y="4052208"/>
            <a:ext cx="497851" cy="483598"/>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5" name="Freeform 144"/>
          <p:cNvSpPr>
            <a:spLocks noEditPoints="1"/>
          </p:cNvSpPr>
          <p:nvPr/>
        </p:nvSpPr>
        <p:spPr bwMode="auto">
          <a:xfrm>
            <a:off x="7974741" y="4191494"/>
            <a:ext cx="264329" cy="205025"/>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rgbClr val="263238"/>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矩形 1"/>
          <p:cNvSpPr/>
          <p:nvPr/>
        </p:nvSpPr>
        <p:spPr>
          <a:xfrm>
            <a:off x="3342083" y="4661685"/>
            <a:ext cx="1402080" cy="337185"/>
          </a:xfrm>
          <a:prstGeom prst="rect">
            <a:avLst/>
          </a:prstGeom>
        </p:spPr>
        <p:txBody>
          <a:bodyPr wrap="none">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协作能力不强</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79" name="矩形 178"/>
          <p:cNvSpPr/>
          <p:nvPr/>
        </p:nvSpPr>
        <p:spPr>
          <a:xfrm>
            <a:off x="5623003" y="4661685"/>
            <a:ext cx="1198880" cy="337185"/>
          </a:xfrm>
          <a:prstGeom prst="rect">
            <a:avLst/>
          </a:prstGeom>
        </p:spPr>
        <p:txBody>
          <a:bodyPr wrap="none">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练习做的少</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80" name="矩形 179"/>
          <p:cNvSpPr/>
          <p:nvPr/>
        </p:nvSpPr>
        <p:spPr>
          <a:xfrm>
            <a:off x="7507683" y="4661685"/>
            <a:ext cx="1198880" cy="337185"/>
          </a:xfrm>
          <a:prstGeom prst="rect">
            <a:avLst/>
          </a:prstGeom>
        </p:spPr>
        <p:txBody>
          <a:bodyPr wrap="none">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执行力不够</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181" name="组合 180"/>
          <p:cNvGrpSpPr/>
          <p:nvPr/>
        </p:nvGrpSpPr>
        <p:grpSpPr>
          <a:xfrm>
            <a:off x="1150521" y="2041097"/>
            <a:ext cx="9890957" cy="1732371"/>
            <a:chOff x="931406" y="2175297"/>
            <a:chExt cx="8378121" cy="1732371"/>
          </a:xfrm>
        </p:grpSpPr>
        <p:sp>
          <p:nvSpPr>
            <p:cNvPr id="182" name="矩形 47"/>
            <p:cNvSpPr>
              <a:spLocks noChangeArrowheads="1"/>
            </p:cNvSpPr>
            <p:nvPr/>
          </p:nvSpPr>
          <p:spPr bwMode="auto">
            <a:xfrm>
              <a:off x="931406" y="3005968"/>
              <a:ext cx="8378121"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002" tIns="36001" rIns="72002" bIns="36001">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50000"/>
                </a:lnSpc>
                <a:spcBef>
                  <a:spcPct val="0"/>
                </a:spcBef>
                <a:spcAft>
                  <a:spcPts val="395"/>
                </a:spcAft>
                <a:buNone/>
              </a:pPr>
              <a:r>
                <a:rPr lang="zh-CN" altLang="en-US" sz="18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团队在制作项目时存在的一些问题还是比较突出，针对团队存在的问题团队本身予以相应的对策解决，在之后的项目制作种不断改进</a:t>
              </a:r>
              <a:r>
                <a:rPr lang="zh-CN" altLang="en-US" sz="12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2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3" name="矩形 182"/>
            <p:cNvSpPr/>
            <p:nvPr/>
          </p:nvSpPr>
          <p:spPr>
            <a:xfrm>
              <a:off x="3594866" y="2175297"/>
              <a:ext cx="3051202" cy="460375"/>
            </a:xfrm>
            <a:prstGeom prst="rect">
              <a:avLst/>
            </a:prstGeom>
          </p:spPr>
          <p:txBody>
            <a:bodyPr wrap="square">
              <a:spAutoFit/>
            </a:bodyPr>
            <a:lstStyle/>
            <a:p>
              <a:pPr algn="ctr"/>
              <a:r>
                <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rPr>
                <a:t>我们还需要不断努力</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p:split dir="in"/>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
            <a:ext cx="5638800" cy="6858001"/>
            <a:chOff x="6553200" y="-1"/>
            <a:chExt cx="5638800" cy="6858001"/>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12058650" y="0"/>
              <a:ext cx="133350" cy="6858000"/>
            </a:xfrm>
            <a:prstGeom prst="rect">
              <a:avLst/>
            </a:prstGeom>
          </p:spPr>
        </p:pic>
        <p:sp>
          <p:nvSpPr>
            <p:cNvPr id="6" name="矩形 5"/>
            <p:cNvSpPr/>
            <p:nvPr/>
          </p:nvSpPr>
          <p:spPr>
            <a:xfrm>
              <a:off x="6896100" y="0"/>
              <a:ext cx="5162550" cy="6857999"/>
            </a:xfrm>
            <a:prstGeom prst="rect">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553200" y="-1"/>
              <a:ext cx="342900" cy="6857999"/>
            </a:xfrm>
            <a:prstGeom prst="rect">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688013" y="3059646"/>
            <a:ext cx="4015123" cy="737235"/>
          </a:xfrm>
          <a:prstGeom prst="rect">
            <a:avLst/>
          </a:prstGeom>
          <a:effectLst/>
        </p:spPr>
        <p:txBody>
          <a:bodyPr wrap="square" lIns="121960" tIns="60980" rIns="121960" bIns="60980">
            <a:spAutoFit/>
          </a:bodyPr>
          <a:lstStyle/>
          <a:p>
            <a:pPr>
              <a:defRPr/>
            </a:pPr>
            <a:r>
              <a:rPr lang="zh-CN" altLang="en-US" sz="4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项目收获</a:t>
            </a:r>
            <a:endParaRPr lang="zh-CN" altLang="en-US" sz="4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原创设计师QQ598969553            _2"/>
          <p:cNvSpPr/>
          <p:nvPr/>
        </p:nvSpPr>
        <p:spPr>
          <a:xfrm>
            <a:off x="847672" y="2075542"/>
            <a:ext cx="729000" cy="726977"/>
          </a:xfrm>
          <a:prstGeom prst="roundRect">
            <a:avLst>
              <a:gd name="adj" fmla="val 0"/>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2800" b="1" dirty="0" smtClean="0">
                <a:solidFill>
                  <a:schemeClr val="bg1"/>
                </a:solidFill>
                <a:latin typeface="Arial" panose="020B0604020202020204" pitchFamily="34" charset="0"/>
                <a:ea typeface="Arial Unicode MS" panose="020B0604020202020204" pitchFamily="34" charset="-122"/>
                <a:cs typeface="Arial" panose="020B0604020202020204" pitchFamily="34" charset="0"/>
              </a:rPr>
              <a:t>05</a:t>
            </a:r>
            <a:endParaRPr lang="zh-CN" altLang="en-US" sz="2800" b="1" dirty="0">
              <a:solidFill>
                <a:schemeClr val="bg1"/>
              </a:solidFill>
              <a:latin typeface="Arial" panose="020B0604020202020204" pitchFamily="34" charset="0"/>
              <a:ea typeface="Arial Unicode MS" panose="020B0604020202020204" pitchFamily="34" charset="-122"/>
              <a:cs typeface="Arial" panose="020B0604020202020204" pitchFamily="34" charset="0"/>
            </a:endParaRPr>
          </a:p>
        </p:txBody>
      </p:sp>
      <p:pic>
        <p:nvPicPr>
          <p:cNvPr id="2" name="图片 1" descr="夕阳四"/>
          <p:cNvPicPr>
            <a:picLocks noChangeAspect="1"/>
          </p:cNvPicPr>
          <p:nvPr/>
        </p:nvPicPr>
        <p:blipFill>
          <a:blip r:embed="rId2"/>
          <a:stretch>
            <a:fillRect/>
          </a:stretch>
        </p:blipFill>
        <p:spPr>
          <a:xfrm>
            <a:off x="4457065" y="1358900"/>
            <a:ext cx="5892165" cy="3310890"/>
          </a:xfrm>
          <a:prstGeom prst="rect">
            <a:avLst/>
          </a:prstGeom>
        </p:spPr>
      </p:pic>
    </p:spTree>
  </p:cSld>
  <p:clrMapOvr>
    <a:masterClrMapping/>
  </p:clrMapOvr>
  <p:transition>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flipH="1">
            <a:off x="2630630" y="423390"/>
            <a:ext cx="9980193" cy="36000"/>
          </a:xfrm>
          <a:prstGeom prst="homePlate">
            <a:avLst>
              <a:gd name="adj" fmla="val 32752"/>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p:nvPr/>
        </p:nvGrpSpPr>
        <p:grpSpPr>
          <a:xfrm>
            <a:off x="0" y="186654"/>
            <a:ext cx="2393950" cy="500311"/>
            <a:chOff x="-22573666" y="2000250"/>
            <a:chExt cx="27720572" cy="2128838"/>
          </a:xfrm>
          <a:solidFill>
            <a:srgbClr val="37474F"/>
          </a:solidFill>
        </p:grpSpPr>
        <p:sp>
          <p:nvSpPr>
            <p:cNvPr id="6" name="燕尾形 5"/>
            <p:cNvSpPr/>
            <p:nvPr/>
          </p:nvSpPr>
          <p:spPr>
            <a:xfrm flipV="1">
              <a:off x="2885270" y="2000250"/>
              <a:ext cx="2261636" cy="2128838"/>
            </a:xfrm>
            <a:prstGeom prst="chevron">
              <a:avLst>
                <a:gd name="adj" fmla="val 8330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五边形 6"/>
            <p:cNvSpPr/>
            <p:nvPr/>
          </p:nvSpPr>
          <p:spPr>
            <a:xfrm>
              <a:off x="-22573666" y="2000250"/>
              <a:ext cx="26742284" cy="2128838"/>
            </a:xfrm>
            <a:prstGeom prst="homePlate">
              <a:avLst>
                <a:gd name="adj" fmla="val 327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 name="矩形 7"/>
          <p:cNvSpPr/>
          <p:nvPr/>
        </p:nvSpPr>
        <p:spPr>
          <a:xfrm>
            <a:off x="97657" y="186654"/>
            <a:ext cx="2114150" cy="490855"/>
          </a:xfrm>
          <a:prstGeom prst="rect">
            <a:avLst/>
          </a:prstGeom>
          <a:effectLst/>
        </p:spPr>
        <p:txBody>
          <a:bodyPr wrap="square" lIns="121960" tIns="60980" rIns="121960" bIns="60980">
            <a:spAutoFit/>
          </a:bodyPr>
          <a:lstStyle/>
          <a:p>
            <a:pPr>
              <a:defRPr/>
            </a:pPr>
            <a:r>
              <a:rPr lang="en-US" altLang="zh-CN"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项目收获</a:t>
            </a:r>
            <a:endPar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 name="组合 2"/>
          <p:cNvGrpSpPr/>
          <p:nvPr/>
        </p:nvGrpSpPr>
        <p:grpSpPr>
          <a:xfrm>
            <a:off x="314169" y="1200993"/>
            <a:ext cx="10851430" cy="3752966"/>
            <a:chOff x="372327" y="1397941"/>
            <a:chExt cx="10851430" cy="3752966"/>
          </a:xfrm>
        </p:grpSpPr>
        <p:grpSp>
          <p:nvGrpSpPr>
            <p:cNvPr id="22" name="组合 21"/>
            <p:cNvGrpSpPr/>
            <p:nvPr/>
          </p:nvGrpSpPr>
          <p:grpSpPr>
            <a:xfrm>
              <a:off x="372327" y="1397941"/>
              <a:ext cx="10851430" cy="3752966"/>
              <a:chOff x="-531306" y="957772"/>
              <a:chExt cx="12782427" cy="4420801"/>
            </a:xfrm>
          </p:grpSpPr>
          <p:sp>
            <p:nvSpPr>
              <p:cNvPr id="23" name="矩形 22"/>
              <p:cNvSpPr/>
              <p:nvPr/>
            </p:nvSpPr>
            <p:spPr>
              <a:xfrm>
                <a:off x="-531306" y="957772"/>
                <a:ext cx="7632848" cy="4420801"/>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921254" y="1270539"/>
                <a:ext cx="5329867" cy="1462085"/>
              </a:xfrm>
              <a:prstGeom prst="rect">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latin typeface="冬青黑体简体中文 W3" panose="020B0300000000000000" pitchFamily="34" charset="-122"/>
                    <a:ea typeface="冬青黑体简体中文 W3" panose="020B0300000000000000" pitchFamily="34" charset="-122"/>
                  </a:rPr>
                  <a:t>设计文档与需求文档制作</a:t>
                </a:r>
                <a:endParaRPr lang="zh-CN" altLang="en-US" sz="2000">
                  <a:latin typeface="冬青黑体简体中文 W3" panose="020B0300000000000000" pitchFamily="34" charset="-122"/>
                  <a:ea typeface="冬青黑体简体中文 W3" panose="020B0300000000000000" pitchFamily="34" charset="-122"/>
                </a:endParaRPr>
              </a:p>
            </p:txBody>
          </p:sp>
        </p:grpSp>
        <p:sp>
          <p:nvSpPr>
            <p:cNvPr id="26" name="矩形 47"/>
            <p:cNvSpPr>
              <a:spLocks noChangeArrowheads="1"/>
            </p:cNvSpPr>
            <p:nvPr/>
          </p:nvSpPr>
          <p:spPr bwMode="auto">
            <a:xfrm>
              <a:off x="7437728" y="3241085"/>
              <a:ext cx="3047401" cy="347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002" tIns="36001" rIns="72002" bIns="36001">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50000"/>
                </a:lnSpc>
                <a:spcBef>
                  <a:spcPct val="0"/>
                </a:spcBef>
                <a:spcAft>
                  <a:spcPts val="395"/>
                </a:spcAft>
                <a:buNone/>
              </a:pPr>
              <a:endParaRPr lang="zh-CN" altLang="en-US" sz="12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nvSpPr>
          <p:spPr>
            <a:xfrm>
              <a:off x="7159716" y="2053986"/>
              <a:ext cx="3602157" cy="460375"/>
            </a:xfrm>
            <a:prstGeom prst="rect">
              <a:avLst/>
            </a:prstGeom>
          </p:spPr>
          <p:txBody>
            <a:bodyPr wrap="square">
              <a:spAutoFit/>
            </a:bodyP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6728460" y="2820670"/>
            <a:ext cx="4972685" cy="2168525"/>
          </a:xfrm>
          <a:prstGeom prst="rect">
            <a:avLst/>
          </a:prstGeom>
          <a:noFill/>
        </p:spPr>
        <p:txBody>
          <a:bodyPr wrap="square" rtlCol="0">
            <a:spAutoFit/>
          </a:bodyPr>
          <a:p>
            <a:pPr fontAlgn="auto">
              <a:lnSpc>
                <a:spcPct val="150000"/>
              </a:lnSpc>
            </a:pPr>
            <a:r>
              <a:rPr lang="zh-CN" altLang="en-US"/>
              <a:t>陈柏洪：制作过程需要全员合做</a:t>
            </a:r>
            <a:endParaRPr lang="zh-CN" altLang="en-US"/>
          </a:p>
          <a:p>
            <a:pPr fontAlgn="auto">
              <a:lnSpc>
                <a:spcPct val="150000"/>
              </a:lnSpc>
            </a:pPr>
            <a:r>
              <a:rPr lang="zh-CN" altLang="en-US"/>
              <a:t>吴佳威：要集思广益、努力去想可行性</a:t>
            </a:r>
            <a:endParaRPr lang="zh-CN" altLang="en-US"/>
          </a:p>
          <a:p>
            <a:pPr fontAlgn="auto">
              <a:lnSpc>
                <a:spcPct val="150000"/>
              </a:lnSpc>
            </a:pPr>
            <a:r>
              <a:rPr lang="zh-CN" altLang="en-US"/>
              <a:t>吴建豪：要注意细节注意排版</a:t>
            </a:r>
            <a:endParaRPr lang="zh-CN" altLang="en-US"/>
          </a:p>
          <a:p>
            <a:pPr fontAlgn="auto">
              <a:lnSpc>
                <a:spcPct val="150000"/>
              </a:lnSpc>
            </a:pPr>
            <a:r>
              <a:rPr lang="zh-CN" altLang="en-US"/>
              <a:t>钟旭：我要积极的参与进来</a:t>
            </a:r>
            <a:endParaRPr lang="zh-CN" altLang="en-US"/>
          </a:p>
          <a:p>
            <a:pPr fontAlgn="auto">
              <a:lnSpc>
                <a:spcPct val="150000"/>
              </a:lnSpc>
            </a:pPr>
            <a:r>
              <a:rPr lang="zh-CN" altLang="en-US"/>
              <a:t>谭路：要多听取别人的意见</a:t>
            </a:r>
            <a:endParaRPr lang="zh-CN" altLang="en-US"/>
          </a:p>
        </p:txBody>
      </p:sp>
    </p:spTree>
  </p:cSld>
  <p:clrMapOvr>
    <a:masterClrMapping/>
  </p:clrMapOvr>
  <p:transition>
    <p:strips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flipH="1">
            <a:off x="2630630" y="423390"/>
            <a:ext cx="9980193" cy="36000"/>
          </a:xfrm>
          <a:prstGeom prst="homePlate">
            <a:avLst>
              <a:gd name="adj" fmla="val 32752"/>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p:nvPr/>
        </p:nvGrpSpPr>
        <p:grpSpPr>
          <a:xfrm>
            <a:off x="84455" y="186654"/>
            <a:ext cx="2309495" cy="500311"/>
            <a:chOff x="-21595725" y="2000250"/>
            <a:chExt cx="26742631" cy="2128838"/>
          </a:xfrm>
          <a:solidFill>
            <a:srgbClr val="37474F"/>
          </a:solidFill>
        </p:grpSpPr>
        <p:sp>
          <p:nvSpPr>
            <p:cNvPr id="6" name="燕尾形 5"/>
            <p:cNvSpPr/>
            <p:nvPr/>
          </p:nvSpPr>
          <p:spPr>
            <a:xfrm flipV="1">
              <a:off x="2885270" y="2000250"/>
              <a:ext cx="2261636" cy="2128838"/>
            </a:xfrm>
            <a:prstGeom prst="chevron">
              <a:avLst>
                <a:gd name="adj" fmla="val 8330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五边形 6"/>
            <p:cNvSpPr/>
            <p:nvPr/>
          </p:nvSpPr>
          <p:spPr>
            <a:xfrm>
              <a:off x="-21595725" y="2000250"/>
              <a:ext cx="26742284" cy="2128838"/>
            </a:xfrm>
            <a:prstGeom prst="homePlate">
              <a:avLst>
                <a:gd name="adj" fmla="val 327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ln w="10160">
                    <a:solidFill>
                      <a:schemeClr val="accent5"/>
                    </a:solidFill>
                    <a:prstDash val="solid"/>
                  </a:ln>
                  <a:solidFill>
                    <a:schemeClr val="bg1">
                      <a:lumMod val="95000"/>
                    </a:schemeClr>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项目收获</a:t>
              </a:r>
              <a:endParaRPr lang="en-US" altLang="zh-CN" sz="2400" b="1">
                <a:ln w="10160">
                  <a:solidFill>
                    <a:schemeClr val="accent5"/>
                  </a:solidFill>
                  <a:prstDash val="solid"/>
                </a:ln>
                <a:solidFill>
                  <a:schemeClr val="bg1">
                    <a:lumMod val="95000"/>
                  </a:schemeClr>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3" name="组合 12"/>
          <p:cNvGrpSpPr/>
          <p:nvPr/>
        </p:nvGrpSpPr>
        <p:grpSpPr>
          <a:xfrm rot="18960175">
            <a:off x="1438286" y="1802992"/>
            <a:ext cx="3251176" cy="3251429"/>
            <a:chOff x="4289107" y="1706544"/>
            <a:chExt cx="4196749" cy="4197076"/>
          </a:xfrm>
          <a:solidFill>
            <a:srgbClr val="263238"/>
          </a:solidFill>
        </p:grpSpPr>
        <p:sp>
          <p:nvSpPr>
            <p:cNvPr id="14" name="任意多边形 13"/>
            <p:cNvSpPr/>
            <p:nvPr/>
          </p:nvSpPr>
          <p:spPr>
            <a:xfrm>
              <a:off x="4289107" y="1706544"/>
              <a:ext cx="4196749" cy="4197076"/>
            </a:xfrm>
            <a:custGeom>
              <a:avLst/>
              <a:gdLst>
                <a:gd name="connsiteX0" fmla="*/ 2727175 w 3979631"/>
                <a:gd name="connsiteY0" fmla="*/ 3336801 h 3979941"/>
                <a:gd name="connsiteX1" fmla="*/ 2956280 w 3979631"/>
                <a:gd name="connsiteY1" fmla="*/ 3733623 h 3979941"/>
                <a:gd name="connsiteX2" fmla="*/ 2846449 w 3979631"/>
                <a:gd name="connsiteY2" fmla="*/ 3791803 h 3979941"/>
                <a:gd name="connsiteX3" fmla="*/ 2181185 w 3979631"/>
                <a:gd name="connsiteY3" fmla="*/ 3975527 h 3979941"/>
                <a:gd name="connsiteX4" fmla="*/ 2087981 w 3979631"/>
                <a:gd name="connsiteY4" fmla="*/ 3979941 h 3979941"/>
                <a:gd name="connsiteX5" fmla="*/ 2087981 w 3979631"/>
                <a:gd name="connsiteY5" fmla="*/ 3521526 h 3979941"/>
                <a:gd name="connsiteX6" fmla="*/ 2146797 w 3979631"/>
                <a:gd name="connsiteY6" fmla="*/ 3518556 h 3979941"/>
                <a:gd name="connsiteX7" fmla="*/ 2655902 w 3979631"/>
                <a:gd name="connsiteY7" fmla="*/ 3374955 h 3979941"/>
                <a:gd name="connsiteX8" fmla="*/ 3302316 w 3979631"/>
                <a:gd name="connsiteY8" fmla="*/ 2787843 h 3979941"/>
                <a:gd name="connsiteX9" fmla="*/ 3699486 w 3979631"/>
                <a:gd name="connsiteY9" fmla="*/ 3017149 h 3979941"/>
                <a:gd name="connsiteX10" fmla="*/ 3613957 w 3979631"/>
                <a:gd name="connsiteY10" fmla="*/ 3148225 h 3979941"/>
                <a:gd name="connsiteX11" fmla="*/ 3138450 w 3979631"/>
                <a:gd name="connsiteY11" fmla="*/ 3620896 h 3979941"/>
                <a:gd name="connsiteX12" fmla="*/ 3016820 w 3979631"/>
                <a:gd name="connsiteY12" fmla="*/ 3699222 h 3979941"/>
                <a:gd name="connsiteX13" fmla="*/ 2787731 w 3979631"/>
                <a:gd name="connsiteY13" fmla="*/ 3302428 h 3979941"/>
                <a:gd name="connsiteX14" fmla="*/ 2879255 w 3979631"/>
                <a:gd name="connsiteY14" fmla="*/ 3242977 h 3979941"/>
                <a:gd name="connsiteX15" fmla="*/ 3242865 w 3979631"/>
                <a:gd name="connsiteY15" fmla="*/ 2879367 h 3979941"/>
                <a:gd name="connsiteX16" fmla="*/ 3521414 w 3979631"/>
                <a:gd name="connsiteY16" fmla="*/ 2088093 h 3979941"/>
                <a:gd name="connsiteX17" fmla="*/ 3979631 w 3979631"/>
                <a:gd name="connsiteY17" fmla="*/ 2088093 h 3979941"/>
                <a:gd name="connsiteX18" fmla="*/ 3974296 w 3979631"/>
                <a:gd name="connsiteY18" fmla="*/ 2193764 h 3979941"/>
                <a:gd name="connsiteX19" fmla="*/ 3786573 w 3979631"/>
                <a:gd name="connsiteY19" fmla="*/ 2857353 h 3979941"/>
                <a:gd name="connsiteX20" fmla="*/ 3733379 w 3979631"/>
                <a:gd name="connsiteY20" fmla="*/ 2956316 h 3979941"/>
                <a:gd name="connsiteX21" fmla="*/ 3336689 w 3979631"/>
                <a:gd name="connsiteY21" fmla="*/ 2727287 h 3979941"/>
                <a:gd name="connsiteX22" fmla="*/ 3374843 w 3979631"/>
                <a:gd name="connsiteY22" fmla="*/ 2656013 h 3979941"/>
                <a:gd name="connsiteX23" fmla="*/ 3518444 w 3979631"/>
                <a:gd name="connsiteY23" fmla="*/ 2146909 h 3979941"/>
                <a:gd name="connsiteX24" fmla="*/ 245506 w 3979631"/>
                <a:gd name="connsiteY24" fmla="*/ 1022993 h 3979941"/>
                <a:gd name="connsiteX25" fmla="*/ 641800 w 3979631"/>
                <a:gd name="connsiteY25" fmla="*/ 1251793 h 3979941"/>
                <a:gd name="connsiteX26" fmla="*/ 638450 w 3979631"/>
                <a:gd name="connsiteY26" fmla="*/ 1257308 h 3979941"/>
                <a:gd name="connsiteX27" fmla="*/ 460912 w 3979631"/>
                <a:gd name="connsiteY27" fmla="*/ 1832672 h 3979941"/>
                <a:gd name="connsiteX28" fmla="*/ 457942 w 3979631"/>
                <a:gd name="connsiteY28" fmla="*/ 1891487 h 3979941"/>
                <a:gd name="connsiteX29" fmla="*/ 0 w 3979631"/>
                <a:gd name="connsiteY29" fmla="*/ 1891488 h 3979941"/>
                <a:gd name="connsiteX30" fmla="*/ 5334 w 3979631"/>
                <a:gd name="connsiteY30" fmla="*/ 1785854 h 3979941"/>
                <a:gd name="connsiteX31" fmla="*/ 235794 w 3979631"/>
                <a:gd name="connsiteY31" fmla="*/ 1038978 h 3979941"/>
                <a:gd name="connsiteX32" fmla="*/ 963337 w 3979631"/>
                <a:gd name="connsiteY32" fmla="*/ 281745 h 3979941"/>
                <a:gd name="connsiteX33" fmla="*/ 1192157 w 3979631"/>
                <a:gd name="connsiteY33" fmla="*/ 678073 h 3979941"/>
                <a:gd name="connsiteX34" fmla="*/ 1130495 w 3979631"/>
                <a:gd name="connsiteY34" fmla="*/ 715534 h 3979941"/>
                <a:gd name="connsiteX35" fmla="*/ 715423 w 3979631"/>
                <a:gd name="connsiteY35" fmla="*/ 1130607 h 3979941"/>
                <a:gd name="connsiteX36" fmla="*/ 677962 w 3979631"/>
                <a:gd name="connsiteY36" fmla="*/ 1192269 h 3979941"/>
                <a:gd name="connsiteX37" fmla="*/ 281668 w 3979631"/>
                <a:gd name="connsiteY37" fmla="*/ 963469 h 3979941"/>
                <a:gd name="connsiteX38" fmla="*/ 335712 w 3979631"/>
                <a:gd name="connsiteY38" fmla="*/ 874509 h 3979941"/>
                <a:gd name="connsiteX39" fmla="*/ 874515 w 3979631"/>
                <a:gd name="connsiteY39" fmla="*/ 335706 h 3979941"/>
                <a:gd name="connsiteX40" fmla="*/ 2193445 w 3979631"/>
                <a:gd name="connsiteY40" fmla="*/ 5312 h 3979941"/>
                <a:gd name="connsiteX41" fmla="*/ 2193770 w 3979631"/>
                <a:gd name="connsiteY41" fmla="*/ 5328 h 3979941"/>
                <a:gd name="connsiteX42" fmla="*/ 2205740 w 3979631"/>
                <a:gd name="connsiteY42" fmla="*/ 7155 h 3979941"/>
                <a:gd name="connsiteX43" fmla="*/ 1891375 w 3979631"/>
                <a:gd name="connsiteY43" fmla="*/ 0 h 3979941"/>
                <a:gd name="connsiteX44" fmla="*/ 1891375 w 3979631"/>
                <a:gd name="connsiteY44" fmla="*/ 458054 h 3979941"/>
                <a:gd name="connsiteX45" fmla="*/ 1832560 w 3979631"/>
                <a:gd name="connsiteY45" fmla="*/ 461024 h 3979941"/>
                <a:gd name="connsiteX46" fmla="*/ 1257196 w 3979631"/>
                <a:gd name="connsiteY46" fmla="*/ 638562 h 3979941"/>
                <a:gd name="connsiteX47" fmla="*/ 1251681 w 3979631"/>
                <a:gd name="connsiteY47" fmla="*/ 641912 h 3979941"/>
                <a:gd name="connsiteX48" fmla="*/ 1022861 w 3979631"/>
                <a:gd name="connsiteY48" fmla="*/ 245584 h 3979941"/>
                <a:gd name="connsiteX49" fmla="*/ 1038985 w 3979631"/>
                <a:gd name="connsiteY49" fmla="*/ 235788 h 3979941"/>
                <a:gd name="connsiteX50" fmla="*/ 1785861 w 3979631"/>
                <a:gd name="connsiteY50" fmla="*/ 5328 h 3979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979631" h="3979941">
                  <a:moveTo>
                    <a:pt x="2727175" y="3336801"/>
                  </a:moveTo>
                  <a:lnTo>
                    <a:pt x="2956280" y="3733623"/>
                  </a:lnTo>
                  <a:lnTo>
                    <a:pt x="2846449" y="3791803"/>
                  </a:lnTo>
                  <a:cubicBezTo>
                    <a:pt x="2641543" y="3889385"/>
                    <a:pt x="2417368" y="3953047"/>
                    <a:pt x="2181185" y="3975527"/>
                  </a:cubicBezTo>
                  <a:lnTo>
                    <a:pt x="2087981" y="3979941"/>
                  </a:lnTo>
                  <a:lnTo>
                    <a:pt x="2087981" y="3521526"/>
                  </a:lnTo>
                  <a:lnTo>
                    <a:pt x="2146797" y="3518556"/>
                  </a:lnTo>
                  <a:cubicBezTo>
                    <a:pt x="2327605" y="3500194"/>
                    <a:pt x="2499146" y="3450487"/>
                    <a:pt x="2655902" y="3374955"/>
                  </a:cubicBezTo>
                  <a:close/>
                  <a:moveTo>
                    <a:pt x="3302316" y="2787843"/>
                  </a:moveTo>
                  <a:lnTo>
                    <a:pt x="3699486" y="3017149"/>
                  </a:lnTo>
                  <a:lnTo>
                    <a:pt x="3613957" y="3148225"/>
                  </a:lnTo>
                  <a:cubicBezTo>
                    <a:pt x="3483195" y="3331231"/>
                    <a:pt x="3322272" y="3491209"/>
                    <a:pt x="3138450" y="3620896"/>
                  </a:cubicBezTo>
                  <a:lnTo>
                    <a:pt x="3016820" y="3699222"/>
                  </a:lnTo>
                  <a:lnTo>
                    <a:pt x="2787731" y="3302428"/>
                  </a:lnTo>
                  <a:lnTo>
                    <a:pt x="2879255" y="3242977"/>
                  </a:lnTo>
                  <a:cubicBezTo>
                    <a:pt x="3019844" y="3142999"/>
                    <a:pt x="3142887" y="3019956"/>
                    <a:pt x="3242865" y="2879367"/>
                  </a:cubicBezTo>
                  <a:close/>
                  <a:moveTo>
                    <a:pt x="3521414" y="2088093"/>
                  </a:moveTo>
                  <a:lnTo>
                    <a:pt x="3979631" y="2088093"/>
                  </a:lnTo>
                  <a:lnTo>
                    <a:pt x="3974296" y="2193764"/>
                  </a:lnTo>
                  <a:cubicBezTo>
                    <a:pt x="3950354" y="2429517"/>
                    <a:pt x="3885359" y="2653134"/>
                    <a:pt x="3786573" y="2857353"/>
                  </a:cubicBezTo>
                  <a:lnTo>
                    <a:pt x="3733379" y="2956316"/>
                  </a:lnTo>
                  <a:lnTo>
                    <a:pt x="3336689" y="2727287"/>
                  </a:lnTo>
                  <a:lnTo>
                    <a:pt x="3374843" y="2656013"/>
                  </a:lnTo>
                  <a:cubicBezTo>
                    <a:pt x="3450375" y="2499258"/>
                    <a:pt x="3500082" y="2327717"/>
                    <a:pt x="3518444" y="2146909"/>
                  </a:cubicBezTo>
                  <a:close/>
                  <a:moveTo>
                    <a:pt x="245506" y="1022993"/>
                  </a:moveTo>
                  <a:lnTo>
                    <a:pt x="641800" y="1251793"/>
                  </a:lnTo>
                  <a:lnTo>
                    <a:pt x="638450" y="1257308"/>
                  </a:lnTo>
                  <a:cubicBezTo>
                    <a:pt x="543823" y="1431500"/>
                    <a:pt x="481897" y="1626034"/>
                    <a:pt x="460912" y="1832672"/>
                  </a:cubicBezTo>
                  <a:lnTo>
                    <a:pt x="457942" y="1891487"/>
                  </a:lnTo>
                  <a:lnTo>
                    <a:pt x="0" y="1891488"/>
                  </a:lnTo>
                  <a:lnTo>
                    <a:pt x="5334" y="1785854"/>
                  </a:lnTo>
                  <a:cubicBezTo>
                    <a:pt x="32575" y="1517620"/>
                    <a:pt x="112960" y="1265096"/>
                    <a:pt x="235794" y="1038978"/>
                  </a:cubicBezTo>
                  <a:close/>
                  <a:moveTo>
                    <a:pt x="963337" y="281745"/>
                  </a:moveTo>
                  <a:lnTo>
                    <a:pt x="1192157" y="678073"/>
                  </a:lnTo>
                  <a:lnTo>
                    <a:pt x="1130495" y="715534"/>
                  </a:lnTo>
                  <a:cubicBezTo>
                    <a:pt x="966989" y="825997"/>
                    <a:pt x="825885" y="967101"/>
                    <a:pt x="715423" y="1130607"/>
                  </a:cubicBezTo>
                  <a:lnTo>
                    <a:pt x="677962" y="1192269"/>
                  </a:lnTo>
                  <a:lnTo>
                    <a:pt x="281668" y="963469"/>
                  </a:lnTo>
                  <a:lnTo>
                    <a:pt x="335712" y="874509"/>
                  </a:lnTo>
                  <a:cubicBezTo>
                    <a:pt x="479103" y="662263"/>
                    <a:pt x="662269" y="479097"/>
                    <a:pt x="874515" y="335706"/>
                  </a:cubicBezTo>
                  <a:close/>
                  <a:moveTo>
                    <a:pt x="2193445" y="5312"/>
                  </a:moveTo>
                  <a:lnTo>
                    <a:pt x="2193770" y="5328"/>
                  </a:lnTo>
                  <a:lnTo>
                    <a:pt x="2205740" y="7155"/>
                  </a:lnTo>
                  <a:close/>
                  <a:moveTo>
                    <a:pt x="1891375" y="0"/>
                  </a:moveTo>
                  <a:lnTo>
                    <a:pt x="1891375" y="458054"/>
                  </a:lnTo>
                  <a:lnTo>
                    <a:pt x="1832560" y="461024"/>
                  </a:lnTo>
                  <a:cubicBezTo>
                    <a:pt x="1625922" y="482009"/>
                    <a:pt x="1431388" y="543935"/>
                    <a:pt x="1257196" y="638562"/>
                  </a:cubicBezTo>
                  <a:lnTo>
                    <a:pt x="1251681" y="641912"/>
                  </a:lnTo>
                  <a:lnTo>
                    <a:pt x="1022861" y="245584"/>
                  </a:lnTo>
                  <a:lnTo>
                    <a:pt x="1038985" y="235788"/>
                  </a:lnTo>
                  <a:cubicBezTo>
                    <a:pt x="1265102" y="112954"/>
                    <a:pt x="1517626" y="32569"/>
                    <a:pt x="1785861" y="532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81965"/>
              <a:endParaRPr lang="zh-CN" altLang="en-US">
                <a:solidFill>
                  <a:prstClr val="white"/>
                </a:solidFill>
              </a:endParaRPr>
            </a:p>
          </p:txBody>
        </p:sp>
        <p:sp>
          <p:nvSpPr>
            <p:cNvPr id="15" name="任意多边形 14"/>
            <p:cNvSpPr/>
            <p:nvPr/>
          </p:nvSpPr>
          <p:spPr>
            <a:xfrm>
              <a:off x="4922009" y="2248174"/>
              <a:ext cx="3016321" cy="3016321"/>
            </a:xfrm>
            <a:custGeom>
              <a:avLst/>
              <a:gdLst>
                <a:gd name="connsiteX0" fmla="*/ 1939677 w 2860272"/>
                <a:gd name="connsiteY0" fmla="*/ 2382316 h 2860272"/>
                <a:gd name="connsiteX1" fmla="*/ 2117373 w 2860272"/>
                <a:gd name="connsiteY1" fmla="*/ 2690094 h 2860272"/>
                <a:gd name="connsiteX2" fmla="*/ 2114190 w 2860272"/>
                <a:gd name="connsiteY2" fmla="*/ 2692027 h 2860272"/>
                <a:gd name="connsiteX3" fmla="*/ 1576867 w 2860272"/>
                <a:gd name="connsiteY3" fmla="*/ 2857827 h 2860272"/>
                <a:gd name="connsiteX4" fmla="*/ 1528439 w 2860272"/>
                <a:gd name="connsiteY4" fmla="*/ 2860272 h 2860272"/>
                <a:gd name="connsiteX5" fmla="*/ 1528439 w 2860272"/>
                <a:gd name="connsiteY5" fmla="*/ 2505172 h 2860272"/>
                <a:gd name="connsiteX6" fmla="*/ 1540560 w 2860272"/>
                <a:gd name="connsiteY6" fmla="*/ 2504560 h 2860272"/>
                <a:gd name="connsiteX7" fmla="*/ 1850521 w 2860272"/>
                <a:gd name="connsiteY7" fmla="*/ 2425265 h 2860272"/>
                <a:gd name="connsiteX8" fmla="*/ 920596 w 2860272"/>
                <a:gd name="connsiteY8" fmla="*/ 2382316 h 2860272"/>
                <a:gd name="connsiteX9" fmla="*/ 1009751 w 2860272"/>
                <a:gd name="connsiteY9" fmla="*/ 2425265 h 2860272"/>
                <a:gd name="connsiteX10" fmla="*/ 1319712 w 2860272"/>
                <a:gd name="connsiteY10" fmla="*/ 2504560 h 2860272"/>
                <a:gd name="connsiteX11" fmla="*/ 1331833 w 2860272"/>
                <a:gd name="connsiteY11" fmla="*/ 2505172 h 2860272"/>
                <a:gd name="connsiteX12" fmla="*/ 1331833 w 2860272"/>
                <a:gd name="connsiteY12" fmla="*/ 2860272 h 2860272"/>
                <a:gd name="connsiteX13" fmla="*/ 1283406 w 2860272"/>
                <a:gd name="connsiteY13" fmla="*/ 2857827 h 2860272"/>
                <a:gd name="connsiteX14" fmla="*/ 746082 w 2860272"/>
                <a:gd name="connsiteY14" fmla="*/ 2692027 h 2860272"/>
                <a:gd name="connsiteX15" fmla="*/ 742900 w 2860272"/>
                <a:gd name="connsiteY15" fmla="*/ 2690094 h 2860272"/>
                <a:gd name="connsiteX16" fmla="*/ 513629 w 2860272"/>
                <a:gd name="connsiteY16" fmla="*/ 1999483 h 2860272"/>
                <a:gd name="connsiteX17" fmla="*/ 534583 w 2860272"/>
                <a:gd name="connsiteY17" fmla="*/ 2033975 h 2860272"/>
                <a:gd name="connsiteX18" fmla="*/ 826298 w 2860272"/>
                <a:gd name="connsiteY18" fmla="*/ 2325689 h 2860272"/>
                <a:gd name="connsiteX19" fmla="*/ 860790 w 2860272"/>
                <a:gd name="connsiteY19" fmla="*/ 2346644 h 2860272"/>
                <a:gd name="connsiteX20" fmla="*/ 683376 w 2860272"/>
                <a:gd name="connsiteY20" fmla="*/ 2653933 h 2860272"/>
                <a:gd name="connsiteX21" fmla="*/ 627758 w 2860272"/>
                <a:gd name="connsiteY21" fmla="*/ 2620144 h 2860272"/>
                <a:gd name="connsiteX22" fmla="*/ 240129 w 2860272"/>
                <a:gd name="connsiteY22" fmla="*/ 2232514 h 2860272"/>
                <a:gd name="connsiteX23" fmla="*/ 206340 w 2860272"/>
                <a:gd name="connsiteY23" fmla="*/ 2176896 h 2860272"/>
                <a:gd name="connsiteX24" fmla="*/ 2346643 w 2860272"/>
                <a:gd name="connsiteY24" fmla="*/ 1999483 h 2860272"/>
                <a:gd name="connsiteX25" fmla="*/ 2653932 w 2860272"/>
                <a:gd name="connsiteY25" fmla="*/ 2176896 h 2860272"/>
                <a:gd name="connsiteX26" fmla="*/ 2620144 w 2860272"/>
                <a:gd name="connsiteY26" fmla="*/ 2232514 h 2860272"/>
                <a:gd name="connsiteX27" fmla="*/ 2232514 w 2860272"/>
                <a:gd name="connsiteY27" fmla="*/ 2620144 h 2860272"/>
                <a:gd name="connsiteX28" fmla="*/ 2176896 w 2860272"/>
                <a:gd name="connsiteY28" fmla="*/ 2653933 h 2860272"/>
                <a:gd name="connsiteX29" fmla="*/ 1999483 w 2860272"/>
                <a:gd name="connsiteY29" fmla="*/ 2346644 h 2860272"/>
                <a:gd name="connsiteX30" fmla="*/ 2033975 w 2860272"/>
                <a:gd name="connsiteY30" fmla="*/ 2325689 h 2860272"/>
                <a:gd name="connsiteX31" fmla="*/ 2325689 w 2860272"/>
                <a:gd name="connsiteY31" fmla="*/ 2033975 h 2860272"/>
                <a:gd name="connsiteX32" fmla="*/ 2505172 w 2860272"/>
                <a:gd name="connsiteY32" fmla="*/ 1528439 h 2860272"/>
                <a:gd name="connsiteX33" fmla="*/ 2860272 w 2860272"/>
                <a:gd name="connsiteY33" fmla="*/ 1528439 h 2860272"/>
                <a:gd name="connsiteX34" fmla="*/ 2857827 w 2860272"/>
                <a:gd name="connsiteY34" fmla="*/ 1576867 h 2860272"/>
                <a:gd name="connsiteX35" fmla="*/ 2692027 w 2860272"/>
                <a:gd name="connsiteY35" fmla="*/ 2114190 h 2860272"/>
                <a:gd name="connsiteX36" fmla="*/ 2690094 w 2860272"/>
                <a:gd name="connsiteY36" fmla="*/ 2117373 h 2860272"/>
                <a:gd name="connsiteX37" fmla="*/ 2382316 w 2860272"/>
                <a:gd name="connsiteY37" fmla="*/ 1939677 h 2860272"/>
                <a:gd name="connsiteX38" fmla="*/ 2425265 w 2860272"/>
                <a:gd name="connsiteY38" fmla="*/ 1850521 h 2860272"/>
                <a:gd name="connsiteX39" fmla="*/ 2504560 w 2860272"/>
                <a:gd name="connsiteY39" fmla="*/ 1540560 h 2860272"/>
                <a:gd name="connsiteX40" fmla="*/ 355100 w 2860272"/>
                <a:gd name="connsiteY40" fmla="*/ 1528439 h 2860272"/>
                <a:gd name="connsiteX41" fmla="*/ 355712 w 2860272"/>
                <a:gd name="connsiteY41" fmla="*/ 1540560 h 2860272"/>
                <a:gd name="connsiteX42" fmla="*/ 435008 w 2860272"/>
                <a:gd name="connsiteY42" fmla="*/ 1850521 h 2860272"/>
                <a:gd name="connsiteX43" fmla="*/ 477956 w 2860272"/>
                <a:gd name="connsiteY43" fmla="*/ 1939677 h 2860272"/>
                <a:gd name="connsiteX44" fmla="*/ 170178 w 2860272"/>
                <a:gd name="connsiteY44" fmla="*/ 2117372 h 2860272"/>
                <a:gd name="connsiteX45" fmla="*/ 168245 w 2860272"/>
                <a:gd name="connsiteY45" fmla="*/ 2114190 h 2860272"/>
                <a:gd name="connsiteX46" fmla="*/ 2446 w 2860272"/>
                <a:gd name="connsiteY46" fmla="*/ 1576867 h 2860272"/>
                <a:gd name="connsiteX47" fmla="*/ 0 w 2860272"/>
                <a:gd name="connsiteY47" fmla="*/ 1528439 h 2860272"/>
                <a:gd name="connsiteX48" fmla="*/ 2690094 w 2860272"/>
                <a:gd name="connsiteY48" fmla="*/ 742900 h 2860272"/>
                <a:gd name="connsiteX49" fmla="*/ 2692027 w 2860272"/>
                <a:gd name="connsiteY49" fmla="*/ 746082 h 2860272"/>
                <a:gd name="connsiteX50" fmla="*/ 2857827 w 2860272"/>
                <a:gd name="connsiteY50" fmla="*/ 1283406 h 2860272"/>
                <a:gd name="connsiteX51" fmla="*/ 2860272 w 2860272"/>
                <a:gd name="connsiteY51" fmla="*/ 1331833 h 2860272"/>
                <a:gd name="connsiteX52" fmla="*/ 2505172 w 2860272"/>
                <a:gd name="connsiteY52" fmla="*/ 1331833 h 2860272"/>
                <a:gd name="connsiteX53" fmla="*/ 2504560 w 2860272"/>
                <a:gd name="connsiteY53" fmla="*/ 1319712 h 2860272"/>
                <a:gd name="connsiteX54" fmla="*/ 2425265 w 2860272"/>
                <a:gd name="connsiteY54" fmla="*/ 1009751 h 2860272"/>
                <a:gd name="connsiteX55" fmla="*/ 2382316 w 2860272"/>
                <a:gd name="connsiteY55" fmla="*/ 920596 h 2860272"/>
                <a:gd name="connsiteX56" fmla="*/ 170178 w 2860272"/>
                <a:gd name="connsiteY56" fmla="*/ 742900 h 2860272"/>
                <a:gd name="connsiteX57" fmla="*/ 477956 w 2860272"/>
                <a:gd name="connsiteY57" fmla="*/ 920596 h 2860272"/>
                <a:gd name="connsiteX58" fmla="*/ 435008 w 2860272"/>
                <a:gd name="connsiteY58" fmla="*/ 1009751 h 2860272"/>
                <a:gd name="connsiteX59" fmla="*/ 355712 w 2860272"/>
                <a:gd name="connsiteY59" fmla="*/ 1319712 h 2860272"/>
                <a:gd name="connsiteX60" fmla="*/ 355100 w 2860272"/>
                <a:gd name="connsiteY60" fmla="*/ 1331833 h 2860272"/>
                <a:gd name="connsiteX61" fmla="*/ 0 w 2860272"/>
                <a:gd name="connsiteY61" fmla="*/ 1331833 h 2860272"/>
                <a:gd name="connsiteX62" fmla="*/ 2446 w 2860272"/>
                <a:gd name="connsiteY62" fmla="*/ 1283406 h 2860272"/>
                <a:gd name="connsiteX63" fmla="*/ 168245 w 2860272"/>
                <a:gd name="connsiteY63" fmla="*/ 746082 h 2860272"/>
                <a:gd name="connsiteX64" fmla="*/ 683376 w 2860272"/>
                <a:gd name="connsiteY64" fmla="*/ 206340 h 2860272"/>
                <a:gd name="connsiteX65" fmla="*/ 860790 w 2860272"/>
                <a:gd name="connsiteY65" fmla="*/ 513629 h 2860272"/>
                <a:gd name="connsiteX66" fmla="*/ 826298 w 2860272"/>
                <a:gd name="connsiteY66" fmla="*/ 534583 h 2860272"/>
                <a:gd name="connsiteX67" fmla="*/ 534583 w 2860272"/>
                <a:gd name="connsiteY67" fmla="*/ 826298 h 2860272"/>
                <a:gd name="connsiteX68" fmla="*/ 513629 w 2860272"/>
                <a:gd name="connsiteY68" fmla="*/ 860790 h 2860272"/>
                <a:gd name="connsiteX69" fmla="*/ 206340 w 2860272"/>
                <a:gd name="connsiteY69" fmla="*/ 683376 h 2860272"/>
                <a:gd name="connsiteX70" fmla="*/ 240129 w 2860272"/>
                <a:gd name="connsiteY70" fmla="*/ 627758 h 2860272"/>
                <a:gd name="connsiteX71" fmla="*/ 627758 w 2860272"/>
                <a:gd name="connsiteY71" fmla="*/ 240129 h 2860272"/>
                <a:gd name="connsiteX72" fmla="*/ 2176896 w 2860272"/>
                <a:gd name="connsiteY72" fmla="*/ 206340 h 2860272"/>
                <a:gd name="connsiteX73" fmla="*/ 2232514 w 2860272"/>
                <a:gd name="connsiteY73" fmla="*/ 240129 h 2860272"/>
                <a:gd name="connsiteX74" fmla="*/ 2620144 w 2860272"/>
                <a:gd name="connsiteY74" fmla="*/ 627758 h 2860272"/>
                <a:gd name="connsiteX75" fmla="*/ 2653932 w 2860272"/>
                <a:gd name="connsiteY75" fmla="*/ 683376 h 2860272"/>
                <a:gd name="connsiteX76" fmla="*/ 2346644 w 2860272"/>
                <a:gd name="connsiteY76" fmla="*/ 860789 h 2860272"/>
                <a:gd name="connsiteX77" fmla="*/ 2325689 w 2860272"/>
                <a:gd name="connsiteY77" fmla="*/ 826298 h 2860272"/>
                <a:gd name="connsiteX78" fmla="*/ 2033975 w 2860272"/>
                <a:gd name="connsiteY78" fmla="*/ 534583 h 2860272"/>
                <a:gd name="connsiteX79" fmla="*/ 1999483 w 2860272"/>
                <a:gd name="connsiteY79" fmla="*/ 513629 h 2860272"/>
                <a:gd name="connsiteX80" fmla="*/ 1528439 w 2860272"/>
                <a:gd name="connsiteY80" fmla="*/ 0 h 2860272"/>
                <a:gd name="connsiteX81" fmla="*/ 1576867 w 2860272"/>
                <a:gd name="connsiteY81" fmla="*/ 2445 h 2860272"/>
                <a:gd name="connsiteX82" fmla="*/ 2114190 w 2860272"/>
                <a:gd name="connsiteY82" fmla="*/ 168245 h 2860272"/>
                <a:gd name="connsiteX83" fmla="*/ 2117373 w 2860272"/>
                <a:gd name="connsiteY83" fmla="*/ 170178 h 2860272"/>
                <a:gd name="connsiteX84" fmla="*/ 1939677 w 2860272"/>
                <a:gd name="connsiteY84" fmla="*/ 477956 h 2860272"/>
                <a:gd name="connsiteX85" fmla="*/ 1850521 w 2860272"/>
                <a:gd name="connsiteY85" fmla="*/ 435008 h 2860272"/>
                <a:gd name="connsiteX86" fmla="*/ 1540560 w 2860272"/>
                <a:gd name="connsiteY86" fmla="*/ 355712 h 2860272"/>
                <a:gd name="connsiteX87" fmla="*/ 1528440 w 2860272"/>
                <a:gd name="connsiteY87" fmla="*/ 355100 h 2860272"/>
                <a:gd name="connsiteX88" fmla="*/ 1331833 w 2860272"/>
                <a:gd name="connsiteY88" fmla="*/ 0 h 2860272"/>
                <a:gd name="connsiteX89" fmla="*/ 1331833 w 2860272"/>
                <a:gd name="connsiteY89" fmla="*/ 355100 h 2860272"/>
                <a:gd name="connsiteX90" fmla="*/ 1319712 w 2860272"/>
                <a:gd name="connsiteY90" fmla="*/ 355712 h 2860272"/>
                <a:gd name="connsiteX91" fmla="*/ 1009751 w 2860272"/>
                <a:gd name="connsiteY91" fmla="*/ 435008 h 2860272"/>
                <a:gd name="connsiteX92" fmla="*/ 920596 w 2860272"/>
                <a:gd name="connsiteY92" fmla="*/ 477956 h 2860272"/>
                <a:gd name="connsiteX93" fmla="*/ 742900 w 2860272"/>
                <a:gd name="connsiteY93" fmla="*/ 170178 h 2860272"/>
                <a:gd name="connsiteX94" fmla="*/ 746082 w 2860272"/>
                <a:gd name="connsiteY94" fmla="*/ 168245 h 2860272"/>
                <a:gd name="connsiteX95" fmla="*/ 1283406 w 2860272"/>
                <a:gd name="connsiteY95" fmla="*/ 2445 h 2860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2860272" h="2860272">
                  <a:moveTo>
                    <a:pt x="1939677" y="2382316"/>
                  </a:moveTo>
                  <a:lnTo>
                    <a:pt x="2117373" y="2690094"/>
                  </a:lnTo>
                  <a:lnTo>
                    <a:pt x="2114190" y="2692027"/>
                  </a:lnTo>
                  <a:cubicBezTo>
                    <a:pt x="1951515" y="2780398"/>
                    <a:pt x="1769842" y="2838229"/>
                    <a:pt x="1576867" y="2857827"/>
                  </a:cubicBezTo>
                  <a:lnTo>
                    <a:pt x="1528439" y="2860272"/>
                  </a:lnTo>
                  <a:lnTo>
                    <a:pt x="1528439" y="2505172"/>
                  </a:lnTo>
                  <a:lnTo>
                    <a:pt x="1540560" y="2504560"/>
                  </a:lnTo>
                  <a:cubicBezTo>
                    <a:pt x="1649479" y="2493499"/>
                    <a:pt x="1753614" y="2466253"/>
                    <a:pt x="1850521" y="2425265"/>
                  </a:cubicBezTo>
                  <a:close/>
                  <a:moveTo>
                    <a:pt x="920596" y="2382316"/>
                  </a:moveTo>
                  <a:lnTo>
                    <a:pt x="1009751" y="2425265"/>
                  </a:lnTo>
                  <a:cubicBezTo>
                    <a:pt x="1106658" y="2466253"/>
                    <a:pt x="1210793" y="2493499"/>
                    <a:pt x="1319712" y="2504560"/>
                  </a:cubicBezTo>
                  <a:lnTo>
                    <a:pt x="1331833" y="2505172"/>
                  </a:lnTo>
                  <a:lnTo>
                    <a:pt x="1331833" y="2860272"/>
                  </a:lnTo>
                  <a:lnTo>
                    <a:pt x="1283406" y="2857827"/>
                  </a:lnTo>
                  <a:cubicBezTo>
                    <a:pt x="1090430" y="2838229"/>
                    <a:pt x="908758" y="2780398"/>
                    <a:pt x="746082" y="2692027"/>
                  </a:cubicBezTo>
                  <a:lnTo>
                    <a:pt x="742900" y="2690094"/>
                  </a:lnTo>
                  <a:close/>
                  <a:moveTo>
                    <a:pt x="513629" y="1999483"/>
                  </a:moveTo>
                  <a:lnTo>
                    <a:pt x="534583" y="2033975"/>
                  </a:lnTo>
                  <a:cubicBezTo>
                    <a:pt x="612217" y="2148887"/>
                    <a:pt x="711385" y="2248056"/>
                    <a:pt x="826298" y="2325689"/>
                  </a:cubicBezTo>
                  <a:lnTo>
                    <a:pt x="860790" y="2346644"/>
                  </a:lnTo>
                  <a:lnTo>
                    <a:pt x="683376" y="2653933"/>
                  </a:lnTo>
                  <a:lnTo>
                    <a:pt x="627758" y="2620144"/>
                  </a:lnTo>
                  <a:cubicBezTo>
                    <a:pt x="475063" y="2516985"/>
                    <a:pt x="343288" y="2385210"/>
                    <a:pt x="240129" y="2232514"/>
                  </a:cubicBezTo>
                  <a:lnTo>
                    <a:pt x="206340" y="2176896"/>
                  </a:lnTo>
                  <a:close/>
                  <a:moveTo>
                    <a:pt x="2346643" y="1999483"/>
                  </a:moveTo>
                  <a:lnTo>
                    <a:pt x="2653932" y="2176896"/>
                  </a:lnTo>
                  <a:lnTo>
                    <a:pt x="2620144" y="2232514"/>
                  </a:lnTo>
                  <a:cubicBezTo>
                    <a:pt x="2516985" y="2385210"/>
                    <a:pt x="2385210" y="2516985"/>
                    <a:pt x="2232514" y="2620144"/>
                  </a:cubicBezTo>
                  <a:lnTo>
                    <a:pt x="2176896" y="2653933"/>
                  </a:lnTo>
                  <a:lnTo>
                    <a:pt x="1999483" y="2346644"/>
                  </a:lnTo>
                  <a:lnTo>
                    <a:pt x="2033975" y="2325689"/>
                  </a:lnTo>
                  <a:cubicBezTo>
                    <a:pt x="2148887" y="2248056"/>
                    <a:pt x="2248056" y="2148887"/>
                    <a:pt x="2325689" y="2033975"/>
                  </a:cubicBezTo>
                  <a:close/>
                  <a:moveTo>
                    <a:pt x="2505172" y="1528439"/>
                  </a:moveTo>
                  <a:lnTo>
                    <a:pt x="2860272" y="1528439"/>
                  </a:lnTo>
                  <a:lnTo>
                    <a:pt x="2857827" y="1576867"/>
                  </a:lnTo>
                  <a:cubicBezTo>
                    <a:pt x="2838229" y="1769842"/>
                    <a:pt x="2780398" y="1951515"/>
                    <a:pt x="2692027" y="2114190"/>
                  </a:cubicBezTo>
                  <a:lnTo>
                    <a:pt x="2690094" y="2117373"/>
                  </a:lnTo>
                  <a:lnTo>
                    <a:pt x="2382316" y="1939677"/>
                  </a:lnTo>
                  <a:lnTo>
                    <a:pt x="2425265" y="1850521"/>
                  </a:lnTo>
                  <a:cubicBezTo>
                    <a:pt x="2466253" y="1753614"/>
                    <a:pt x="2493499" y="1649479"/>
                    <a:pt x="2504560" y="1540560"/>
                  </a:cubicBezTo>
                  <a:close/>
                  <a:moveTo>
                    <a:pt x="355100" y="1528439"/>
                  </a:moveTo>
                  <a:lnTo>
                    <a:pt x="355712" y="1540560"/>
                  </a:lnTo>
                  <a:cubicBezTo>
                    <a:pt x="366774" y="1649479"/>
                    <a:pt x="394020" y="1753614"/>
                    <a:pt x="435008" y="1850521"/>
                  </a:cubicBezTo>
                  <a:lnTo>
                    <a:pt x="477956" y="1939677"/>
                  </a:lnTo>
                  <a:lnTo>
                    <a:pt x="170178" y="2117372"/>
                  </a:lnTo>
                  <a:lnTo>
                    <a:pt x="168245" y="2114190"/>
                  </a:lnTo>
                  <a:cubicBezTo>
                    <a:pt x="79875" y="1951515"/>
                    <a:pt x="22043" y="1769842"/>
                    <a:pt x="2446" y="1576867"/>
                  </a:cubicBezTo>
                  <a:lnTo>
                    <a:pt x="0" y="1528439"/>
                  </a:lnTo>
                  <a:close/>
                  <a:moveTo>
                    <a:pt x="2690094" y="742900"/>
                  </a:moveTo>
                  <a:lnTo>
                    <a:pt x="2692027" y="746082"/>
                  </a:lnTo>
                  <a:cubicBezTo>
                    <a:pt x="2780398" y="908757"/>
                    <a:pt x="2838229" y="1090430"/>
                    <a:pt x="2857827" y="1283406"/>
                  </a:cubicBezTo>
                  <a:lnTo>
                    <a:pt x="2860272" y="1331833"/>
                  </a:lnTo>
                  <a:lnTo>
                    <a:pt x="2505172" y="1331833"/>
                  </a:lnTo>
                  <a:lnTo>
                    <a:pt x="2504560" y="1319712"/>
                  </a:lnTo>
                  <a:cubicBezTo>
                    <a:pt x="2493499" y="1210793"/>
                    <a:pt x="2466253" y="1106658"/>
                    <a:pt x="2425265" y="1009751"/>
                  </a:cubicBezTo>
                  <a:lnTo>
                    <a:pt x="2382316" y="920596"/>
                  </a:lnTo>
                  <a:close/>
                  <a:moveTo>
                    <a:pt x="170178" y="742900"/>
                  </a:moveTo>
                  <a:lnTo>
                    <a:pt x="477956" y="920596"/>
                  </a:lnTo>
                  <a:lnTo>
                    <a:pt x="435008" y="1009751"/>
                  </a:lnTo>
                  <a:cubicBezTo>
                    <a:pt x="394020" y="1106658"/>
                    <a:pt x="366774" y="1210793"/>
                    <a:pt x="355712" y="1319712"/>
                  </a:cubicBezTo>
                  <a:lnTo>
                    <a:pt x="355100" y="1331833"/>
                  </a:lnTo>
                  <a:lnTo>
                    <a:pt x="0" y="1331833"/>
                  </a:lnTo>
                  <a:lnTo>
                    <a:pt x="2446" y="1283406"/>
                  </a:lnTo>
                  <a:cubicBezTo>
                    <a:pt x="22043" y="1090430"/>
                    <a:pt x="79875" y="908757"/>
                    <a:pt x="168245" y="746082"/>
                  </a:cubicBezTo>
                  <a:close/>
                  <a:moveTo>
                    <a:pt x="683376" y="206340"/>
                  </a:moveTo>
                  <a:lnTo>
                    <a:pt x="860790" y="513629"/>
                  </a:lnTo>
                  <a:lnTo>
                    <a:pt x="826298" y="534583"/>
                  </a:lnTo>
                  <a:cubicBezTo>
                    <a:pt x="711385" y="612217"/>
                    <a:pt x="612217" y="711385"/>
                    <a:pt x="534583" y="826298"/>
                  </a:cubicBezTo>
                  <a:lnTo>
                    <a:pt x="513629" y="860790"/>
                  </a:lnTo>
                  <a:lnTo>
                    <a:pt x="206340" y="683376"/>
                  </a:lnTo>
                  <a:lnTo>
                    <a:pt x="240129" y="627758"/>
                  </a:lnTo>
                  <a:cubicBezTo>
                    <a:pt x="343288" y="475062"/>
                    <a:pt x="475063" y="343288"/>
                    <a:pt x="627758" y="240129"/>
                  </a:cubicBezTo>
                  <a:close/>
                  <a:moveTo>
                    <a:pt x="2176896" y="206340"/>
                  </a:moveTo>
                  <a:lnTo>
                    <a:pt x="2232514" y="240129"/>
                  </a:lnTo>
                  <a:cubicBezTo>
                    <a:pt x="2385210" y="343288"/>
                    <a:pt x="2516985" y="475062"/>
                    <a:pt x="2620144" y="627758"/>
                  </a:cubicBezTo>
                  <a:lnTo>
                    <a:pt x="2653932" y="683376"/>
                  </a:lnTo>
                  <a:lnTo>
                    <a:pt x="2346644" y="860789"/>
                  </a:lnTo>
                  <a:lnTo>
                    <a:pt x="2325689" y="826298"/>
                  </a:lnTo>
                  <a:cubicBezTo>
                    <a:pt x="2248056" y="711385"/>
                    <a:pt x="2148887" y="612217"/>
                    <a:pt x="2033975" y="534583"/>
                  </a:cubicBezTo>
                  <a:lnTo>
                    <a:pt x="1999483" y="513629"/>
                  </a:lnTo>
                  <a:close/>
                  <a:moveTo>
                    <a:pt x="1528439" y="0"/>
                  </a:moveTo>
                  <a:lnTo>
                    <a:pt x="1576867" y="2445"/>
                  </a:lnTo>
                  <a:cubicBezTo>
                    <a:pt x="1769842" y="22043"/>
                    <a:pt x="1951515" y="79874"/>
                    <a:pt x="2114190" y="168245"/>
                  </a:cubicBezTo>
                  <a:lnTo>
                    <a:pt x="2117373" y="170178"/>
                  </a:lnTo>
                  <a:lnTo>
                    <a:pt x="1939677" y="477956"/>
                  </a:lnTo>
                  <a:lnTo>
                    <a:pt x="1850521" y="435008"/>
                  </a:lnTo>
                  <a:cubicBezTo>
                    <a:pt x="1753614" y="394020"/>
                    <a:pt x="1649479" y="366773"/>
                    <a:pt x="1540560" y="355712"/>
                  </a:cubicBezTo>
                  <a:lnTo>
                    <a:pt x="1528440" y="355100"/>
                  </a:lnTo>
                  <a:close/>
                  <a:moveTo>
                    <a:pt x="1331833" y="0"/>
                  </a:moveTo>
                  <a:lnTo>
                    <a:pt x="1331833" y="355100"/>
                  </a:lnTo>
                  <a:lnTo>
                    <a:pt x="1319712" y="355712"/>
                  </a:lnTo>
                  <a:cubicBezTo>
                    <a:pt x="1210793" y="366773"/>
                    <a:pt x="1106658" y="394020"/>
                    <a:pt x="1009751" y="435008"/>
                  </a:cubicBezTo>
                  <a:lnTo>
                    <a:pt x="920596" y="477956"/>
                  </a:lnTo>
                  <a:lnTo>
                    <a:pt x="742900" y="170178"/>
                  </a:lnTo>
                  <a:lnTo>
                    <a:pt x="746082" y="168245"/>
                  </a:lnTo>
                  <a:cubicBezTo>
                    <a:pt x="908758" y="79874"/>
                    <a:pt x="1090430" y="22043"/>
                    <a:pt x="1283406" y="244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81965"/>
              <a:endParaRPr lang="zh-CN" altLang="en-US">
                <a:solidFill>
                  <a:prstClr val="white"/>
                </a:solidFill>
              </a:endParaRPr>
            </a:p>
          </p:txBody>
        </p:sp>
      </p:grpSp>
      <p:sp>
        <p:nvSpPr>
          <p:cNvPr id="16" name="Freeform 23"/>
          <p:cNvSpPr>
            <a:spLocks noEditPoints="1"/>
          </p:cNvSpPr>
          <p:nvPr/>
        </p:nvSpPr>
        <p:spPr bwMode="auto">
          <a:xfrm>
            <a:off x="2730717" y="3004604"/>
            <a:ext cx="660157" cy="746604"/>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rgbClr val="263238"/>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28" name="组合 27"/>
          <p:cNvGrpSpPr/>
          <p:nvPr/>
        </p:nvGrpSpPr>
        <p:grpSpPr>
          <a:xfrm>
            <a:off x="6242570" y="1797768"/>
            <a:ext cx="3097530" cy="572103"/>
            <a:chOff x="2374114" y="2069293"/>
            <a:chExt cx="3097530" cy="572103"/>
          </a:xfrm>
        </p:grpSpPr>
        <p:sp>
          <p:nvSpPr>
            <p:cNvPr id="29" name="TextBox 54"/>
            <p:cNvSpPr txBox="1"/>
            <p:nvPr/>
          </p:nvSpPr>
          <p:spPr>
            <a:xfrm>
              <a:off x="2374114" y="2365806"/>
              <a:ext cx="2913610" cy="275590"/>
            </a:xfrm>
            <a:prstGeom prst="rect">
              <a:avLst/>
            </a:prstGeom>
            <a:noFill/>
          </p:spPr>
          <p:txBody>
            <a:bodyPr wrap="square" rtlCol="0">
              <a:spAutoFit/>
            </a:bodyPr>
            <a:lstStyle/>
            <a:p>
              <a:pPr algn="ctr"/>
              <a:endParaRPr lang="en-US" altLang="zh-CN"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30" name="文本框 29"/>
            <p:cNvSpPr txBox="1"/>
            <p:nvPr/>
          </p:nvSpPr>
          <p:spPr>
            <a:xfrm>
              <a:off x="3129764" y="2069293"/>
              <a:ext cx="2341880" cy="521970"/>
            </a:xfrm>
            <a:prstGeom prst="rect">
              <a:avLst/>
            </a:prstGeom>
            <a:noFill/>
          </p:spPr>
          <p:txBody>
            <a:bodyPr wrap="square" rtlCol="0">
              <a:spAutoFit/>
            </a:bodyPr>
            <a:lstStyle/>
            <a:p>
              <a:pPr algn="ctr"/>
              <a:r>
                <a:rPr lang="zh-CN" altLang="en-US" sz="2800" b="1" dirty="0">
                  <a:solidFill>
                    <a:schemeClr val="tx1">
                      <a:lumMod val="95000"/>
                      <a:lumOff val="5000"/>
                    </a:schemeClr>
                  </a:solidFill>
                  <a:latin typeface="微软雅黑" panose="020B0503020204020204" pitchFamily="34" charset="-122"/>
                  <a:ea typeface="微软雅黑" panose="020B0503020204020204" pitchFamily="34" charset="-122"/>
                </a:rPr>
                <a:t>团队首页制作</a:t>
              </a:r>
              <a:endParaRPr lang="zh-CN" altLang="en-US" sz="28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5667375" y="2932430"/>
            <a:ext cx="4799330" cy="1753235"/>
          </a:xfrm>
          <a:prstGeom prst="rect">
            <a:avLst/>
          </a:prstGeom>
          <a:noFill/>
        </p:spPr>
        <p:txBody>
          <a:bodyPr wrap="square" rtlCol="0">
            <a:spAutoFit/>
          </a:bodyPr>
          <a:p>
            <a:r>
              <a:rPr lang="en-US" altLang="zh-CN"/>
              <a:t>      </a:t>
            </a:r>
            <a:r>
              <a:rPr lang="zh-CN" altLang="en-US"/>
              <a:t>是一个要团队解决的项目，每个人都要动脑子去想，用心去做，认真仔细的对每一个细小的地方。多听取别人的意见，从别人的网站上找到灵感。然后分工合作，各司其职，就能完成一个好网站。网站的首页是一个网站的门面。更要做的出彩，让别人一眼就能记住。</a:t>
            </a:r>
            <a:endParaRPr lang="zh-CN" altLang="en-US"/>
          </a:p>
        </p:txBody>
      </p:sp>
    </p:spTree>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flipH="1">
            <a:off x="2630630" y="423390"/>
            <a:ext cx="9980193" cy="36000"/>
          </a:xfrm>
          <a:prstGeom prst="homePlate">
            <a:avLst>
              <a:gd name="adj" fmla="val 32752"/>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p:nvPr/>
        </p:nvGrpSpPr>
        <p:grpSpPr>
          <a:xfrm>
            <a:off x="166370" y="186654"/>
            <a:ext cx="2309465" cy="500311"/>
            <a:chOff x="-20647197" y="2000250"/>
            <a:chExt cx="26742284" cy="2128838"/>
          </a:xfrm>
          <a:solidFill>
            <a:srgbClr val="37474F"/>
          </a:solidFill>
        </p:grpSpPr>
        <p:sp>
          <p:nvSpPr>
            <p:cNvPr id="6" name="燕尾形 5"/>
            <p:cNvSpPr/>
            <p:nvPr/>
          </p:nvSpPr>
          <p:spPr>
            <a:xfrm flipV="1">
              <a:off x="2885270" y="2000250"/>
              <a:ext cx="2261636" cy="2128838"/>
            </a:xfrm>
            <a:prstGeom prst="chevron">
              <a:avLst>
                <a:gd name="adj" fmla="val 8330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五边形 6"/>
            <p:cNvSpPr/>
            <p:nvPr/>
          </p:nvSpPr>
          <p:spPr>
            <a:xfrm>
              <a:off x="-20647197" y="2000250"/>
              <a:ext cx="26742284" cy="2128838"/>
            </a:xfrm>
            <a:prstGeom prst="homePlate">
              <a:avLst>
                <a:gd name="adj" fmla="val 327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rPr>
                <a:t> </a:t>
              </a: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项目收获</a:t>
              </a:r>
              <a:endParaRPr lang="en-US" altLang="zh-CN">
                <a:solidFill>
                  <a:schemeClr val="tx1"/>
                </a:solidFill>
              </a:endParaRPr>
            </a:p>
          </p:txBody>
        </p:sp>
      </p:grpSp>
      <p:sp>
        <p:nvSpPr>
          <p:cNvPr id="22" name="五边形 21"/>
          <p:cNvSpPr/>
          <p:nvPr/>
        </p:nvSpPr>
        <p:spPr>
          <a:xfrm rot="5400000">
            <a:off x="6073141" y="743054"/>
            <a:ext cx="45719" cy="12192001"/>
          </a:xfrm>
          <a:prstGeom prst="homePlate">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Rectangle 3"/>
          <p:cNvSpPr/>
          <p:nvPr/>
        </p:nvSpPr>
        <p:spPr>
          <a:xfrm>
            <a:off x="0" y="4825351"/>
            <a:ext cx="12191206" cy="2032649"/>
          </a:xfrm>
          <a:prstGeom prst="rect">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24" name="Group 4"/>
          <p:cNvGrpSpPr/>
          <p:nvPr/>
        </p:nvGrpSpPr>
        <p:grpSpPr>
          <a:xfrm>
            <a:off x="1248526" y="5290748"/>
            <a:ext cx="1227377" cy="1009684"/>
            <a:chOff x="5329238" y="1931988"/>
            <a:chExt cx="550862" cy="498475"/>
          </a:xfrm>
          <a:solidFill>
            <a:schemeClr val="bg1"/>
          </a:solidFill>
        </p:grpSpPr>
        <p:sp>
          <p:nvSpPr>
            <p:cNvPr id="26" name="Freeform 5"/>
            <p:cNvSpPr>
              <a:spLocks noEditPoints="1"/>
            </p:cNvSpPr>
            <p:nvPr/>
          </p:nvSpPr>
          <p:spPr bwMode="auto">
            <a:xfrm>
              <a:off x="5462588" y="2284413"/>
              <a:ext cx="53975" cy="146050"/>
            </a:xfrm>
            <a:custGeom>
              <a:avLst/>
              <a:gdLst>
                <a:gd name="T0" fmla="*/ 3 w 14"/>
                <a:gd name="T1" fmla="*/ 10 h 38"/>
                <a:gd name="T2" fmla="*/ 0 w 14"/>
                <a:gd name="T3" fmla="*/ 15 h 38"/>
                <a:gd name="T4" fmla="*/ 0 w 14"/>
                <a:gd name="T5" fmla="*/ 38 h 38"/>
                <a:gd name="T6" fmla="*/ 14 w 14"/>
                <a:gd name="T7" fmla="*/ 38 h 38"/>
                <a:gd name="T8" fmla="*/ 14 w 14"/>
                <a:gd name="T9" fmla="*/ 2 h 38"/>
                <a:gd name="T10" fmla="*/ 11 w 14"/>
                <a:gd name="T11" fmla="*/ 1 h 38"/>
                <a:gd name="T12" fmla="*/ 3 w 14"/>
                <a:gd name="T13" fmla="*/ 10 h 38"/>
                <a:gd name="T14" fmla="*/ 3 w 14"/>
                <a:gd name="T15" fmla="*/ 10 h 38"/>
                <a:gd name="T16" fmla="*/ 3 w 14"/>
                <a:gd name="T1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3" y="10"/>
                  </a:moveTo>
                  <a:cubicBezTo>
                    <a:pt x="1" y="11"/>
                    <a:pt x="0" y="13"/>
                    <a:pt x="0" y="15"/>
                  </a:cubicBezTo>
                  <a:cubicBezTo>
                    <a:pt x="0" y="38"/>
                    <a:pt x="0" y="38"/>
                    <a:pt x="0" y="38"/>
                  </a:cubicBezTo>
                  <a:cubicBezTo>
                    <a:pt x="14" y="38"/>
                    <a:pt x="14" y="38"/>
                    <a:pt x="14" y="38"/>
                  </a:cubicBezTo>
                  <a:cubicBezTo>
                    <a:pt x="14" y="2"/>
                    <a:pt x="14" y="2"/>
                    <a:pt x="14" y="2"/>
                  </a:cubicBezTo>
                  <a:cubicBezTo>
                    <a:pt x="14" y="0"/>
                    <a:pt x="13" y="0"/>
                    <a:pt x="11" y="1"/>
                  </a:cubicBezTo>
                  <a:lnTo>
                    <a:pt x="3" y="10"/>
                  </a:lnTo>
                  <a:close/>
                  <a:moveTo>
                    <a:pt x="3" y="10"/>
                  </a:moveTo>
                  <a:cubicBezTo>
                    <a:pt x="3" y="10"/>
                    <a:pt x="3" y="10"/>
                    <a:pt x="3" y="10"/>
                  </a:cubicBezTo>
                </a:path>
              </a:pathLst>
            </a:custGeom>
            <a:grpFill/>
            <a:ln>
              <a:noFill/>
            </a:ln>
          </p:spPr>
          <p:txBody>
            <a:bodyPr vert="horz" wrap="square" lIns="96429" tIns="48214" rIns="96429" bIns="48214" numCol="1" anchor="t" anchorCtr="0" compatLnSpc="1"/>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7" name="Freeform 6"/>
            <p:cNvSpPr>
              <a:spLocks noEditPoints="1"/>
            </p:cNvSpPr>
            <p:nvPr/>
          </p:nvSpPr>
          <p:spPr bwMode="auto">
            <a:xfrm>
              <a:off x="5688013" y="2200275"/>
              <a:ext cx="49212" cy="230188"/>
            </a:xfrm>
            <a:custGeom>
              <a:avLst/>
              <a:gdLst>
                <a:gd name="T0" fmla="*/ 2 w 13"/>
                <a:gd name="T1" fmla="*/ 10 h 60"/>
                <a:gd name="T2" fmla="*/ 0 w 13"/>
                <a:gd name="T3" fmla="*/ 15 h 60"/>
                <a:gd name="T4" fmla="*/ 0 w 13"/>
                <a:gd name="T5" fmla="*/ 60 h 60"/>
                <a:gd name="T6" fmla="*/ 13 w 13"/>
                <a:gd name="T7" fmla="*/ 60 h 60"/>
                <a:gd name="T8" fmla="*/ 13 w 13"/>
                <a:gd name="T9" fmla="*/ 2 h 60"/>
                <a:gd name="T10" fmla="*/ 11 w 13"/>
                <a:gd name="T11" fmla="*/ 1 h 60"/>
                <a:gd name="T12" fmla="*/ 2 w 13"/>
                <a:gd name="T13" fmla="*/ 10 h 60"/>
                <a:gd name="T14" fmla="*/ 2 w 13"/>
                <a:gd name="T15" fmla="*/ 10 h 60"/>
                <a:gd name="T16" fmla="*/ 2 w 13"/>
                <a:gd name="T17"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0">
                  <a:moveTo>
                    <a:pt x="2" y="10"/>
                  </a:moveTo>
                  <a:cubicBezTo>
                    <a:pt x="1" y="11"/>
                    <a:pt x="0" y="14"/>
                    <a:pt x="0" y="15"/>
                  </a:cubicBezTo>
                  <a:cubicBezTo>
                    <a:pt x="0" y="60"/>
                    <a:pt x="0" y="60"/>
                    <a:pt x="0" y="60"/>
                  </a:cubicBezTo>
                  <a:cubicBezTo>
                    <a:pt x="13" y="60"/>
                    <a:pt x="13" y="60"/>
                    <a:pt x="13" y="60"/>
                  </a:cubicBezTo>
                  <a:cubicBezTo>
                    <a:pt x="13" y="2"/>
                    <a:pt x="13" y="2"/>
                    <a:pt x="13" y="2"/>
                  </a:cubicBezTo>
                  <a:cubicBezTo>
                    <a:pt x="13" y="0"/>
                    <a:pt x="12" y="0"/>
                    <a:pt x="11" y="1"/>
                  </a:cubicBezTo>
                  <a:lnTo>
                    <a:pt x="2" y="10"/>
                  </a:lnTo>
                  <a:close/>
                  <a:moveTo>
                    <a:pt x="2" y="10"/>
                  </a:moveTo>
                  <a:cubicBezTo>
                    <a:pt x="2" y="10"/>
                    <a:pt x="2" y="10"/>
                    <a:pt x="2" y="10"/>
                  </a:cubicBezTo>
                </a:path>
              </a:pathLst>
            </a:custGeom>
            <a:grpFill/>
            <a:ln>
              <a:noFill/>
            </a:ln>
          </p:spPr>
          <p:txBody>
            <a:bodyPr vert="horz" wrap="square" lIns="96429" tIns="48214" rIns="96429" bIns="48214" numCol="1" anchor="t" anchorCtr="0" compatLnSpc="1"/>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8" name="Freeform 7"/>
            <p:cNvSpPr>
              <a:spLocks noEditPoints="1"/>
            </p:cNvSpPr>
            <p:nvPr/>
          </p:nvSpPr>
          <p:spPr bwMode="auto">
            <a:xfrm>
              <a:off x="5761038" y="2127250"/>
              <a:ext cx="49212" cy="303213"/>
            </a:xfrm>
            <a:custGeom>
              <a:avLst/>
              <a:gdLst>
                <a:gd name="T0" fmla="*/ 3 w 13"/>
                <a:gd name="T1" fmla="*/ 9 h 79"/>
                <a:gd name="T2" fmla="*/ 0 w 13"/>
                <a:gd name="T3" fmla="*/ 15 h 79"/>
                <a:gd name="T4" fmla="*/ 0 w 13"/>
                <a:gd name="T5" fmla="*/ 79 h 79"/>
                <a:gd name="T6" fmla="*/ 13 w 13"/>
                <a:gd name="T7" fmla="*/ 79 h 79"/>
                <a:gd name="T8" fmla="*/ 13 w 13"/>
                <a:gd name="T9" fmla="*/ 2 h 79"/>
                <a:gd name="T10" fmla="*/ 11 w 13"/>
                <a:gd name="T11" fmla="*/ 1 h 79"/>
                <a:gd name="T12" fmla="*/ 3 w 13"/>
                <a:gd name="T13" fmla="*/ 9 h 79"/>
                <a:gd name="T14" fmla="*/ 3 w 13"/>
                <a:gd name="T15" fmla="*/ 9 h 79"/>
                <a:gd name="T16" fmla="*/ 3 w 13"/>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9">
                  <a:moveTo>
                    <a:pt x="3" y="9"/>
                  </a:moveTo>
                  <a:cubicBezTo>
                    <a:pt x="1" y="11"/>
                    <a:pt x="0" y="13"/>
                    <a:pt x="0" y="15"/>
                  </a:cubicBezTo>
                  <a:cubicBezTo>
                    <a:pt x="0" y="79"/>
                    <a:pt x="0" y="79"/>
                    <a:pt x="0" y="79"/>
                  </a:cubicBezTo>
                  <a:cubicBezTo>
                    <a:pt x="13" y="79"/>
                    <a:pt x="13" y="79"/>
                    <a:pt x="13" y="79"/>
                  </a:cubicBezTo>
                  <a:cubicBezTo>
                    <a:pt x="13" y="2"/>
                    <a:pt x="13" y="2"/>
                    <a:pt x="13" y="2"/>
                  </a:cubicBezTo>
                  <a:cubicBezTo>
                    <a:pt x="13" y="1"/>
                    <a:pt x="12" y="0"/>
                    <a:pt x="11" y="1"/>
                  </a:cubicBezTo>
                  <a:lnTo>
                    <a:pt x="3" y="9"/>
                  </a:lnTo>
                  <a:close/>
                  <a:moveTo>
                    <a:pt x="3" y="9"/>
                  </a:moveTo>
                  <a:cubicBezTo>
                    <a:pt x="3" y="9"/>
                    <a:pt x="3" y="9"/>
                    <a:pt x="3" y="9"/>
                  </a:cubicBezTo>
                </a:path>
              </a:pathLst>
            </a:custGeom>
            <a:grpFill/>
            <a:ln>
              <a:noFill/>
            </a:ln>
          </p:spPr>
          <p:txBody>
            <a:bodyPr vert="horz" wrap="square" lIns="96429" tIns="48214" rIns="96429" bIns="48214" numCol="1" anchor="t" anchorCtr="0" compatLnSpc="1"/>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9" name="Freeform 8"/>
            <p:cNvSpPr>
              <a:spLocks noEditPoints="1"/>
            </p:cNvSpPr>
            <p:nvPr/>
          </p:nvSpPr>
          <p:spPr bwMode="auto">
            <a:xfrm>
              <a:off x="5611813" y="2273300"/>
              <a:ext cx="53975" cy="157163"/>
            </a:xfrm>
            <a:custGeom>
              <a:avLst/>
              <a:gdLst>
                <a:gd name="T0" fmla="*/ 3 w 14"/>
                <a:gd name="T1" fmla="*/ 10 h 41"/>
                <a:gd name="T2" fmla="*/ 2 w 14"/>
                <a:gd name="T3" fmla="*/ 11 h 41"/>
                <a:gd name="T4" fmla="*/ 0 w 14"/>
                <a:gd name="T5" fmla="*/ 16 h 41"/>
                <a:gd name="T6" fmla="*/ 0 w 14"/>
                <a:gd name="T7" fmla="*/ 41 h 41"/>
                <a:gd name="T8" fmla="*/ 14 w 14"/>
                <a:gd name="T9" fmla="*/ 41 h 41"/>
                <a:gd name="T10" fmla="*/ 14 w 14"/>
                <a:gd name="T11" fmla="*/ 3 h 41"/>
                <a:gd name="T12" fmla="*/ 11 w 14"/>
                <a:gd name="T13" fmla="*/ 2 h 41"/>
                <a:gd name="T14" fmla="*/ 3 w 14"/>
                <a:gd name="T15" fmla="*/ 10 h 41"/>
                <a:gd name="T16" fmla="*/ 3 w 14"/>
                <a:gd name="T17" fmla="*/ 10 h 41"/>
                <a:gd name="T18" fmla="*/ 3 w 14"/>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1">
                  <a:moveTo>
                    <a:pt x="3" y="10"/>
                  </a:moveTo>
                  <a:cubicBezTo>
                    <a:pt x="3" y="10"/>
                    <a:pt x="2" y="11"/>
                    <a:pt x="2" y="11"/>
                  </a:cubicBezTo>
                  <a:cubicBezTo>
                    <a:pt x="1" y="12"/>
                    <a:pt x="0" y="14"/>
                    <a:pt x="0" y="16"/>
                  </a:cubicBezTo>
                  <a:cubicBezTo>
                    <a:pt x="0" y="41"/>
                    <a:pt x="0" y="41"/>
                    <a:pt x="0" y="41"/>
                  </a:cubicBezTo>
                  <a:cubicBezTo>
                    <a:pt x="14" y="41"/>
                    <a:pt x="14" y="41"/>
                    <a:pt x="14" y="41"/>
                  </a:cubicBezTo>
                  <a:cubicBezTo>
                    <a:pt x="14" y="3"/>
                    <a:pt x="14" y="3"/>
                    <a:pt x="14" y="3"/>
                  </a:cubicBezTo>
                  <a:cubicBezTo>
                    <a:pt x="14" y="1"/>
                    <a:pt x="13" y="0"/>
                    <a:pt x="11" y="2"/>
                  </a:cubicBezTo>
                  <a:lnTo>
                    <a:pt x="3" y="10"/>
                  </a:lnTo>
                  <a:close/>
                  <a:moveTo>
                    <a:pt x="3" y="10"/>
                  </a:moveTo>
                  <a:cubicBezTo>
                    <a:pt x="3" y="10"/>
                    <a:pt x="3" y="10"/>
                    <a:pt x="3" y="10"/>
                  </a:cubicBezTo>
                </a:path>
              </a:pathLst>
            </a:custGeom>
            <a:grpFill/>
            <a:ln>
              <a:noFill/>
            </a:ln>
          </p:spPr>
          <p:txBody>
            <a:bodyPr vert="horz" wrap="square" lIns="96429" tIns="48214" rIns="96429" bIns="48214" numCol="1" anchor="t" anchorCtr="0" compatLnSpc="1"/>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30" name="Freeform 9"/>
            <p:cNvSpPr>
              <a:spLocks noEditPoints="1"/>
            </p:cNvSpPr>
            <p:nvPr/>
          </p:nvSpPr>
          <p:spPr bwMode="auto">
            <a:xfrm>
              <a:off x="5538788" y="2279650"/>
              <a:ext cx="49212" cy="150813"/>
            </a:xfrm>
            <a:custGeom>
              <a:avLst/>
              <a:gdLst>
                <a:gd name="T0" fmla="*/ 2 w 13"/>
                <a:gd name="T1" fmla="*/ 1 h 39"/>
                <a:gd name="T2" fmla="*/ 0 w 13"/>
                <a:gd name="T3" fmla="*/ 2 h 39"/>
                <a:gd name="T4" fmla="*/ 0 w 13"/>
                <a:gd name="T5" fmla="*/ 39 h 39"/>
                <a:gd name="T6" fmla="*/ 13 w 13"/>
                <a:gd name="T7" fmla="*/ 39 h 39"/>
                <a:gd name="T8" fmla="*/ 13 w 13"/>
                <a:gd name="T9" fmla="*/ 16 h 39"/>
                <a:gd name="T10" fmla="*/ 11 w 13"/>
                <a:gd name="T11" fmla="*/ 10 h 39"/>
                <a:gd name="T12" fmla="*/ 9 w 13"/>
                <a:gd name="T13" fmla="*/ 8 h 39"/>
                <a:gd name="T14" fmla="*/ 2 w 13"/>
                <a:gd name="T15" fmla="*/ 1 h 39"/>
                <a:gd name="T16" fmla="*/ 2 w 13"/>
                <a:gd name="T17" fmla="*/ 1 h 39"/>
                <a:gd name="T18" fmla="*/ 2 w 13"/>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9">
                  <a:moveTo>
                    <a:pt x="2" y="1"/>
                  </a:moveTo>
                  <a:cubicBezTo>
                    <a:pt x="1" y="0"/>
                    <a:pt x="0" y="0"/>
                    <a:pt x="0" y="2"/>
                  </a:cubicBezTo>
                  <a:cubicBezTo>
                    <a:pt x="0" y="39"/>
                    <a:pt x="0" y="39"/>
                    <a:pt x="0" y="39"/>
                  </a:cubicBezTo>
                  <a:cubicBezTo>
                    <a:pt x="13" y="39"/>
                    <a:pt x="13" y="39"/>
                    <a:pt x="13" y="39"/>
                  </a:cubicBezTo>
                  <a:cubicBezTo>
                    <a:pt x="13" y="16"/>
                    <a:pt x="13" y="16"/>
                    <a:pt x="13" y="16"/>
                  </a:cubicBezTo>
                  <a:cubicBezTo>
                    <a:pt x="13" y="14"/>
                    <a:pt x="12" y="11"/>
                    <a:pt x="11" y="10"/>
                  </a:cubicBezTo>
                  <a:cubicBezTo>
                    <a:pt x="9" y="8"/>
                    <a:pt x="9" y="8"/>
                    <a:pt x="9" y="8"/>
                  </a:cubicBezTo>
                  <a:lnTo>
                    <a:pt x="2" y="1"/>
                  </a:lnTo>
                  <a:close/>
                  <a:moveTo>
                    <a:pt x="2" y="1"/>
                  </a:moveTo>
                  <a:cubicBezTo>
                    <a:pt x="2" y="1"/>
                    <a:pt x="2" y="1"/>
                    <a:pt x="2" y="1"/>
                  </a:cubicBezTo>
                </a:path>
              </a:pathLst>
            </a:custGeom>
            <a:grpFill/>
            <a:ln>
              <a:noFill/>
            </a:ln>
          </p:spPr>
          <p:txBody>
            <a:bodyPr vert="horz" wrap="square" lIns="96429" tIns="48214" rIns="96429" bIns="48214" numCol="1" anchor="t" anchorCtr="0" compatLnSpc="1"/>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31" name="Freeform 10"/>
            <p:cNvSpPr>
              <a:spLocks noEditPoints="1"/>
            </p:cNvSpPr>
            <p:nvPr/>
          </p:nvSpPr>
          <p:spPr bwMode="auto">
            <a:xfrm>
              <a:off x="5381625" y="2357438"/>
              <a:ext cx="58737" cy="73025"/>
            </a:xfrm>
            <a:custGeom>
              <a:avLst/>
              <a:gdLst>
                <a:gd name="T0" fmla="*/ 7 w 15"/>
                <a:gd name="T1" fmla="*/ 8 h 19"/>
                <a:gd name="T2" fmla="*/ 2 w 15"/>
                <a:gd name="T3" fmla="*/ 12 h 19"/>
                <a:gd name="T4" fmla="*/ 0 w 15"/>
                <a:gd name="T5" fmla="*/ 17 h 19"/>
                <a:gd name="T6" fmla="*/ 0 w 15"/>
                <a:gd name="T7" fmla="*/ 19 h 19"/>
                <a:gd name="T8" fmla="*/ 15 w 15"/>
                <a:gd name="T9" fmla="*/ 19 h 19"/>
                <a:gd name="T10" fmla="*/ 15 w 15"/>
                <a:gd name="T11" fmla="*/ 2 h 19"/>
                <a:gd name="T12" fmla="*/ 13 w 15"/>
                <a:gd name="T13" fmla="*/ 1 h 19"/>
                <a:gd name="T14" fmla="*/ 7 w 15"/>
                <a:gd name="T15" fmla="*/ 8 h 19"/>
                <a:gd name="T16" fmla="*/ 7 w 15"/>
                <a:gd name="T17" fmla="*/ 8 h 19"/>
                <a:gd name="T18" fmla="*/ 7 w 15"/>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8"/>
                  </a:moveTo>
                  <a:cubicBezTo>
                    <a:pt x="2" y="12"/>
                    <a:pt x="2" y="12"/>
                    <a:pt x="2" y="12"/>
                  </a:cubicBezTo>
                  <a:cubicBezTo>
                    <a:pt x="1" y="13"/>
                    <a:pt x="0" y="15"/>
                    <a:pt x="0" y="17"/>
                  </a:cubicBezTo>
                  <a:cubicBezTo>
                    <a:pt x="0" y="19"/>
                    <a:pt x="0" y="19"/>
                    <a:pt x="0" y="19"/>
                  </a:cubicBezTo>
                  <a:cubicBezTo>
                    <a:pt x="15" y="19"/>
                    <a:pt x="15" y="19"/>
                    <a:pt x="15" y="19"/>
                  </a:cubicBezTo>
                  <a:cubicBezTo>
                    <a:pt x="15" y="2"/>
                    <a:pt x="15" y="2"/>
                    <a:pt x="15" y="2"/>
                  </a:cubicBezTo>
                  <a:cubicBezTo>
                    <a:pt x="15" y="1"/>
                    <a:pt x="14" y="0"/>
                    <a:pt x="13" y="1"/>
                  </a:cubicBezTo>
                  <a:lnTo>
                    <a:pt x="7" y="8"/>
                  </a:lnTo>
                  <a:close/>
                  <a:moveTo>
                    <a:pt x="7" y="8"/>
                  </a:moveTo>
                  <a:cubicBezTo>
                    <a:pt x="7" y="8"/>
                    <a:pt x="7" y="8"/>
                    <a:pt x="7" y="8"/>
                  </a:cubicBezTo>
                </a:path>
              </a:pathLst>
            </a:custGeom>
            <a:grpFill/>
            <a:ln>
              <a:noFill/>
            </a:ln>
          </p:spPr>
          <p:txBody>
            <a:bodyPr vert="horz" wrap="square" lIns="96429" tIns="48214" rIns="96429" bIns="48214" numCol="1" anchor="t" anchorCtr="0" compatLnSpc="1"/>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32" name="Freeform 11"/>
            <p:cNvSpPr>
              <a:spLocks noEditPoints="1"/>
            </p:cNvSpPr>
            <p:nvPr/>
          </p:nvSpPr>
          <p:spPr bwMode="auto">
            <a:xfrm>
              <a:off x="5329238" y="1931988"/>
              <a:ext cx="550862" cy="414338"/>
            </a:xfrm>
            <a:custGeom>
              <a:avLst/>
              <a:gdLst>
                <a:gd name="T0" fmla="*/ 142 w 144"/>
                <a:gd name="T1" fmla="*/ 53 h 108"/>
                <a:gd name="T2" fmla="*/ 144 w 144"/>
                <a:gd name="T3" fmla="*/ 52 h 108"/>
                <a:gd name="T4" fmla="*/ 144 w 144"/>
                <a:gd name="T5" fmla="*/ 6 h 108"/>
                <a:gd name="T6" fmla="*/ 138 w 144"/>
                <a:gd name="T7" fmla="*/ 0 h 108"/>
                <a:gd name="T8" fmla="*/ 92 w 144"/>
                <a:gd name="T9" fmla="*/ 0 h 108"/>
                <a:gd name="T10" fmla="*/ 91 w 144"/>
                <a:gd name="T11" fmla="*/ 2 h 108"/>
                <a:gd name="T12" fmla="*/ 108 w 144"/>
                <a:gd name="T13" fmla="*/ 18 h 108"/>
                <a:gd name="T14" fmla="*/ 101 w 144"/>
                <a:gd name="T15" fmla="*/ 25 h 108"/>
                <a:gd name="T16" fmla="*/ 70 w 144"/>
                <a:gd name="T17" fmla="*/ 56 h 108"/>
                <a:gd name="T18" fmla="*/ 54 w 144"/>
                <a:gd name="T19" fmla="*/ 39 h 108"/>
                <a:gd name="T20" fmla="*/ 50 w 144"/>
                <a:gd name="T21" fmla="*/ 39 h 108"/>
                <a:gd name="T22" fmla="*/ 5 w 144"/>
                <a:gd name="T23" fmla="*/ 84 h 108"/>
                <a:gd name="T24" fmla="*/ 5 w 144"/>
                <a:gd name="T25" fmla="*/ 103 h 108"/>
                <a:gd name="T26" fmla="*/ 5 w 144"/>
                <a:gd name="T27" fmla="*/ 103 h 108"/>
                <a:gd name="T28" fmla="*/ 23 w 144"/>
                <a:gd name="T29" fmla="*/ 103 h 108"/>
                <a:gd name="T30" fmla="*/ 52 w 144"/>
                <a:gd name="T31" fmla="*/ 74 h 108"/>
                <a:gd name="T32" fmla="*/ 68 w 144"/>
                <a:gd name="T33" fmla="*/ 90 h 108"/>
                <a:gd name="T34" fmla="*/ 73 w 144"/>
                <a:gd name="T35" fmla="*/ 90 h 108"/>
                <a:gd name="T36" fmla="*/ 126 w 144"/>
                <a:gd name="T37" fmla="*/ 37 h 108"/>
                <a:gd name="T38" fmla="*/ 142 w 144"/>
                <a:gd name="T39" fmla="*/ 53 h 108"/>
                <a:gd name="T40" fmla="*/ 142 w 144"/>
                <a:gd name="T41" fmla="*/ 53 h 108"/>
                <a:gd name="T42" fmla="*/ 142 w 144"/>
                <a:gd name="T43" fmla="*/ 5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08">
                  <a:moveTo>
                    <a:pt x="142" y="53"/>
                  </a:moveTo>
                  <a:cubicBezTo>
                    <a:pt x="143" y="54"/>
                    <a:pt x="144" y="54"/>
                    <a:pt x="144" y="52"/>
                  </a:cubicBezTo>
                  <a:cubicBezTo>
                    <a:pt x="144" y="6"/>
                    <a:pt x="144" y="6"/>
                    <a:pt x="144" y="6"/>
                  </a:cubicBezTo>
                  <a:cubicBezTo>
                    <a:pt x="144" y="3"/>
                    <a:pt x="141" y="0"/>
                    <a:pt x="138" y="0"/>
                  </a:cubicBezTo>
                  <a:cubicBezTo>
                    <a:pt x="92" y="0"/>
                    <a:pt x="92" y="0"/>
                    <a:pt x="92" y="0"/>
                  </a:cubicBezTo>
                  <a:cubicBezTo>
                    <a:pt x="91" y="0"/>
                    <a:pt x="90" y="1"/>
                    <a:pt x="91" y="2"/>
                  </a:cubicBezTo>
                  <a:cubicBezTo>
                    <a:pt x="108" y="18"/>
                    <a:pt x="108" y="18"/>
                    <a:pt x="108" y="18"/>
                  </a:cubicBezTo>
                  <a:cubicBezTo>
                    <a:pt x="101" y="25"/>
                    <a:pt x="101" y="25"/>
                    <a:pt x="101" y="25"/>
                  </a:cubicBezTo>
                  <a:cubicBezTo>
                    <a:pt x="70" y="56"/>
                    <a:pt x="70" y="56"/>
                    <a:pt x="70" y="56"/>
                  </a:cubicBezTo>
                  <a:cubicBezTo>
                    <a:pt x="54" y="39"/>
                    <a:pt x="54" y="39"/>
                    <a:pt x="54" y="39"/>
                  </a:cubicBezTo>
                  <a:cubicBezTo>
                    <a:pt x="53" y="38"/>
                    <a:pt x="51" y="38"/>
                    <a:pt x="50" y="39"/>
                  </a:cubicBezTo>
                  <a:cubicBezTo>
                    <a:pt x="5" y="84"/>
                    <a:pt x="5" y="84"/>
                    <a:pt x="5" y="84"/>
                  </a:cubicBezTo>
                  <a:cubicBezTo>
                    <a:pt x="0" y="89"/>
                    <a:pt x="0" y="98"/>
                    <a:pt x="5" y="103"/>
                  </a:cubicBezTo>
                  <a:cubicBezTo>
                    <a:pt x="5" y="103"/>
                    <a:pt x="5" y="103"/>
                    <a:pt x="5" y="103"/>
                  </a:cubicBezTo>
                  <a:cubicBezTo>
                    <a:pt x="10" y="108"/>
                    <a:pt x="18" y="108"/>
                    <a:pt x="23" y="103"/>
                  </a:cubicBezTo>
                  <a:cubicBezTo>
                    <a:pt x="52" y="74"/>
                    <a:pt x="52" y="74"/>
                    <a:pt x="52" y="74"/>
                  </a:cubicBezTo>
                  <a:cubicBezTo>
                    <a:pt x="68" y="90"/>
                    <a:pt x="68" y="90"/>
                    <a:pt x="68" y="90"/>
                  </a:cubicBezTo>
                  <a:cubicBezTo>
                    <a:pt x="69" y="91"/>
                    <a:pt x="71" y="91"/>
                    <a:pt x="73" y="90"/>
                  </a:cubicBezTo>
                  <a:cubicBezTo>
                    <a:pt x="126" y="37"/>
                    <a:pt x="126" y="37"/>
                    <a:pt x="126" y="37"/>
                  </a:cubicBezTo>
                  <a:lnTo>
                    <a:pt x="142" y="53"/>
                  </a:lnTo>
                  <a:close/>
                  <a:moveTo>
                    <a:pt x="142" y="53"/>
                  </a:moveTo>
                  <a:cubicBezTo>
                    <a:pt x="142" y="53"/>
                    <a:pt x="142" y="53"/>
                    <a:pt x="142" y="53"/>
                  </a:cubicBezTo>
                </a:path>
              </a:pathLst>
            </a:custGeom>
            <a:grpFill/>
            <a:ln>
              <a:noFill/>
            </a:ln>
          </p:spPr>
          <p:txBody>
            <a:bodyPr vert="horz" wrap="square" lIns="96429" tIns="48214" rIns="96429" bIns="48214" numCol="1" anchor="t" anchorCtr="0" compatLnSpc="1"/>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33" name="Group 17"/>
          <p:cNvGrpSpPr/>
          <p:nvPr/>
        </p:nvGrpSpPr>
        <p:grpSpPr>
          <a:xfrm>
            <a:off x="9392202" y="1727079"/>
            <a:ext cx="914340" cy="914340"/>
            <a:chOff x="6933028" y="1810084"/>
            <a:chExt cx="914400" cy="914400"/>
          </a:xfrm>
        </p:grpSpPr>
        <p:sp>
          <p:nvSpPr>
            <p:cNvPr id="34" name="Oval 20"/>
            <p:cNvSpPr/>
            <p:nvPr/>
          </p:nvSpPr>
          <p:spPr>
            <a:xfrm>
              <a:off x="6933028" y="1810084"/>
              <a:ext cx="914400" cy="914400"/>
            </a:xfrm>
            <a:prstGeom prst="ellipse">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35" name="Freeform 24"/>
            <p:cNvSpPr>
              <a:spLocks noEditPoints="1"/>
            </p:cNvSpPr>
            <p:nvPr/>
          </p:nvSpPr>
          <p:spPr bwMode="auto">
            <a:xfrm>
              <a:off x="7217527" y="2069775"/>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36" name="Group 15"/>
          <p:cNvGrpSpPr/>
          <p:nvPr/>
        </p:nvGrpSpPr>
        <p:grpSpPr>
          <a:xfrm>
            <a:off x="1880391" y="1727079"/>
            <a:ext cx="914340" cy="914340"/>
            <a:chOff x="1756116" y="1810084"/>
            <a:chExt cx="914400" cy="914400"/>
          </a:xfrm>
        </p:grpSpPr>
        <p:sp>
          <p:nvSpPr>
            <p:cNvPr id="37" name="Oval 18"/>
            <p:cNvSpPr/>
            <p:nvPr/>
          </p:nvSpPr>
          <p:spPr>
            <a:xfrm>
              <a:off x="1756116" y="1810084"/>
              <a:ext cx="914400" cy="914400"/>
            </a:xfrm>
            <a:prstGeom prst="ellipse">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38" name="Freeform 25"/>
            <p:cNvSpPr>
              <a:spLocks noEditPoints="1"/>
            </p:cNvSpPr>
            <p:nvPr/>
          </p:nvSpPr>
          <p:spPr bwMode="auto">
            <a:xfrm>
              <a:off x="2074965" y="2048784"/>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39" name="Group 16"/>
          <p:cNvGrpSpPr/>
          <p:nvPr/>
        </p:nvGrpSpPr>
        <p:grpSpPr>
          <a:xfrm>
            <a:off x="5636297" y="1727079"/>
            <a:ext cx="914340" cy="914340"/>
            <a:chOff x="4344572" y="1810084"/>
            <a:chExt cx="914400" cy="914400"/>
          </a:xfrm>
        </p:grpSpPr>
        <p:sp>
          <p:nvSpPr>
            <p:cNvPr id="40" name="Oval 19"/>
            <p:cNvSpPr/>
            <p:nvPr/>
          </p:nvSpPr>
          <p:spPr>
            <a:xfrm>
              <a:off x="4344572" y="1810084"/>
              <a:ext cx="914400" cy="914400"/>
            </a:xfrm>
            <a:prstGeom prst="ellipse">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41" name="Freeform 26"/>
            <p:cNvSpPr>
              <a:spLocks noEditPoints="1"/>
            </p:cNvSpPr>
            <p:nvPr/>
          </p:nvSpPr>
          <p:spPr bwMode="auto">
            <a:xfrm>
              <a:off x="4618575" y="2072638"/>
              <a:ext cx="366393" cy="38929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cxnSp>
        <p:nvCxnSpPr>
          <p:cNvPr id="42" name="Straight Connector 36"/>
          <p:cNvCxnSpPr/>
          <p:nvPr/>
        </p:nvCxnSpPr>
        <p:spPr>
          <a:xfrm>
            <a:off x="4215514" y="2100893"/>
            <a:ext cx="0" cy="203570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37"/>
          <p:cNvCxnSpPr/>
          <p:nvPr/>
        </p:nvCxnSpPr>
        <p:spPr>
          <a:xfrm>
            <a:off x="7971419" y="2100892"/>
            <a:ext cx="0" cy="203570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1223719" y="2866519"/>
            <a:ext cx="2191052" cy="926135"/>
            <a:chOff x="5582360" y="1969034"/>
            <a:chExt cx="2191052" cy="926135"/>
          </a:xfrm>
        </p:grpSpPr>
        <p:sp>
          <p:nvSpPr>
            <p:cNvPr id="45" name="TextBox 54"/>
            <p:cNvSpPr txBox="1"/>
            <p:nvPr/>
          </p:nvSpPr>
          <p:spPr>
            <a:xfrm>
              <a:off x="5582360" y="2250009"/>
              <a:ext cx="2191052" cy="645160"/>
            </a:xfrm>
            <a:prstGeom prst="rect">
              <a:avLst/>
            </a:prstGeom>
            <a:noFill/>
          </p:spPr>
          <p:txBody>
            <a:bodyPr wrap="square" rtlCol="0">
              <a:spAutoFit/>
            </a:bodyPr>
            <a:lstStyle/>
            <a:p>
              <a:pPr algn="ctr"/>
              <a:r>
                <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要多看好网站。多借鉴别人的网站，提高的过程就是吸取别人的经验，努力提升自己。</a:t>
              </a:r>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46" name="文本框 45"/>
            <p:cNvSpPr txBox="1"/>
            <p:nvPr/>
          </p:nvSpPr>
          <p:spPr>
            <a:xfrm>
              <a:off x="6180047" y="1969034"/>
              <a:ext cx="995680" cy="337185"/>
            </a:xfrm>
            <a:prstGeom prst="rect">
              <a:avLst/>
            </a:prstGeom>
            <a:noFill/>
          </p:spPr>
          <p:txBody>
            <a:bodyPr wrap="none" rtlCol="0">
              <a:spAutoFit/>
            </a:bodyPr>
            <a:lstStyle/>
            <a:p>
              <a:pPr algn="ct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灵感来源</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5016258" y="2866519"/>
            <a:ext cx="2191052" cy="1479855"/>
            <a:chOff x="5582360" y="1969034"/>
            <a:chExt cx="2191052" cy="1479855"/>
          </a:xfrm>
        </p:grpSpPr>
        <p:sp>
          <p:nvSpPr>
            <p:cNvPr id="48" name="TextBox 54"/>
            <p:cNvSpPr txBox="1"/>
            <p:nvPr/>
          </p:nvSpPr>
          <p:spPr>
            <a:xfrm>
              <a:off x="5582360" y="2250009"/>
              <a:ext cx="2191052" cy="1198880"/>
            </a:xfrm>
            <a:prstGeom prst="rect">
              <a:avLst/>
            </a:prstGeom>
            <a:noFill/>
          </p:spPr>
          <p:txBody>
            <a:bodyPr wrap="square" rtlCol="0">
              <a:spAutoFit/>
            </a:bodyPr>
            <a:lstStyle/>
            <a:p>
              <a:pPr algn="ctr"/>
              <a:r>
                <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要合理分工，每个人都要把自己的分工部分做好，不能觉得自己不行就选一个简单的做。</a:t>
              </a:r>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a:p>
              <a:pPr algn="ctr"/>
              <a:r>
                <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分工做网站，也是为了查漏补缺，弥补自己的不足，为以后打好基础。</a:t>
              </a:r>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49" name="文本框 48"/>
            <p:cNvSpPr txBox="1"/>
            <p:nvPr/>
          </p:nvSpPr>
          <p:spPr>
            <a:xfrm>
              <a:off x="6180049" y="1969034"/>
              <a:ext cx="995680" cy="337185"/>
            </a:xfrm>
            <a:prstGeom prst="rect">
              <a:avLst/>
            </a:prstGeom>
            <a:noFill/>
          </p:spPr>
          <p:txBody>
            <a:bodyPr wrap="none" rtlCol="0">
              <a:spAutoFit/>
            </a:bodyPr>
            <a:lstStyle/>
            <a:p>
              <a:pPr algn="ct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项目分工</a:t>
              </a:r>
              <a:endParaRPr lang="en-US" altLang="zh-CN" sz="1600" b="1"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8753845" y="2866519"/>
            <a:ext cx="2191052" cy="926135"/>
            <a:chOff x="5582360" y="1969034"/>
            <a:chExt cx="2191052" cy="926135"/>
          </a:xfrm>
        </p:grpSpPr>
        <p:sp>
          <p:nvSpPr>
            <p:cNvPr id="51" name="TextBox 54"/>
            <p:cNvSpPr txBox="1"/>
            <p:nvPr/>
          </p:nvSpPr>
          <p:spPr>
            <a:xfrm>
              <a:off x="5582360" y="2250009"/>
              <a:ext cx="2191052" cy="645160"/>
            </a:xfrm>
            <a:prstGeom prst="rect">
              <a:avLst/>
            </a:prstGeom>
            <a:noFill/>
          </p:spPr>
          <p:txBody>
            <a:bodyPr wrap="square" rtlCol="0">
              <a:spAutoFit/>
            </a:bodyPr>
            <a:lstStyle/>
            <a:p>
              <a:pPr algn="ctr"/>
              <a:r>
                <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我们明白了团队的意义，明白了众人拾柴火焰高，要努力提高自己，成就更好的团队。</a:t>
              </a:r>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52" name="文本框 51"/>
            <p:cNvSpPr txBox="1"/>
            <p:nvPr/>
          </p:nvSpPr>
          <p:spPr>
            <a:xfrm>
              <a:off x="6522947" y="1969034"/>
              <a:ext cx="309880" cy="337185"/>
            </a:xfrm>
            <a:prstGeom prst="rect">
              <a:avLst/>
            </a:prstGeom>
            <a:noFill/>
          </p:spPr>
          <p:txBody>
            <a:bodyPr wrap="none" rtlCol="0">
              <a:spAutoFit/>
            </a:bodyPr>
            <a:lstStyle/>
            <a:p>
              <a:pPr algn="ct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2794455" y="5441874"/>
            <a:ext cx="8278495" cy="710625"/>
            <a:chOff x="1423801" y="2910658"/>
            <a:chExt cx="8278495" cy="710625"/>
          </a:xfrm>
        </p:grpSpPr>
        <p:sp>
          <p:nvSpPr>
            <p:cNvPr id="54" name="矩形 47"/>
            <p:cNvSpPr>
              <a:spLocks noChangeArrowheads="1"/>
            </p:cNvSpPr>
            <p:nvPr/>
          </p:nvSpPr>
          <p:spPr bwMode="auto">
            <a:xfrm>
              <a:off x="1423801" y="3310768"/>
              <a:ext cx="8211402" cy="310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002" tIns="36001" rIns="72002" bIns="36001">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30000"/>
                </a:lnSpc>
                <a:spcBef>
                  <a:spcPct val="0"/>
                </a:spcBef>
                <a:spcAft>
                  <a:spcPts val="395"/>
                </a:spcAft>
                <a:buNone/>
              </a:pP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矩形 54"/>
            <p:cNvSpPr/>
            <p:nvPr/>
          </p:nvSpPr>
          <p:spPr>
            <a:xfrm>
              <a:off x="1423801" y="2910658"/>
              <a:ext cx="8278495" cy="645160"/>
            </a:xfrm>
            <a:prstGeom prst="rect">
              <a:avLst/>
            </a:prstGeom>
          </p:spPr>
          <p:txBody>
            <a:bodyPr wrap="square">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en-US" altLang="zh-CN" sz="3600" b="1" dirty="0">
                  <a:solidFill>
                    <a:schemeClr val="bg1"/>
                  </a:solidFill>
                  <a:latin typeface="微软雅黑" panose="020B0503020204020204" pitchFamily="34" charset="-122"/>
                  <a:ea typeface="微软雅黑" panose="020B0503020204020204" pitchFamily="34" charset="-122"/>
                </a:rPr>
                <a:t>    </a:t>
              </a:r>
              <a:r>
                <a:rPr lang="zh-CN" altLang="en-US" sz="3600" b="1" dirty="0">
                  <a:solidFill>
                    <a:schemeClr val="bg1"/>
                  </a:solidFill>
                  <a:latin typeface="微软雅黑" panose="020B0503020204020204" pitchFamily="34" charset="-122"/>
                  <a:ea typeface="微软雅黑" panose="020B0503020204020204" pitchFamily="34" charset="-122"/>
                </a:rPr>
                <a:t>网页总体制作收获</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9351557" y="2866519"/>
            <a:ext cx="995680" cy="337185"/>
          </a:xfrm>
          <a:prstGeom prst="rect">
            <a:avLst/>
          </a:prstGeom>
          <a:noFill/>
        </p:spPr>
        <p:txBody>
          <a:bodyPr wrap="none" rtlCol="0">
            <a:spAutoFit/>
          </a:bodyPr>
          <a:p>
            <a:pPr algn="ctr"/>
            <a:r>
              <a:rPr lang="zh-CN" sz="1600" b="1" dirty="0" smtClean="0">
                <a:solidFill>
                  <a:schemeClr val="tx1">
                    <a:lumMod val="95000"/>
                    <a:lumOff val="5000"/>
                  </a:schemeClr>
                </a:solidFill>
                <a:latin typeface="微软雅黑" panose="020B0503020204020204" pitchFamily="34" charset="-122"/>
                <a:ea typeface="微软雅黑" panose="020B0503020204020204" pitchFamily="34" charset="-122"/>
              </a:rPr>
              <a:t>总体收获</a:t>
            </a:r>
            <a:endParaRPr lang="zh-CN" sz="1600" b="1"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flipH="1">
            <a:off x="2630630" y="423390"/>
            <a:ext cx="9980193" cy="36000"/>
          </a:xfrm>
          <a:prstGeom prst="homePlate">
            <a:avLst>
              <a:gd name="adj" fmla="val 32752"/>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p:nvPr/>
        </p:nvGrpSpPr>
        <p:grpSpPr>
          <a:xfrm>
            <a:off x="0" y="186654"/>
            <a:ext cx="2393950" cy="500311"/>
            <a:chOff x="-22573666" y="2000250"/>
            <a:chExt cx="27720572" cy="2128838"/>
          </a:xfrm>
          <a:solidFill>
            <a:srgbClr val="37474F"/>
          </a:solidFill>
        </p:grpSpPr>
        <p:sp>
          <p:nvSpPr>
            <p:cNvPr id="6" name="燕尾形 5"/>
            <p:cNvSpPr/>
            <p:nvPr/>
          </p:nvSpPr>
          <p:spPr>
            <a:xfrm flipV="1">
              <a:off x="2885270" y="2000250"/>
              <a:ext cx="2261636" cy="2128838"/>
            </a:xfrm>
            <a:prstGeom prst="chevron">
              <a:avLst>
                <a:gd name="adj" fmla="val 8330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五边形 6"/>
            <p:cNvSpPr/>
            <p:nvPr/>
          </p:nvSpPr>
          <p:spPr>
            <a:xfrm>
              <a:off x="-22573666" y="2000250"/>
              <a:ext cx="26742284" cy="2128838"/>
            </a:xfrm>
            <a:prstGeom prst="homePlate">
              <a:avLst>
                <a:gd name="adj" fmla="val 327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 name="矩形 7"/>
          <p:cNvSpPr/>
          <p:nvPr/>
        </p:nvSpPr>
        <p:spPr>
          <a:xfrm>
            <a:off x="97657" y="186654"/>
            <a:ext cx="2114150" cy="490855"/>
          </a:xfrm>
          <a:prstGeom prst="rect">
            <a:avLst/>
          </a:prstGeom>
          <a:effectLst/>
        </p:spPr>
        <p:txBody>
          <a:bodyPr wrap="square" lIns="121960" tIns="60980" rIns="121960" bIns="60980">
            <a:spAutoFit/>
          </a:bodyPr>
          <a:lstStyle/>
          <a:p>
            <a:pPr>
              <a:defRPr/>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项目收获</a:t>
            </a:r>
            <a:endPar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13" name="组合 12"/>
          <p:cNvGrpSpPr/>
          <p:nvPr/>
        </p:nvGrpSpPr>
        <p:grpSpPr>
          <a:xfrm rot="18960175">
            <a:off x="4547881" y="2097632"/>
            <a:ext cx="3251176" cy="3251429"/>
            <a:chOff x="4289107" y="1706544"/>
            <a:chExt cx="4196749" cy="4197076"/>
          </a:xfrm>
          <a:solidFill>
            <a:srgbClr val="263238"/>
          </a:solidFill>
        </p:grpSpPr>
        <p:sp>
          <p:nvSpPr>
            <p:cNvPr id="14" name="任意多边形 13"/>
            <p:cNvSpPr/>
            <p:nvPr/>
          </p:nvSpPr>
          <p:spPr>
            <a:xfrm>
              <a:off x="4289107" y="1706544"/>
              <a:ext cx="4196749" cy="4197076"/>
            </a:xfrm>
            <a:custGeom>
              <a:avLst/>
              <a:gdLst>
                <a:gd name="connsiteX0" fmla="*/ 2727175 w 3979631"/>
                <a:gd name="connsiteY0" fmla="*/ 3336801 h 3979941"/>
                <a:gd name="connsiteX1" fmla="*/ 2956280 w 3979631"/>
                <a:gd name="connsiteY1" fmla="*/ 3733623 h 3979941"/>
                <a:gd name="connsiteX2" fmla="*/ 2846449 w 3979631"/>
                <a:gd name="connsiteY2" fmla="*/ 3791803 h 3979941"/>
                <a:gd name="connsiteX3" fmla="*/ 2181185 w 3979631"/>
                <a:gd name="connsiteY3" fmla="*/ 3975527 h 3979941"/>
                <a:gd name="connsiteX4" fmla="*/ 2087981 w 3979631"/>
                <a:gd name="connsiteY4" fmla="*/ 3979941 h 3979941"/>
                <a:gd name="connsiteX5" fmla="*/ 2087981 w 3979631"/>
                <a:gd name="connsiteY5" fmla="*/ 3521526 h 3979941"/>
                <a:gd name="connsiteX6" fmla="*/ 2146797 w 3979631"/>
                <a:gd name="connsiteY6" fmla="*/ 3518556 h 3979941"/>
                <a:gd name="connsiteX7" fmla="*/ 2655902 w 3979631"/>
                <a:gd name="connsiteY7" fmla="*/ 3374955 h 3979941"/>
                <a:gd name="connsiteX8" fmla="*/ 3302316 w 3979631"/>
                <a:gd name="connsiteY8" fmla="*/ 2787843 h 3979941"/>
                <a:gd name="connsiteX9" fmla="*/ 3699486 w 3979631"/>
                <a:gd name="connsiteY9" fmla="*/ 3017149 h 3979941"/>
                <a:gd name="connsiteX10" fmla="*/ 3613957 w 3979631"/>
                <a:gd name="connsiteY10" fmla="*/ 3148225 h 3979941"/>
                <a:gd name="connsiteX11" fmla="*/ 3138450 w 3979631"/>
                <a:gd name="connsiteY11" fmla="*/ 3620896 h 3979941"/>
                <a:gd name="connsiteX12" fmla="*/ 3016820 w 3979631"/>
                <a:gd name="connsiteY12" fmla="*/ 3699222 h 3979941"/>
                <a:gd name="connsiteX13" fmla="*/ 2787731 w 3979631"/>
                <a:gd name="connsiteY13" fmla="*/ 3302428 h 3979941"/>
                <a:gd name="connsiteX14" fmla="*/ 2879255 w 3979631"/>
                <a:gd name="connsiteY14" fmla="*/ 3242977 h 3979941"/>
                <a:gd name="connsiteX15" fmla="*/ 3242865 w 3979631"/>
                <a:gd name="connsiteY15" fmla="*/ 2879367 h 3979941"/>
                <a:gd name="connsiteX16" fmla="*/ 3521414 w 3979631"/>
                <a:gd name="connsiteY16" fmla="*/ 2088093 h 3979941"/>
                <a:gd name="connsiteX17" fmla="*/ 3979631 w 3979631"/>
                <a:gd name="connsiteY17" fmla="*/ 2088093 h 3979941"/>
                <a:gd name="connsiteX18" fmla="*/ 3974296 w 3979631"/>
                <a:gd name="connsiteY18" fmla="*/ 2193764 h 3979941"/>
                <a:gd name="connsiteX19" fmla="*/ 3786573 w 3979631"/>
                <a:gd name="connsiteY19" fmla="*/ 2857353 h 3979941"/>
                <a:gd name="connsiteX20" fmla="*/ 3733379 w 3979631"/>
                <a:gd name="connsiteY20" fmla="*/ 2956316 h 3979941"/>
                <a:gd name="connsiteX21" fmla="*/ 3336689 w 3979631"/>
                <a:gd name="connsiteY21" fmla="*/ 2727287 h 3979941"/>
                <a:gd name="connsiteX22" fmla="*/ 3374843 w 3979631"/>
                <a:gd name="connsiteY22" fmla="*/ 2656013 h 3979941"/>
                <a:gd name="connsiteX23" fmla="*/ 3518444 w 3979631"/>
                <a:gd name="connsiteY23" fmla="*/ 2146909 h 3979941"/>
                <a:gd name="connsiteX24" fmla="*/ 245506 w 3979631"/>
                <a:gd name="connsiteY24" fmla="*/ 1022993 h 3979941"/>
                <a:gd name="connsiteX25" fmla="*/ 641800 w 3979631"/>
                <a:gd name="connsiteY25" fmla="*/ 1251793 h 3979941"/>
                <a:gd name="connsiteX26" fmla="*/ 638450 w 3979631"/>
                <a:gd name="connsiteY26" fmla="*/ 1257308 h 3979941"/>
                <a:gd name="connsiteX27" fmla="*/ 460912 w 3979631"/>
                <a:gd name="connsiteY27" fmla="*/ 1832672 h 3979941"/>
                <a:gd name="connsiteX28" fmla="*/ 457942 w 3979631"/>
                <a:gd name="connsiteY28" fmla="*/ 1891487 h 3979941"/>
                <a:gd name="connsiteX29" fmla="*/ 0 w 3979631"/>
                <a:gd name="connsiteY29" fmla="*/ 1891488 h 3979941"/>
                <a:gd name="connsiteX30" fmla="*/ 5334 w 3979631"/>
                <a:gd name="connsiteY30" fmla="*/ 1785854 h 3979941"/>
                <a:gd name="connsiteX31" fmla="*/ 235794 w 3979631"/>
                <a:gd name="connsiteY31" fmla="*/ 1038978 h 3979941"/>
                <a:gd name="connsiteX32" fmla="*/ 963337 w 3979631"/>
                <a:gd name="connsiteY32" fmla="*/ 281745 h 3979941"/>
                <a:gd name="connsiteX33" fmla="*/ 1192157 w 3979631"/>
                <a:gd name="connsiteY33" fmla="*/ 678073 h 3979941"/>
                <a:gd name="connsiteX34" fmla="*/ 1130495 w 3979631"/>
                <a:gd name="connsiteY34" fmla="*/ 715534 h 3979941"/>
                <a:gd name="connsiteX35" fmla="*/ 715423 w 3979631"/>
                <a:gd name="connsiteY35" fmla="*/ 1130607 h 3979941"/>
                <a:gd name="connsiteX36" fmla="*/ 677962 w 3979631"/>
                <a:gd name="connsiteY36" fmla="*/ 1192269 h 3979941"/>
                <a:gd name="connsiteX37" fmla="*/ 281668 w 3979631"/>
                <a:gd name="connsiteY37" fmla="*/ 963469 h 3979941"/>
                <a:gd name="connsiteX38" fmla="*/ 335712 w 3979631"/>
                <a:gd name="connsiteY38" fmla="*/ 874509 h 3979941"/>
                <a:gd name="connsiteX39" fmla="*/ 874515 w 3979631"/>
                <a:gd name="connsiteY39" fmla="*/ 335706 h 3979941"/>
                <a:gd name="connsiteX40" fmla="*/ 2193445 w 3979631"/>
                <a:gd name="connsiteY40" fmla="*/ 5312 h 3979941"/>
                <a:gd name="connsiteX41" fmla="*/ 2193770 w 3979631"/>
                <a:gd name="connsiteY41" fmla="*/ 5328 h 3979941"/>
                <a:gd name="connsiteX42" fmla="*/ 2205740 w 3979631"/>
                <a:gd name="connsiteY42" fmla="*/ 7155 h 3979941"/>
                <a:gd name="connsiteX43" fmla="*/ 1891375 w 3979631"/>
                <a:gd name="connsiteY43" fmla="*/ 0 h 3979941"/>
                <a:gd name="connsiteX44" fmla="*/ 1891375 w 3979631"/>
                <a:gd name="connsiteY44" fmla="*/ 458054 h 3979941"/>
                <a:gd name="connsiteX45" fmla="*/ 1832560 w 3979631"/>
                <a:gd name="connsiteY45" fmla="*/ 461024 h 3979941"/>
                <a:gd name="connsiteX46" fmla="*/ 1257196 w 3979631"/>
                <a:gd name="connsiteY46" fmla="*/ 638562 h 3979941"/>
                <a:gd name="connsiteX47" fmla="*/ 1251681 w 3979631"/>
                <a:gd name="connsiteY47" fmla="*/ 641912 h 3979941"/>
                <a:gd name="connsiteX48" fmla="*/ 1022861 w 3979631"/>
                <a:gd name="connsiteY48" fmla="*/ 245584 h 3979941"/>
                <a:gd name="connsiteX49" fmla="*/ 1038985 w 3979631"/>
                <a:gd name="connsiteY49" fmla="*/ 235788 h 3979941"/>
                <a:gd name="connsiteX50" fmla="*/ 1785861 w 3979631"/>
                <a:gd name="connsiteY50" fmla="*/ 5328 h 3979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979631" h="3979941">
                  <a:moveTo>
                    <a:pt x="2727175" y="3336801"/>
                  </a:moveTo>
                  <a:lnTo>
                    <a:pt x="2956280" y="3733623"/>
                  </a:lnTo>
                  <a:lnTo>
                    <a:pt x="2846449" y="3791803"/>
                  </a:lnTo>
                  <a:cubicBezTo>
                    <a:pt x="2641543" y="3889385"/>
                    <a:pt x="2417368" y="3953047"/>
                    <a:pt x="2181185" y="3975527"/>
                  </a:cubicBezTo>
                  <a:lnTo>
                    <a:pt x="2087981" y="3979941"/>
                  </a:lnTo>
                  <a:lnTo>
                    <a:pt x="2087981" y="3521526"/>
                  </a:lnTo>
                  <a:lnTo>
                    <a:pt x="2146797" y="3518556"/>
                  </a:lnTo>
                  <a:cubicBezTo>
                    <a:pt x="2327605" y="3500194"/>
                    <a:pt x="2499146" y="3450487"/>
                    <a:pt x="2655902" y="3374955"/>
                  </a:cubicBezTo>
                  <a:close/>
                  <a:moveTo>
                    <a:pt x="3302316" y="2787843"/>
                  </a:moveTo>
                  <a:lnTo>
                    <a:pt x="3699486" y="3017149"/>
                  </a:lnTo>
                  <a:lnTo>
                    <a:pt x="3613957" y="3148225"/>
                  </a:lnTo>
                  <a:cubicBezTo>
                    <a:pt x="3483195" y="3331231"/>
                    <a:pt x="3322272" y="3491209"/>
                    <a:pt x="3138450" y="3620896"/>
                  </a:cubicBezTo>
                  <a:lnTo>
                    <a:pt x="3016820" y="3699222"/>
                  </a:lnTo>
                  <a:lnTo>
                    <a:pt x="2787731" y="3302428"/>
                  </a:lnTo>
                  <a:lnTo>
                    <a:pt x="2879255" y="3242977"/>
                  </a:lnTo>
                  <a:cubicBezTo>
                    <a:pt x="3019844" y="3142999"/>
                    <a:pt x="3142887" y="3019956"/>
                    <a:pt x="3242865" y="2879367"/>
                  </a:cubicBezTo>
                  <a:close/>
                  <a:moveTo>
                    <a:pt x="3521414" y="2088093"/>
                  </a:moveTo>
                  <a:lnTo>
                    <a:pt x="3979631" y="2088093"/>
                  </a:lnTo>
                  <a:lnTo>
                    <a:pt x="3974296" y="2193764"/>
                  </a:lnTo>
                  <a:cubicBezTo>
                    <a:pt x="3950354" y="2429517"/>
                    <a:pt x="3885359" y="2653134"/>
                    <a:pt x="3786573" y="2857353"/>
                  </a:cubicBezTo>
                  <a:lnTo>
                    <a:pt x="3733379" y="2956316"/>
                  </a:lnTo>
                  <a:lnTo>
                    <a:pt x="3336689" y="2727287"/>
                  </a:lnTo>
                  <a:lnTo>
                    <a:pt x="3374843" y="2656013"/>
                  </a:lnTo>
                  <a:cubicBezTo>
                    <a:pt x="3450375" y="2499258"/>
                    <a:pt x="3500082" y="2327717"/>
                    <a:pt x="3518444" y="2146909"/>
                  </a:cubicBezTo>
                  <a:close/>
                  <a:moveTo>
                    <a:pt x="245506" y="1022993"/>
                  </a:moveTo>
                  <a:lnTo>
                    <a:pt x="641800" y="1251793"/>
                  </a:lnTo>
                  <a:lnTo>
                    <a:pt x="638450" y="1257308"/>
                  </a:lnTo>
                  <a:cubicBezTo>
                    <a:pt x="543823" y="1431500"/>
                    <a:pt x="481897" y="1626034"/>
                    <a:pt x="460912" y="1832672"/>
                  </a:cubicBezTo>
                  <a:lnTo>
                    <a:pt x="457942" y="1891487"/>
                  </a:lnTo>
                  <a:lnTo>
                    <a:pt x="0" y="1891488"/>
                  </a:lnTo>
                  <a:lnTo>
                    <a:pt x="5334" y="1785854"/>
                  </a:lnTo>
                  <a:cubicBezTo>
                    <a:pt x="32575" y="1517620"/>
                    <a:pt x="112960" y="1265096"/>
                    <a:pt x="235794" y="1038978"/>
                  </a:cubicBezTo>
                  <a:close/>
                  <a:moveTo>
                    <a:pt x="963337" y="281745"/>
                  </a:moveTo>
                  <a:lnTo>
                    <a:pt x="1192157" y="678073"/>
                  </a:lnTo>
                  <a:lnTo>
                    <a:pt x="1130495" y="715534"/>
                  </a:lnTo>
                  <a:cubicBezTo>
                    <a:pt x="966989" y="825997"/>
                    <a:pt x="825885" y="967101"/>
                    <a:pt x="715423" y="1130607"/>
                  </a:cubicBezTo>
                  <a:lnTo>
                    <a:pt x="677962" y="1192269"/>
                  </a:lnTo>
                  <a:lnTo>
                    <a:pt x="281668" y="963469"/>
                  </a:lnTo>
                  <a:lnTo>
                    <a:pt x="335712" y="874509"/>
                  </a:lnTo>
                  <a:cubicBezTo>
                    <a:pt x="479103" y="662263"/>
                    <a:pt x="662269" y="479097"/>
                    <a:pt x="874515" y="335706"/>
                  </a:cubicBezTo>
                  <a:close/>
                  <a:moveTo>
                    <a:pt x="2193445" y="5312"/>
                  </a:moveTo>
                  <a:lnTo>
                    <a:pt x="2193770" y="5328"/>
                  </a:lnTo>
                  <a:lnTo>
                    <a:pt x="2205740" y="7155"/>
                  </a:lnTo>
                  <a:close/>
                  <a:moveTo>
                    <a:pt x="1891375" y="0"/>
                  </a:moveTo>
                  <a:lnTo>
                    <a:pt x="1891375" y="458054"/>
                  </a:lnTo>
                  <a:lnTo>
                    <a:pt x="1832560" y="461024"/>
                  </a:lnTo>
                  <a:cubicBezTo>
                    <a:pt x="1625922" y="482009"/>
                    <a:pt x="1431388" y="543935"/>
                    <a:pt x="1257196" y="638562"/>
                  </a:cubicBezTo>
                  <a:lnTo>
                    <a:pt x="1251681" y="641912"/>
                  </a:lnTo>
                  <a:lnTo>
                    <a:pt x="1022861" y="245584"/>
                  </a:lnTo>
                  <a:lnTo>
                    <a:pt x="1038985" y="235788"/>
                  </a:lnTo>
                  <a:cubicBezTo>
                    <a:pt x="1265102" y="112954"/>
                    <a:pt x="1517626" y="32569"/>
                    <a:pt x="1785861" y="532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81965"/>
              <a:endParaRPr lang="zh-CN" altLang="en-US">
                <a:solidFill>
                  <a:prstClr val="white"/>
                </a:solidFill>
              </a:endParaRPr>
            </a:p>
          </p:txBody>
        </p:sp>
        <p:sp>
          <p:nvSpPr>
            <p:cNvPr id="15" name="任意多边形 14"/>
            <p:cNvSpPr/>
            <p:nvPr/>
          </p:nvSpPr>
          <p:spPr>
            <a:xfrm>
              <a:off x="4922009" y="2248174"/>
              <a:ext cx="3016321" cy="3016321"/>
            </a:xfrm>
            <a:custGeom>
              <a:avLst/>
              <a:gdLst>
                <a:gd name="connsiteX0" fmla="*/ 1939677 w 2860272"/>
                <a:gd name="connsiteY0" fmla="*/ 2382316 h 2860272"/>
                <a:gd name="connsiteX1" fmla="*/ 2117373 w 2860272"/>
                <a:gd name="connsiteY1" fmla="*/ 2690094 h 2860272"/>
                <a:gd name="connsiteX2" fmla="*/ 2114190 w 2860272"/>
                <a:gd name="connsiteY2" fmla="*/ 2692027 h 2860272"/>
                <a:gd name="connsiteX3" fmla="*/ 1576867 w 2860272"/>
                <a:gd name="connsiteY3" fmla="*/ 2857827 h 2860272"/>
                <a:gd name="connsiteX4" fmla="*/ 1528439 w 2860272"/>
                <a:gd name="connsiteY4" fmla="*/ 2860272 h 2860272"/>
                <a:gd name="connsiteX5" fmla="*/ 1528439 w 2860272"/>
                <a:gd name="connsiteY5" fmla="*/ 2505172 h 2860272"/>
                <a:gd name="connsiteX6" fmla="*/ 1540560 w 2860272"/>
                <a:gd name="connsiteY6" fmla="*/ 2504560 h 2860272"/>
                <a:gd name="connsiteX7" fmla="*/ 1850521 w 2860272"/>
                <a:gd name="connsiteY7" fmla="*/ 2425265 h 2860272"/>
                <a:gd name="connsiteX8" fmla="*/ 920596 w 2860272"/>
                <a:gd name="connsiteY8" fmla="*/ 2382316 h 2860272"/>
                <a:gd name="connsiteX9" fmla="*/ 1009751 w 2860272"/>
                <a:gd name="connsiteY9" fmla="*/ 2425265 h 2860272"/>
                <a:gd name="connsiteX10" fmla="*/ 1319712 w 2860272"/>
                <a:gd name="connsiteY10" fmla="*/ 2504560 h 2860272"/>
                <a:gd name="connsiteX11" fmla="*/ 1331833 w 2860272"/>
                <a:gd name="connsiteY11" fmla="*/ 2505172 h 2860272"/>
                <a:gd name="connsiteX12" fmla="*/ 1331833 w 2860272"/>
                <a:gd name="connsiteY12" fmla="*/ 2860272 h 2860272"/>
                <a:gd name="connsiteX13" fmla="*/ 1283406 w 2860272"/>
                <a:gd name="connsiteY13" fmla="*/ 2857827 h 2860272"/>
                <a:gd name="connsiteX14" fmla="*/ 746082 w 2860272"/>
                <a:gd name="connsiteY14" fmla="*/ 2692027 h 2860272"/>
                <a:gd name="connsiteX15" fmla="*/ 742900 w 2860272"/>
                <a:gd name="connsiteY15" fmla="*/ 2690094 h 2860272"/>
                <a:gd name="connsiteX16" fmla="*/ 513629 w 2860272"/>
                <a:gd name="connsiteY16" fmla="*/ 1999483 h 2860272"/>
                <a:gd name="connsiteX17" fmla="*/ 534583 w 2860272"/>
                <a:gd name="connsiteY17" fmla="*/ 2033975 h 2860272"/>
                <a:gd name="connsiteX18" fmla="*/ 826298 w 2860272"/>
                <a:gd name="connsiteY18" fmla="*/ 2325689 h 2860272"/>
                <a:gd name="connsiteX19" fmla="*/ 860790 w 2860272"/>
                <a:gd name="connsiteY19" fmla="*/ 2346644 h 2860272"/>
                <a:gd name="connsiteX20" fmla="*/ 683376 w 2860272"/>
                <a:gd name="connsiteY20" fmla="*/ 2653933 h 2860272"/>
                <a:gd name="connsiteX21" fmla="*/ 627758 w 2860272"/>
                <a:gd name="connsiteY21" fmla="*/ 2620144 h 2860272"/>
                <a:gd name="connsiteX22" fmla="*/ 240129 w 2860272"/>
                <a:gd name="connsiteY22" fmla="*/ 2232514 h 2860272"/>
                <a:gd name="connsiteX23" fmla="*/ 206340 w 2860272"/>
                <a:gd name="connsiteY23" fmla="*/ 2176896 h 2860272"/>
                <a:gd name="connsiteX24" fmla="*/ 2346643 w 2860272"/>
                <a:gd name="connsiteY24" fmla="*/ 1999483 h 2860272"/>
                <a:gd name="connsiteX25" fmla="*/ 2653932 w 2860272"/>
                <a:gd name="connsiteY25" fmla="*/ 2176896 h 2860272"/>
                <a:gd name="connsiteX26" fmla="*/ 2620144 w 2860272"/>
                <a:gd name="connsiteY26" fmla="*/ 2232514 h 2860272"/>
                <a:gd name="connsiteX27" fmla="*/ 2232514 w 2860272"/>
                <a:gd name="connsiteY27" fmla="*/ 2620144 h 2860272"/>
                <a:gd name="connsiteX28" fmla="*/ 2176896 w 2860272"/>
                <a:gd name="connsiteY28" fmla="*/ 2653933 h 2860272"/>
                <a:gd name="connsiteX29" fmla="*/ 1999483 w 2860272"/>
                <a:gd name="connsiteY29" fmla="*/ 2346644 h 2860272"/>
                <a:gd name="connsiteX30" fmla="*/ 2033975 w 2860272"/>
                <a:gd name="connsiteY30" fmla="*/ 2325689 h 2860272"/>
                <a:gd name="connsiteX31" fmla="*/ 2325689 w 2860272"/>
                <a:gd name="connsiteY31" fmla="*/ 2033975 h 2860272"/>
                <a:gd name="connsiteX32" fmla="*/ 2505172 w 2860272"/>
                <a:gd name="connsiteY32" fmla="*/ 1528439 h 2860272"/>
                <a:gd name="connsiteX33" fmla="*/ 2860272 w 2860272"/>
                <a:gd name="connsiteY33" fmla="*/ 1528439 h 2860272"/>
                <a:gd name="connsiteX34" fmla="*/ 2857827 w 2860272"/>
                <a:gd name="connsiteY34" fmla="*/ 1576867 h 2860272"/>
                <a:gd name="connsiteX35" fmla="*/ 2692027 w 2860272"/>
                <a:gd name="connsiteY35" fmla="*/ 2114190 h 2860272"/>
                <a:gd name="connsiteX36" fmla="*/ 2690094 w 2860272"/>
                <a:gd name="connsiteY36" fmla="*/ 2117373 h 2860272"/>
                <a:gd name="connsiteX37" fmla="*/ 2382316 w 2860272"/>
                <a:gd name="connsiteY37" fmla="*/ 1939677 h 2860272"/>
                <a:gd name="connsiteX38" fmla="*/ 2425265 w 2860272"/>
                <a:gd name="connsiteY38" fmla="*/ 1850521 h 2860272"/>
                <a:gd name="connsiteX39" fmla="*/ 2504560 w 2860272"/>
                <a:gd name="connsiteY39" fmla="*/ 1540560 h 2860272"/>
                <a:gd name="connsiteX40" fmla="*/ 355100 w 2860272"/>
                <a:gd name="connsiteY40" fmla="*/ 1528439 h 2860272"/>
                <a:gd name="connsiteX41" fmla="*/ 355712 w 2860272"/>
                <a:gd name="connsiteY41" fmla="*/ 1540560 h 2860272"/>
                <a:gd name="connsiteX42" fmla="*/ 435008 w 2860272"/>
                <a:gd name="connsiteY42" fmla="*/ 1850521 h 2860272"/>
                <a:gd name="connsiteX43" fmla="*/ 477956 w 2860272"/>
                <a:gd name="connsiteY43" fmla="*/ 1939677 h 2860272"/>
                <a:gd name="connsiteX44" fmla="*/ 170178 w 2860272"/>
                <a:gd name="connsiteY44" fmla="*/ 2117372 h 2860272"/>
                <a:gd name="connsiteX45" fmla="*/ 168245 w 2860272"/>
                <a:gd name="connsiteY45" fmla="*/ 2114190 h 2860272"/>
                <a:gd name="connsiteX46" fmla="*/ 2446 w 2860272"/>
                <a:gd name="connsiteY46" fmla="*/ 1576867 h 2860272"/>
                <a:gd name="connsiteX47" fmla="*/ 0 w 2860272"/>
                <a:gd name="connsiteY47" fmla="*/ 1528439 h 2860272"/>
                <a:gd name="connsiteX48" fmla="*/ 2690094 w 2860272"/>
                <a:gd name="connsiteY48" fmla="*/ 742900 h 2860272"/>
                <a:gd name="connsiteX49" fmla="*/ 2692027 w 2860272"/>
                <a:gd name="connsiteY49" fmla="*/ 746082 h 2860272"/>
                <a:gd name="connsiteX50" fmla="*/ 2857827 w 2860272"/>
                <a:gd name="connsiteY50" fmla="*/ 1283406 h 2860272"/>
                <a:gd name="connsiteX51" fmla="*/ 2860272 w 2860272"/>
                <a:gd name="connsiteY51" fmla="*/ 1331833 h 2860272"/>
                <a:gd name="connsiteX52" fmla="*/ 2505172 w 2860272"/>
                <a:gd name="connsiteY52" fmla="*/ 1331833 h 2860272"/>
                <a:gd name="connsiteX53" fmla="*/ 2504560 w 2860272"/>
                <a:gd name="connsiteY53" fmla="*/ 1319712 h 2860272"/>
                <a:gd name="connsiteX54" fmla="*/ 2425265 w 2860272"/>
                <a:gd name="connsiteY54" fmla="*/ 1009751 h 2860272"/>
                <a:gd name="connsiteX55" fmla="*/ 2382316 w 2860272"/>
                <a:gd name="connsiteY55" fmla="*/ 920596 h 2860272"/>
                <a:gd name="connsiteX56" fmla="*/ 170178 w 2860272"/>
                <a:gd name="connsiteY56" fmla="*/ 742900 h 2860272"/>
                <a:gd name="connsiteX57" fmla="*/ 477956 w 2860272"/>
                <a:gd name="connsiteY57" fmla="*/ 920596 h 2860272"/>
                <a:gd name="connsiteX58" fmla="*/ 435008 w 2860272"/>
                <a:gd name="connsiteY58" fmla="*/ 1009751 h 2860272"/>
                <a:gd name="connsiteX59" fmla="*/ 355712 w 2860272"/>
                <a:gd name="connsiteY59" fmla="*/ 1319712 h 2860272"/>
                <a:gd name="connsiteX60" fmla="*/ 355100 w 2860272"/>
                <a:gd name="connsiteY60" fmla="*/ 1331833 h 2860272"/>
                <a:gd name="connsiteX61" fmla="*/ 0 w 2860272"/>
                <a:gd name="connsiteY61" fmla="*/ 1331833 h 2860272"/>
                <a:gd name="connsiteX62" fmla="*/ 2446 w 2860272"/>
                <a:gd name="connsiteY62" fmla="*/ 1283406 h 2860272"/>
                <a:gd name="connsiteX63" fmla="*/ 168245 w 2860272"/>
                <a:gd name="connsiteY63" fmla="*/ 746082 h 2860272"/>
                <a:gd name="connsiteX64" fmla="*/ 683376 w 2860272"/>
                <a:gd name="connsiteY64" fmla="*/ 206340 h 2860272"/>
                <a:gd name="connsiteX65" fmla="*/ 860790 w 2860272"/>
                <a:gd name="connsiteY65" fmla="*/ 513629 h 2860272"/>
                <a:gd name="connsiteX66" fmla="*/ 826298 w 2860272"/>
                <a:gd name="connsiteY66" fmla="*/ 534583 h 2860272"/>
                <a:gd name="connsiteX67" fmla="*/ 534583 w 2860272"/>
                <a:gd name="connsiteY67" fmla="*/ 826298 h 2860272"/>
                <a:gd name="connsiteX68" fmla="*/ 513629 w 2860272"/>
                <a:gd name="connsiteY68" fmla="*/ 860790 h 2860272"/>
                <a:gd name="connsiteX69" fmla="*/ 206340 w 2860272"/>
                <a:gd name="connsiteY69" fmla="*/ 683376 h 2860272"/>
                <a:gd name="connsiteX70" fmla="*/ 240129 w 2860272"/>
                <a:gd name="connsiteY70" fmla="*/ 627758 h 2860272"/>
                <a:gd name="connsiteX71" fmla="*/ 627758 w 2860272"/>
                <a:gd name="connsiteY71" fmla="*/ 240129 h 2860272"/>
                <a:gd name="connsiteX72" fmla="*/ 2176896 w 2860272"/>
                <a:gd name="connsiteY72" fmla="*/ 206340 h 2860272"/>
                <a:gd name="connsiteX73" fmla="*/ 2232514 w 2860272"/>
                <a:gd name="connsiteY73" fmla="*/ 240129 h 2860272"/>
                <a:gd name="connsiteX74" fmla="*/ 2620144 w 2860272"/>
                <a:gd name="connsiteY74" fmla="*/ 627758 h 2860272"/>
                <a:gd name="connsiteX75" fmla="*/ 2653932 w 2860272"/>
                <a:gd name="connsiteY75" fmla="*/ 683376 h 2860272"/>
                <a:gd name="connsiteX76" fmla="*/ 2346644 w 2860272"/>
                <a:gd name="connsiteY76" fmla="*/ 860789 h 2860272"/>
                <a:gd name="connsiteX77" fmla="*/ 2325689 w 2860272"/>
                <a:gd name="connsiteY77" fmla="*/ 826298 h 2860272"/>
                <a:gd name="connsiteX78" fmla="*/ 2033975 w 2860272"/>
                <a:gd name="connsiteY78" fmla="*/ 534583 h 2860272"/>
                <a:gd name="connsiteX79" fmla="*/ 1999483 w 2860272"/>
                <a:gd name="connsiteY79" fmla="*/ 513629 h 2860272"/>
                <a:gd name="connsiteX80" fmla="*/ 1528439 w 2860272"/>
                <a:gd name="connsiteY80" fmla="*/ 0 h 2860272"/>
                <a:gd name="connsiteX81" fmla="*/ 1576867 w 2860272"/>
                <a:gd name="connsiteY81" fmla="*/ 2445 h 2860272"/>
                <a:gd name="connsiteX82" fmla="*/ 2114190 w 2860272"/>
                <a:gd name="connsiteY82" fmla="*/ 168245 h 2860272"/>
                <a:gd name="connsiteX83" fmla="*/ 2117373 w 2860272"/>
                <a:gd name="connsiteY83" fmla="*/ 170178 h 2860272"/>
                <a:gd name="connsiteX84" fmla="*/ 1939677 w 2860272"/>
                <a:gd name="connsiteY84" fmla="*/ 477956 h 2860272"/>
                <a:gd name="connsiteX85" fmla="*/ 1850521 w 2860272"/>
                <a:gd name="connsiteY85" fmla="*/ 435008 h 2860272"/>
                <a:gd name="connsiteX86" fmla="*/ 1540560 w 2860272"/>
                <a:gd name="connsiteY86" fmla="*/ 355712 h 2860272"/>
                <a:gd name="connsiteX87" fmla="*/ 1528440 w 2860272"/>
                <a:gd name="connsiteY87" fmla="*/ 355100 h 2860272"/>
                <a:gd name="connsiteX88" fmla="*/ 1331833 w 2860272"/>
                <a:gd name="connsiteY88" fmla="*/ 0 h 2860272"/>
                <a:gd name="connsiteX89" fmla="*/ 1331833 w 2860272"/>
                <a:gd name="connsiteY89" fmla="*/ 355100 h 2860272"/>
                <a:gd name="connsiteX90" fmla="*/ 1319712 w 2860272"/>
                <a:gd name="connsiteY90" fmla="*/ 355712 h 2860272"/>
                <a:gd name="connsiteX91" fmla="*/ 1009751 w 2860272"/>
                <a:gd name="connsiteY91" fmla="*/ 435008 h 2860272"/>
                <a:gd name="connsiteX92" fmla="*/ 920596 w 2860272"/>
                <a:gd name="connsiteY92" fmla="*/ 477956 h 2860272"/>
                <a:gd name="connsiteX93" fmla="*/ 742900 w 2860272"/>
                <a:gd name="connsiteY93" fmla="*/ 170178 h 2860272"/>
                <a:gd name="connsiteX94" fmla="*/ 746082 w 2860272"/>
                <a:gd name="connsiteY94" fmla="*/ 168245 h 2860272"/>
                <a:gd name="connsiteX95" fmla="*/ 1283406 w 2860272"/>
                <a:gd name="connsiteY95" fmla="*/ 2445 h 2860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2860272" h="2860272">
                  <a:moveTo>
                    <a:pt x="1939677" y="2382316"/>
                  </a:moveTo>
                  <a:lnTo>
                    <a:pt x="2117373" y="2690094"/>
                  </a:lnTo>
                  <a:lnTo>
                    <a:pt x="2114190" y="2692027"/>
                  </a:lnTo>
                  <a:cubicBezTo>
                    <a:pt x="1951515" y="2780398"/>
                    <a:pt x="1769842" y="2838229"/>
                    <a:pt x="1576867" y="2857827"/>
                  </a:cubicBezTo>
                  <a:lnTo>
                    <a:pt x="1528439" y="2860272"/>
                  </a:lnTo>
                  <a:lnTo>
                    <a:pt x="1528439" y="2505172"/>
                  </a:lnTo>
                  <a:lnTo>
                    <a:pt x="1540560" y="2504560"/>
                  </a:lnTo>
                  <a:cubicBezTo>
                    <a:pt x="1649479" y="2493499"/>
                    <a:pt x="1753614" y="2466253"/>
                    <a:pt x="1850521" y="2425265"/>
                  </a:cubicBezTo>
                  <a:close/>
                  <a:moveTo>
                    <a:pt x="920596" y="2382316"/>
                  </a:moveTo>
                  <a:lnTo>
                    <a:pt x="1009751" y="2425265"/>
                  </a:lnTo>
                  <a:cubicBezTo>
                    <a:pt x="1106658" y="2466253"/>
                    <a:pt x="1210793" y="2493499"/>
                    <a:pt x="1319712" y="2504560"/>
                  </a:cubicBezTo>
                  <a:lnTo>
                    <a:pt x="1331833" y="2505172"/>
                  </a:lnTo>
                  <a:lnTo>
                    <a:pt x="1331833" y="2860272"/>
                  </a:lnTo>
                  <a:lnTo>
                    <a:pt x="1283406" y="2857827"/>
                  </a:lnTo>
                  <a:cubicBezTo>
                    <a:pt x="1090430" y="2838229"/>
                    <a:pt x="908758" y="2780398"/>
                    <a:pt x="746082" y="2692027"/>
                  </a:cubicBezTo>
                  <a:lnTo>
                    <a:pt x="742900" y="2690094"/>
                  </a:lnTo>
                  <a:close/>
                  <a:moveTo>
                    <a:pt x="513629" y="1999483"/>
                  </a:moveTo>
                  <a:lnTo>
                    <a:pt x="534583" y="2033975"/>
                  </a:lnTo>
                  <a:cubicBezTo>
                    <a:pt x="612217" y="2148887"/>
                    <a:pt x="711385" y="2248056"/>
                    <a:pt x="826298" y="2325689"/>
                  </a:cubicBezTo>
                  <a:lnTo>
                    <a:pt x="860790" y="2346644"/>
                  </a:lnTo>
                  <a:lnTo>
                    <a:pt x="683376" y="2653933"/>
                  </a:lnTo>
                  <a:lnTo>
                    <a:pt x="627758" y="2620144"/>
                  </a:lnTo>
                  <a:cubicBezTo>
                    <a:pt x="475063" y="2516985"/>
                    <a:pt x="343288" y="2385210"/>
                    <a:pt x="240129" y="2232514"/>
                  </a:cubicBezTo>
                  <a:lnTo>
                    <a:pt x="206340" y="2176896"/>
                  </a:lnTo>
                  <a:close/>
                  <a:moveTo>
                    <a:pt x="2346643" y="1999483"/>
                  </a:moveTo>
                  <a:lnTo>
                    <a:pt x="2653932" y="2176896"/>
                  </a:lnTo>
                  <a:lnTo>
                    <a:pt x="2620144" y="2232514"/>
                  </a:lnTo>
                  <a:cubicBezTo>
                    <a:pt x="2516985" y="2385210"/>
                    <a:pt x="2385210" y="2516985"/>
                    <a:pt x="2232514" y="2620144"/>
                  </a:cubicBezTo>
                  <a:lnTo>
                    <a:pt x="2176896" y="2653933"/>
                  </a:lnTo>
                  <a:lnTo>
                    <a:pt x="1999483" y="2346644"/>
                  </a:lnTo>
                  <a:lnTo>
                    <a:pt x="2033975" y="2325689"/>
                  </a:lnTo>
                  <a:cubicBezTo>
                    <a:pt x="2148887" y="2248056"/>
                    <a:pt x="2248056" y="2148887"/>
                    <a:pt x="2325689" y="2033975"/>
                  </a:cubicBezTo>
                  <a:close/>
                  <a:moveTo>
                    <a:pt x="2505172" y="1528439"/>
                  </a:moveTo>
                  <a:lnTo>
                    <a:pt x="2860272" y="1528439"/>
                  </a:lnTo>
                  <a:lnTo>
                    <a:pt x="2857827" y="1576867"/>
                  </a:lnTo>
                  <a:cubicBezTo>
                    <a:pt x="2838229" y="1769842"/>
                    <a:pt x="2780398" y="1951515"/>
                    <a:pt x="2692027" y="2114190"/>
                  </a:cubicBezTo>
                  <a:lnTo>
                    <a:pt x="2690094" y="2117373"/>
                  </a:lnTo>
                  <a:lnTo>
                    <a:pt x="2382316" y="1939677"/>
                  </a:lnTo>
                  <a:lnTo>
                    <a:pt x="2425265" y="1850521"/>
                  </a:lnTo>
                  <a:cubicBezTo>
                    <a:pt x="2466253" y="1753614"/>
                    <a:pt x="2493499" y="1649479"/>
                    <a:pt x="2504560" y="1540560"/>
                  </a:cubicBezTo>
                  <a:close/>
                  <a:moveTo>
                    <a:pt x="355100" y="1528439"/>
                  </a:moveTo>
                  <a:lnTo>
                    <a:pt x="355712" y="1540560"/>
                  </a:lnTo>
                  <a:cubicBezTo>
                    <a:pt x="366774" y="1649479"/>
                    <a:pt x="394020" y="1753614"/>
                    <a:pt x="435008" y="1850521"/>
                  </a:cubicBezTo>
                  <a:lnTo>
                    <a:pt x="477956" y="1939677"/>
                  </a:lnTo>
                  <a:lnTo>
                    <a:pt x="170178" y="2117372"/>
                  </a:lnTo>
                  <a:lnTo>
                    <a:pt x="168245" y="2114190"/>
                  </a:lnTo>
                  <a:cubicBezTo>
                    <a:pt x="79875" y="1951515"/>
                    <a:pt x="22043" y="1769842"/>
                    <a:pt x="2446" y="1576867"/>
                  </a:cubicBezTo>
                  <a:lnTo>
                    <a:pt x="0" y="1528439"/>
                  </a:lnTo>
                  <a:close/>
                  <a:moveTo>
                    <a:pt x="2690094" y="742900"/>
                  </a:moveTo>
                  <a:lnTo>
                    <a:pt x="2692027" y="746082"/>
                  </a:lnTo>
                  <a:cubicBezTo>
                    <a:pt x="2780398" y="908757"/>
                    <a:pt x="2838229" y="1090430"/>
                    <a:pt x="2857827" y="1283406"/>
                  </a:cubicBezTo>
                  <a:lnTo>
                    <a:pt x="2860272" y="1331833"/>
                  </a:lnTo>
                  <a:lnTo>
                    <a:pt x="2505172" y="1331833"/>
                  </a:lnTo>
                  <a:lnTo>
                    <a:pt x="2504560" y="1319712"/>
                  </a:lnTo>
                  <a:cubicBezTo>
                    <a:pt x="2493499" y="1210793"/>
                    <a:pt x="2466253" y="1106658"/>
                    <a:pt x="2425265" y="1009751"/>
                  </a:cubicBezTo>
                  <a:lnTo>
                    <a:pt x="2382316" y="920596"/>
                  </a:lnTo>
                  <a:close/>
                  <a:moveTo>
                    <a:pt x="170178" y="742900"/>
                  </a:moveTo>
                  <a:lnTo>
                    <a:pt x="477956" y="920596"/>
                  </a:lnTo>
                  <a:lnTo>
                    <a:pt x="435008" y="1009751"/>
                  </a:lnTo>
                  <a:cubicBezTo>
                    <a:pt x="394020" y="1106658"/>
                    <a:pt x="366774" y="1210793"/>
                    <a:pt x="355712" y="1319712"/>
                  </a:cubicBezTo>
                  <a:lnTo>
                    <a:pt x="355100" y="1331833"/>
                  </a:lnTo>
                  <a:lnTo>
                    <a:pt x="0" y="1331833"/>
                  </a:lnTo>
                  <a:lnTo>
                    <a:pt x="2446" y="1283406"/>
                  </a:lnTo>
                  <a:cubicBezTo>
                    <a:pt x="22043" y="1090430"/>
                    <a:pt x="79875" y="908757"/>
                    <a:pt x="168245" y="746082"/>
                  </a:cubicBezTo>
                  <a:close/>
                  <a:moveTo>
                    <a:pt x="683376" y="206340"/>
                  </a:moveTo>
                  <a:lnTo>
                    <a:pt x="860790" y="513629"/>
                  </a:lnTo>
                  <a:lnTo>
                    <a:pt x="826298" y="534583"/>
                  </a:lnTo>
                  <a:cubicBezTo>
                    <a:pt x="711385" y="612217"/>
                    <a:pt x="612217" y="711385"/>
                    <a:pt x="534583" y="826298"/>
                  </a:cubicBezTo>
                  <a:lnTo>
                    <a:pt x="513629" y="860790"/>
                  </a:lnTo>
                  <a:lnTo>
                    <a:pt x="206340" y="683376"/>
                  </a:lnTo>
                  <a:lnTo>
                    <a:pt x="240129" y="627758"/>
                  </a:lnTo>
                  <a:cubicBezTo>
                    <a:pt x="343288" y="475062"/>
                    <a:pt x="475063" y="343288"/>
                    <a:pt x="627758" y="240129"/>
                  </a:cubicBezTo>
                  <a:close/>
                  <a:moveTo>
                    <a:pt x="2176896" y="206340"/>
                  </a:moveTo>
                  <a:lnTo>
                    <a:pt x="2232514" y="240129"/>
                  </a:lnTo>
                  <a:cubicBezTo>
                    <a:pt x="2385210" y="343288"/>
                    <a:pt x="2516985" y="475062"/>
                    <a:pt x="2620144" y="627758"/>
                  </a:cubicBezTo>
                  <a:lnTo>
                    <a:pt x="2653932" y="683376"/>
                  </a:lnTo>
                  <a:lnTo>
                    <a:pt x="2346644" y="860789"/>
                  </a:lnTo>
                  <a:lnTo>
                    <a:pt x="2325689" y="826298"/>
                  </a:lnTo>
                  <a:cubicBezTo>
                    <a:pt x="2248056" y="711385"/>
                    <a:pt x="2148887" y="612217"/>
                    <a:pt x="2033975" y="534583"/>
                  </a:cubicBezTo>
                  <a:lnTo>
                    <a:pt x="1999483" y="513629"/>
                  </a:lnTo>
                  <a:close/>
                  <a:moveTo>
                    <a:pt x="1528439" y="0"/>
                  </a:moveTo>
                  <a:lnTo>
                    <a:pt x="1576867" y="2445"/>
                  </a:lnTo>
                  <a:cubicBezTo>
                    <a:pt x="1769842" y="22043"/>
                    <a:pt x="1951515" y="79874"/>
                    <a:pt x="2114190" y="168245"/>
                  </a:cubicBezTo>
                  <a:lnTo>
                    <a:pt x="2117373" y="170178"/>
                  </a:lnTo>
                  <a:lnTo>
                    <a:pt x="1939677" y="477956"/>
                  </a:lnTo>
                  <a:lnTo>
                    <a:pt x="1850521" y="435008"/>
                  </a:lnTo>
                  <a:cubicBezTo>
                    <a:pt x="1753614" y="394020"/>
                    <a:pt x="1649479" y="366773"/>
                    <a:pt x="1540560" y="355712"/>
                  </a:cubicBezTo>
                  <a:lnTo>
                    <a:pt x="1528440" y="355100"/>
                  </a:lnTo>
                  <a:close/>
                  <a:moveTo>
                    <a:pt x="1331833" y="0"/>
                  </a:moveTo>
                  <a:lnTo>
                    <a:pt x="1331833" y="355100"/>
                  </a:lnTo>
                  <a:lnTo>
                    <a:pt x="1319712" y="355712"/>
                  </a:lnTo>
                  <a:cubicBezTo>
                    <a:pt x="1210793" y="366773"/>
                    <a:pt x="1106658" y="394020"/>
                    <a:pt x="1009751" y="435008"/>
                  </a:cubicBezTo>
                  <a:lnTo>
                    <a:pt x="920596" y="477956"/>
                  </a:lnTo>
                  <a:lnTo>
                    <a:pt x="742900" y="170178"/>
                  </a:lnTo>
                  <a:lnTo>
                    <a:pt x="746082" y="168245"/>
                  </a:lnTo>
                  <a:cubicBezTo>
                    <a:pt x="908758" y="79874"/>
                    <a:pt x="1090430" y="22043"/>
                    <a:pt x="1283406" y="244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81965"/>
              <a:endParaRPr lang="zh-CN" altLang="en-US">
                <a:solidFill>
                  <a:prstClr val="white"/>
                </a:solidFill>
              </a:endParaRPr>
            </a:p>
          </p:txBody>
        </p:sp>
      </p:grpSp>
      <p:sp>
        <p:nvSpPr>
          <p:cNvPr id="16" name="Freeform 23"/>
          <p:cNvSpPr>
            <a:spLocks noEditPoints="1"/>
          </p:cNvSpPr>
          <p:nvPr/>
        </p:nvSpPr>
        <p:spPr bwMode="auto">
          <a:xfrm>
            <a:off x="5763477" y="3927894"/>
            <a:ext cx="660157" cy="746604"/>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rgbClr val="263238"/>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17" name="组合 16"/>
          <p:cNvGrpSpPr/>
          <p:nvPr/>
        </p:nvGrpSpPr>
        <p:grpSpPr>
          <a:xfrm>
            <a:off x="8228716" y="2925534"/>
            <a:ext cx="2913610" cy="1495393"/>
            <a:chOff x="2374114" y="2069293"/>
            <a:chExt cx="2913610" cy="1495393"/>
          </a:xfrm>
        </p:grpSpPr>
        <p:sp>
          <p:nvSpPr>
            <p:cNvPr id="18" name="TextBox 54"/>
            <p:cNvSpPr txBox="1"/>
            <p:nvPr/>
          </p:nvSpPr>
          <p:spPr>
            <a:xfrm>
              <a:off x="2374114" y="2365806"/>
              <a:ext cx="2913610" cy="1198880"/>
            </a:xfrm>
            <a:prstGeom prst="rect">
              <a:avLst/>
            </a:prstGeom>
            <a:noFill/>
          </p:spPr>
          <p:txBody>
            <a:bodyPr wrap="square" rtlCol="0">
              <a:spAutoFit/>
            </a:bodyPr>
            <a:lstStyle/>
            <a:p>
              <a:pPr fontAlgn="auto">
                <a:lnSpc>
                  <a:spcPct val="150000"/>
                </a:lnSpc>
              </a:pPr>
              <a:r>
                <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相比之前的学习而言，团队的建立让我们学到的东西更多，接触的层次页面更广，无论是学习还是组织，合作等方面的能力都得到了一个很大的提升。</a:t>
              </a:r>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19" name="文本框 18"/>
            <p:cNvSpPr txBox="1"/>
            <p:nvPr/>
          </p:nvSpPr>
          <p:spPr>
            <a:xfrm>
              <a:off x="2374115" y="2069293"/>
              <a:ext cx="1402080" cy="337185"/>
            </a:xfrm>
            <a:prstGeom prst="rect">
              <a:avLst/>
            </a:prstGeom>
            <a:noFill/>
          </p:spPr>
          <p:txBody>
            <a:bodyPr wrap="none" rtlCol="0">
              <a:spAutoFit/>
            </a:bodyPr>
            <a:lstStyle/>
            <a:p>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专业水平提高</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961389" y="3048089"/>
            <a:ext cx="2913610" cy="1218533"/>
            <a:chOff x="2374114" y="2069293"/>
            <a:chExt cx="2913610" cy="1218533"/>
          </a:xfrm>
        </p:grpSpPr>
        <p:sp>
          <p:nvSpPr>
            <p:cNvPr id="21" name="TextBox 54"/>
            <p:cNvSpPr txBox="1"/>
            <p:nvPr/>
          </p:nvSpPr>
          <p:spPr>
            <a:xfrm>
              <a:off x="2374114" y="2365806"/>
              <a:ext cx="2913610" cy="922020"/>
            </a:xfrm>
            <a:prstGeom prst="rect">
              <a:avLst/>
            </a:prstGeom>
            <a:noFill/>
          </p:spPr>
          <p:txBody>
            <a:bodyPr wrap="square" rtlCol="0">
              <a:spAutoFit/>
            </a:bodyPr>
            <a:lstStyle/>
            <a:p>
              <a:pPr algn="r" fontAlgn="auto">
                <a:lnSpc>
                  <a:spcPct val="150000"/>
                </a:lnSpc>
              </a:pPr>
              <a:r>
                <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一个团队需要相互信任相互扶持，在任何情况下我们都要记住我们是一个整体，双赢才是我们团队的最终目的。</a:t>
              </a:r>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25" name="文本框 24"/>
            <p:cNvSpPr txBox="1"/>
            <p:nvPr/>
          </p:nvSpPr>
          <p:spPr>
            <a:xfrm>
              <a:off x="3682444" y="2069293"/>
              <a:ext cx="1605280" cy="337185"/>
            </a:xfrm>
            <a:prstGeom prst="rect">
              <a:avLst/>
            </a:prstGeom>
            <a:noFill/>
          </p:spPr>
          <p:txBody>
            <a:bodyPr wrap="none" rtlCol="0">
              <a:spAutoFit/>
            </a:bodyPr>
            <a:lstStyle/>
            <a:p>
              <a:pPr algn="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我们是一个整体</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4636020" y="1119588"/>
            <a:ext cx="2913610" cy="982313"/>
            <a:chOff x="2370939" y="1532718"/>
            <a:chExt cx="2913610" cy="982313"/>
          </a:xfrm>
        </p:grpSpPr>
        <p:sp>
          <p:nvSpPr>
            <p:cNvPr id="29" name="TextBox 54"/>
            <p:cNvSpPr txBox="1"/>
            <p:nvPr/>
          </p:nvSpPr>
          <p:spPr>
            <a:xfrm>
              <a:off x="2370939" y="1869871"/>
              <a:ext cx="2913610" cy="645160"/>
            </a:xfrm>
            <a:prstGeom prst="rect">
              <a:avLst/>
            </a:prstGeom>
            <a:noFill/>
          </p:spPr>
          <p:txBody>
            <a:bodyPr wrap="square" rtlCol="0">
              <a:spAutoFit/>
            </a:bodyPr>
            <a:lstStyle/>
            <a:p>
              <a:pPr algn="ctr" fontAlgn="auto">
                <a:lnSpc>
                  <a:spcPct val="150000"/>
                </a:lnSpc>
              </a:pPr>
              <a:r>
                <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好的想法需要分享，一个团队的想法集中在一起那便是大智慧。</a:t>
              </a:r>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30" name="文本框 29"/>
            <p:cNvSpPr txBox="1"/>
            <p:nvPr/>
          </p:nvSpPr>
          <p:spPr>
            <a:xfrm>
              <a:off x="3408010" y="1532718"/>
              <a:ext cx="995680" cy="337185"/>
            </a:xfrm>
            <a:prstGeom prst="rect">
              <a:avLst/>
            </a:prstGeom>
            <a:noFill/>
          </p:spPr>
          <p:txBody>
            <a:bodyPr wrap="none" rtlCol="0">
              <a:spAutoFit/>
            </a:bodyPr>
            <a:lstStyle/>
            <a:p>
              <a:pPr algn="ct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集思广益</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5673090" y="5198110"/>
            <a:ext cx="1566545" cy="337185"/>
          </a:xfrm>
          <a:prstGeom prst="rect">
            <a:avLst/>
          </a:prstGeom>
          <a:noFill/>
        </p:spPr>
        <p:txBody>
          <a:bodyPr wrap="square" rtlCol="0">
            <a:spAutoFit/>
          </a:bodyPr>
          <a:p>
            <a:r>
              <a:rPr lang="zh-CN" altLang="en-US" sz="1600">
                <a:latin typeface="微软雅黑" panose="020B0503020204020204" pitchFamily="34" charset="-122"/>
                <a:ea typeface="微软雅黑" panose="020B0503020204020204" pitchFamily="34" charset="-122"/>
              </a:rPr>
              <a:t>不断改进</a:t>
            </a:r>
            <a:endParaRPr lang="zh-CN" altLang="en-US" sz="1600">
              <a:latin typeface="微软雅黑" panose="020B0503020204020204" pitchFamily="34" charset="-122"/>
              <a:ea typeface="微软雅黑" panose="020B0503020204020204" pitchFamily="34" charset="-122"/>
            </a:endParaRPr>
          </a:p>
        </p:txBody>
      </p:sp>
      <p:sp>
        <p:nvSpPr>
          <p:cNvPr id="3" name="文本框 2"/>
          <p:cNvSpPr txBox="1"/>
          <p:nvPr/>
        </p:nvSpPr>
        <p:spPr>
          <a:xfrm>
            <a:off x="4639310" y="5647690"/>
            <a:ext cx="3343275" cy="922020"/>
          </a:xfrm>
          <a:prstGeom prst="rect">
            <a:avLst/>
          </a:prstGeom>
          <a:noFill/>
        </p:spPr>
        <p:txBody>
          <a:bodyPr wrap="square" rtlCol="0">
            <a:spAutoFit/>
          </a:bodyPr>
          <a:p>
            <a:r>
              <a:rPr lang="en-US" altLang="zh-CN"/>
              <a:t>     </a:t>
            </a:r>
            <a:r>
              <a:rPr lang="zh-CN" altLang="en-US"/>
              <a:t>团队存在问题比较多，一个好的团队是需要在在不断学习中改进</a:t>
            </a:r>
            <a:endParaRPr lang="zh-CN" altLang="en-US"/>
          </a:p>
        </p:txBody>
      </p:sp>
    </p:spTree>
  </p:cSld>
  <p:clrMapOvr>
    <a:masterClrMapping/>
  </p:clrMapOvr>
  <p:transition>
    <p:comb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2400300" y="2738437"/>
            <a:ext cx="7391400" cy="1390650"/>
          </a:xfrm>
          <a:prstGeom prst="roundRect">
            <a:avLst>
              <a:gd name="adj" fmla="val 50000"/>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0" y="4867275"/>
            <a:ext cx="12211050" cy="1990726"/>
            <a:chOff x="0" y="4086225"/>
            <a:chExt cx="12192000" cy="1990726"/>
          </a:xfrm>
        </p:grpSpPr>
        <p:sp>
          <p:nvSpPr>
            <p:cNvPr id="24" name="矩形 23"/>
            <p:cNvSpPr/>
            <p:nvPr/>
          </p:nvSpPr>
          <p:spPr>
            <a:xfrm>
              <a:off x="0" y="4352925"/>
              <a:ext cx="12192000" cy="1724026"/>
            </a:xfrm>
            <a:prstGeom prst="rect">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0" y="4086225"/>
              <a:ext cx="12192000" cy="266699"/>
            </a:xfrm>
            <a:prstGeom prst="rect">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flipV="1">
            <a:off x="0" y="-1"/>
            <a:ext cx="12192000" cy="2000250"/>
            <a:chOff x="0" y="4086225"/>
            <a:chExt cx="12192000" cy="2000250"/>
          </a:xfrm>
        </p:grpSpPr>
        <p:sp>
          <p:nvSpPr>
            <p:cNvPr id="18" name="矩形 17"/>
            <p:cNvSpPr/>
            <p:nvPr/>
          </p:nvSpPr>
          <p:spPr>
            <a:xfrm>
              <a:off x="0" y="4352925"/>
              <a:ext cx="12192000" cy="1733550"/>
            </a:xfrm>
            <a:prstGeom prst="rect">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0" y="4086225"/>
              <a:ext cx="12192000" cy="266699"/>
            </a:xfrm>
            <a:prstGeom prst="rect">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原创设计师QQ598969553            _4"/>
          <p:cNvSpPr/>
          <p:nvPr/>
        </p:nvSpPr>
        <p:spPr>
          <a:xfrm>
            <a:off x="3228067" y="2921167"/>
            <a:ext cx="5735866" cy="1014730"/>
          </a:xfrm>
          <a:prstGeom prst="rect">
            <a:avLst/>
          </a:prstGeom>
          <a:noFill/>
        </p:spPr>
        <p:txBody>
          <a:bodyPr wrap="square" rtlCol="0">
            <a:spAutoFit/>
          </a:bodyPr>
          <a:lstStyle/>
          <a:p>
            <a:pPr algn="ctr"/>
            <a:r>
              <a:rPr lang="zh-CN" altLang="en-US" sz="6000" b="1" dirty="0">
                <a:ln w="6350">
                  <a:noFill/>
                </a:ln>
                <a:solidFill>
                  <a:srgbClr val="37474F"/>
                </a:solidFill>
                <a:latin typeface="Impact" panose="020B0806030902050204" pitchFamily="34" charset="0"/>
                <a:ea typeface="微软雅黑" panose="020B0503020204020204" pitchFamily="34" charset="-122"/>
              </a:rPr>
              <a:t>感谢大家的观看</a:t>
            </a:r>
            <a:endParaRPr lang="zh-CN" altLang="en-US" sz="6000" b="1" dirty="0">
              <a:ln w="6350">
                <a:noFill/>
              </a:ln>
              <a:solidFill>
                <a:srgbClr val="37474F"/>
              </a:solidFill>
              <a:latin typeface="Impact" panose="020B0806030902050204" pitchFamily="34" charset="0"/>
              <a:ea typeface="微软雅黑" panose="020B0503020204020204" pitchFamily="34" charset="-122"/>
            </a:endParaRPr>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
            <a:ext cx="5638800" cy="6858001"/>
            <a:chOff x="6553200" y="-1"/>
            <a:chExt cx="5638800" cy="6858001"/>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12058650" y="0"/>
              <a:ext cx="133350" cy="6858000"/>
            </a:xfrm>
            <a:prstGeom prst="rect">
              <a:avLst/>
            </a:prstGeom>
          </p:spPr>
        </p:pic>
        <p:sp>
          <p:nvSpPr>
            <p:cNvPr id="6" name="矩形 5"/>
            <p:cNvSpPr/>
            <p:nvPr/>
          </p:nvSpPr>
          <p:spPr>
            <a:xfrm>
              <a:off x="6896100" y="0"/>
              <a:ext cx="5162550" cy="6857999"/>
            </a:xfrm>
            <a:prstGeom prst="rect">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553200" y="-1"/>
              <a:ext cx="342900" cy="6857999"/>
            </a:xfrm>
            <a:prstGeom prst="rect">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791518" y="2072221"/>
            <a:ext cx="4015123" cy="737235"/>
          </a:xfrm>
          <a:prstGeom prst="rect">
            <a:avLst/>
          </a:prstGeom>
          <a:effectLst/>
        </p:spPr>
        <p:txBody>
          <a:bodyPr wrap="square" lIns="121960" tIns="60980" rIns="121960" bIns="60980">
            <a:spAutoFit/>
          </a:bodyPr>
          <a:lstStyle/>
          <a:p>
            <a:pPr>
              <a:defRPr/>
            </a:pPr>
            <a:r>
              <a:rPr lang="zh-CN" altLang="en-US" sz="4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团队概述</a:t>
            </a:r>
            <a:endParaRPr lang="zh-CN" altLang="zh-CN" sz="4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原创设计师QQ598969553            _2"/>
          <p:cNvSpPr/>
          <p:nvPr/>
        </p:nvSpPr>
        <p:spPr>
          <a:xfrm>
            <a:off x="584782" y="1074782"/>
            <a:ext cx="729000" cy="726977"/>
          </a:xfrm>
          <a:prstGeom prst="roundRect">
            <a:avLst>
              <a:gd name="adj" fmla="val 0"/>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2800" b="1" dirty="0" smtClean="0">
                <a:solidFill>
                  <a:schemeClr val="bg1"/>
                </a:solidFill>
                <a:latin typeface="Arial" panose="020B0604020202020204" pitchFamily="34" charset="0"/>
                <a:ea typeface="Arial Unicode MS" panose="020B0604020202020204" pitchFamily="34" charset="-122"/>
                <a:cs typeface="Arial" panose="020B0604020202020204" pitchFamily="34" charset="0"/>
              </a:rPr>
              <a:t>01</a:t>
            </a:r>
            <a:endParaRPr lang="zh-CN" altLang="en-US" sz="2800" b="1" dirty="0">
              <a:solidFill>
                <a:schemeClr val="bg1"/>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10" name="原创设计师QQ598969553            _3"/>
          <p:cNvSpPr txBox="1"/>
          <p:nvPr/>
        </p:nvSpPr>
        <p:spPr>
          <a:xfrm>
            <a:off x="584581" y="2808978"/>
            <a:ext cx="4221444" cy="2999740"/>
          </a:xfrm>
          <a:prstGeom prst="rect">
            <a:avLst/>
          </a:prstGeom>
          <a:noFill/>
        </p:spPr>
        <p:txBody>
          <a:bodyPr vert="horz" wrap="square" lIns="91440" tIns="45720" rIns="91440" bIns="45720" rtlCol="0" anchor="ctr">
            <a:spAutoFit/>
          </a:bodyPr>
          <a:lstStyle>
            <a:lvl1pPr marL="228600" indent="-228600" algn="ctr" defTabSz="914400" rtl="0" eaLnBrk="1" latinLnBrk="0" hangingPunct="1">
              <a:lnSpc>
                <a:spcPct val="90000"/>
              </a:lnSpc>
              <a:spcBef>
                <a:spcPts val="1000"/>
              </a:spcBef>
              <a:buFont typeface="Arial" panose="020B0604020202020204" pitchFamily="34" charset="0"/>
              <a:buChar char="•"/>
              <a:defRPr lang="zh-CN" altLang="en-US" sz="1800" b="1" i="0" kern="1200">
                <a:solidFill>
                  <a:schemeClr val="bg1"/>
                </a:solidFill>
                <a:effectLst>
                  <a:outerShdw blurRad="38100" dist="38100" dir="2700000" algn="tl">
                    <a:srgbClr val="000000">
                      <a:alpha val="43137"/>
                    </a:srgbClr>
                  </a:outerShdw>
                </a:effectLst>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50000"/>
              </a:lnSpc>
              <a:buFont typeface="Arial" panose="020B0604020202020204" pitchFamily="34" charset="0"/>
              <a:buNone/>
            </a:pPr>
            <a:r>
              <a:rPr lang="en-US" b="0" dirty="0">
                <a:effectLst/>
                <a:ea typeface="华文细黑" panose="02010600040101010101" pitchFamily="2" charset="-122"/>
                <a:sym typeface="+mn-lt"/>
              </a:rPr>
              <a:t>        Surprised BOX</a:t>
            </a:r>
            <a:r>
              <a:rPr b="0" dirty="0">
                <a:effectLst/>
                <a:ea typeface="华文细黑" panose="02010600040101010101" pitchFamily="2" charset="-122"/>
                <a:sym typeface="+mn-lt"/>
              </a:rPr>
              <a:t>团队由我们五位乐观开朗的阳光大男孩组成，我们怀揣着共同学习共同进步的信念组建了本团队，同时也希望能够将我们自己的网站分享给更多的人，希望让浏览我们网站的每一位用户带来不一样的惊喜体验，请大家一起见证我们的成长</a:t>
            </a:r>
            <a:r>
              <a:rPr lang="en-US" altLang="zh-CN" b="0" dirty="0">
                <a:effectLst/>
                <a:ea typeface="华文细黑" panose="02010600040101010101" pitchFamily="2" charset="-122"/>
                <a:sym typeface="+mn-lt"/>
              </a:rPr>
              <a:t>.</a:t>
            </a:r>
            <a:endParaRPr lang="en-US" altLang="zh-CN" b="0" dirty="0">
              <a:effectLst/>
              <a:ea typeface="华文细黑" panose="02010600040101010101" pitchFamily="2" charset="-122"/>
              <a:sym typeface="+mn-lt"/>
            </a:endParaRPr>
          </a:p>
        </p:txBody>
      </p:sp>
      <p:pic>
        <p:nvPicPr>
          <p:cNvPr id="2" name="图片 1" descr="4"/>
          <p:cNvPicPr>
            <a:picLocks noChangeAspect="1"/>
          </p:cNvPicPr>
          <p:nvPr/>
        </p:nvPicPr>
        <p:blipFill>
          <a:blip r:embed="rId2"/>
          <a:stretch>
            <a:fillRect/>
          </a:stretch>
        </p:blipFill>
        <p:spPr>
          <a:xfrm>
            <a:off x="5104765" y="2072005"/>
            <a:ext cx="5799455" cy="3262630"/>
          </a:xfrm>
          <a:prstGeom prst="rect">
            <a:avLst/>
          </a:prstGeom>
        </p:spPr>
      </p:pic>
    </p:spTree>
  </p:cSld>
  <p:clrMapOvr>
    <a:masterClrMapping/>
  </p:clrMapOvr>
  <p:transition>
    <p:split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flipH="1">
            <a:off x="2630630" y="423390"/>
            <a:ext cx="9980193" cy="36000"/>
          </a:xfrm>
          <a:prstGeom prst="homePlate">
            <a:avLst>
              <a:gd name="adj" fmla="val 32752"/>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p:nvPr/>
        </p:nvGrpSpPr>
        <p:grpSpPr>
          <a:xfrm>
            <a:off x="0" y="186654"/>
            <a:ext cx="2393950" cy="500311"/>
            <a:chOff x="-22573666" y="2000250"/>
            <a:chExt cx="27720572" cy="2128838"/>
          </a:xfrm>
          <a:solidFill>
            <a:srgbClr val="37474F"/>
          </a:solidFill>
        </p:grpSpPr>
        <p:sp>
          <p:nvSpPr>
            <p:cNvPr id="6" name="燕尾形 5"/>
            <p:cNvSpPr/>
            <p:nvPr/>
          </p:nvSpPr>
          <p:spPr>
            <a:xfrm flipV="1">
              <a:off x="2885270" y="2000250"/>
              <a:ext cx="2261636" cy="2128838"/>
            </a:xfrm>
            <a:prstGeom prst="chevron">
              <a:avLst>
                <a:gd name="adj" fmla="val 8330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五边形 6"/>
            <p:cNvSpPr/>
            <p:nvPr/>
          </p:nvSpPr>
          <p:spPr>
            <a:xfrm>
              <a:off x="-22573666" y="2000250"/>
              <a:ext cx="26742284" cy="2128838"/>
            </a:xfrm>
            <a:prstGeom prst="homePlate">
              <a:avLst>
                <a:gd name="adj" fmla="val 327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 name="矩形 7"/>
          <p:cNvSpPr/>
          <p:nvPr/>
        </p:nvSpPr>
        <p:spPr>
          <a:xfrm>
            <a:off x="97657" y="186654"/>
            <a:ext cx="2114150" cy="490855"/>
          </a:xfrm>
          <a:prstGeom prst="rect">
            <a:avLst/>
          </a:prstGeom>
          <a:effectLst/>
        </p:spPr>
        <p:txBody>
          <a:bodyPr wrap="square" lIns="121960" tIns="60980" rIns="121960" bIns="60980">
            <a:spAutoFit/>
          </a:bodyPr>
          <a:lstStyle/>
          <a:p>
            <a:pPr>
              <a:defRPr/>
            </a:pPr>
            <a:r>
              <a:rPr lang="zh-CN" altLang="zh-CN"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团队概述</a:t>
            </a:r>
            <a:endParaRPr lang="zh-CN" altLang="zh-CN"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1"/>
          <p:cNvGrpSpPr/>
          <p:nvPr/>
        </p:nvGrpSpPr>
        <p:grpSpPr>
          <a:xfrm>
            <a:off x="6767741" y="1261347"/>
            <a:ext cx="4373871" cy="4560394"/>
            <a:chOff x="6495415" y="1031240"/>
            <a:chExt cx="5464810" cy="5697855"/>
          </a:xfrm>
        </p:grpSpPr>
        <p:sp>
          <p:nvSpPr>
            <p:cNvPr id="9" name="圆角矩形 15"/>
            <p:cNvSpPr/>
            <p:nvPr/>
          </p:nvSpPr>
          <p:spPr bwMode="auto">
            <a:xfrm>
              <a:off x="7910830" y="2889250"/>
              <a:ext cx="505460" cy="505460"/>
            </a:xfrm>
            <a:prstGeom prst="roundRect">
              <a:avLst>
                <a:gd name="adj" fmla="val 0"/>
              </a:avLst>
            </a:prstGeom>
            <a:solidFill>
              <a:schemeClr val="tx1">
                <a:lumMod val="85000"/>
                <a:lumOff val="15000"/>
              </a:schemeClr>
            </a:solidFill>
            <a:ln>
              <a:noFill/>
            </a:ln>
          </p:spPr>
          <p:txBody>
            <a:bodyPr rtlCol="0" anchor="ctr" anchorCtr="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lvl="0" algn="l"/>
              <a:endParaRPr lang="zh-CN" altLang="en-US">
                <a:sym typeface="+mn-ea"/>
              </a:endParaRPr>
            </a:p>
          </p:txBody>
        </p:sp>
        <p:sp>
          <p:nvSpPr>
            <p:cNvPr id="10" name="圆角矩形 3"/>
            <p:cNvSpPr/>
            <p:nvPr/>
          </p:nvSpPr>
          <p:spPr bwMode="auto">
            <a:xfrm>
              <a:off x="8481060" y="2638425"/>
              <a:ext cx="2704465" cy="2704465"/>
            </a:xfrm>
            <a:prstGeom prst="roundRect">
              <a:avLst>
                <a:gd name="adj" fmla="val 0"/>
              </a:avLst>
            </a:prstGeom>
            <a:blipFill rotWithShape="1">
              <a:blip r:embed="rId1"/>
              <a:stretch>
                <a:fillRect/>
              </a:stretch>
            </a:blipFill>
            <a:ln>
              <a:noFill/>
            </a:ln>
          </p:spPr>
          <p:txBody>
            <a:bodyPr rtlCol="0" anchor="ctr" anchorCtr="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lvl="0" algn="l"/>
              <a:endParaRPr lang="zh-CN" altLang="en-US">
                <a:sym typeface="+mn-ea"/>
              </a:endParaRPr>
            </a:p>
          </p:txBody>
        </p:sp>
        <p:sp>
          <p:nvSpPr>
            <p:cNvPr id="11" name="圆角矩形 4"/>
            <p:cNvSpPr/>
            <p:nvPr/>
          </p:nvSpPr>
          <p:spPr bwMode="auto">
            <a:xfrm>
              <a:off x="7018655" y="1154433"/>
              <a:ext cx="1397635" cy="1397635"/>
            </a:xfrm>
            <a:prstGeom prst="roundRect">
              <a:avLst>
                <a:gd name="adj" fmla="val 0"/>
              </a:avLst>
            </a:prstGeom>
            <a:blipFill rotWithShape="1">
              <a:blip r:embed="rId2"/>
              <a:stretch>
                <a:fillRect/>
              </a:stretch>
            </a:blipFill>
            <a:ln>
              <a:noFill/>
            </a:ln>
          </p:spPr>
          <p:txBody>
            <a:bodyPr rtlCol="0" anchor="ctr" anchorCtr="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lvl="0" algn="l"/>
              <a:endParaRPr lang="zh-CN" altLang="en-US">
                <a:sym typeface="+mn-ea"/>
              </a:endParaRPr>
            </a:p>
          </p:txBody>
        </p:sp>
        <p:sp>
          <p:nvSpPr>
            <p:cNvPr id="12" name="圆角矩形 5"/>
            <p:cNvSpPr/>
            <p:nvPr/>
          </p:nvSpPr>
          <p:spPr bwMode="auto">
            <a:xfrm>
              <a:off x="6495415" y="3394710"/>
              <a:ext cx="1415415" cy="1415415"/>
            </a:xfrm>
            <a:prstGeom prst="roundRect">
              <a:avLst>
                <a:gd name="adj" fmla="val 0"/>
              </a:avLst>
            </a:prstGeom>
            <a:blipFill rotWithShape="1">
              <a:blip r:embed="rId3"/>
              <a:stretch>
                <a:fillRect/>
              </a:stretch>
            </a:blipFill>
            <a:ln>
              <a:noFill/>
            </a:ln>
          </p:spPr>
          <p:txBody>
            <a:bodyPr rtlCol="0" anchor="ctr" anchorCtr="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lvl="0" algn="l"/>
              <a:endParaRPr lang="zh-CN" altLang="en-US">
                <a:sym typeface="+mn-ea"/>
              </a:endParaRPr>
            </a:p>
          </p:txBody>
        </p:sp>
        <p:sp>
          <p:nvSpPr>
            <p:cNvPr id="13" name="圆角矩形 6"/>
            <p:cNvSpPr/>
            <p:nvPr/>
          </p:nvSpPr>
          <p:spPr bwMode="auto">
            <a:xfrm>
              <a:off x="9666605" y="5469890"/>
              <a:ext cx="592455" cy="592455"/>
            </a:xfrm>
            <a:prstGeom prst="roundRect">
              <a:avLst>
                <a:gd name="adj" fmla="val 0"/>
              </a:avLst>
            </a:prstGeom>
            <a:solidFill>
              <a:schemeClr val="tx1">
                <a:lumMod val="85000"/>
                <a:lumOff val="15000"/>
              </a:schemeClr>
            </a:solidFill>
            <a:ln>
              <a:noFill/>
            </a:ln>
          </p:spPr>
          <p:txBody>
            <a:bodyPr rtlCol="0" anchor="ctr" anchorCtr="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lvl="0" algn="l"/>
              <a:endParaRPr lang="zh-CN" altLang="en-US">
                <a:sym typeface="+mn-ea"/>
              </a:endParaRPr>
            </a:p>
          </p:txBody>
        </p:sp>
        <p:sp>
          <p:nvSpPr>
            <p:cNvPr id="14" name="圆角矩形 8"/>
            <p:cNvSpPr/>
            <p:nvPr/>
          </p:nvSpPr>
          <p:spPr bwMode="auto">
            <a:xfrm>
              <a:off x="10701020" y="5469890"/>
              <a:ext cx="1259205" cy="1259205"/>
            </a:xfrm>
            <a:prstGeom prst="roundRect">
              <a:avLst>
                <a:gd name="adj" fmla="val 0"/>
              </a:avLst>
            </a:prstGeom>
            <a:blipFill rotWithShape="1">
              <a:blip r:embed="rId4"/>
              <a:stretch>
                <a:fillRect/>
              </a:stretch>
            </a:blipFill>
            <a:ln>
              <a:noFill/>
            </a:ln>
          </p:spPr>
          <p:txBody>
            <a:bodyPr rtlCol="0" anchor="ctr" anchorCtr="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lvl="0" algn="l"/>
              <a:endParaRPr lang="zh-CN" altLang="en-US">
                <a:sym typeface="+mn-ea"/>
              </a:endParaRPr>
            </a:p>
          </p:txBody>
        </p:sp>
        <p:sp>
          <p:nvSpPr>
            <p:cNvPr id="16" name="圆角矩形 11"/>
            <p:cNvSpPr/>
            <p:nvPr/>
          </p:nvSpPr>
          <p:spPr bwMode="auto">
            <a:xfrm>
              <a:off x="8681720" y="1031240"/>
              <a:ext cx="592455" cy="592455"/>
            </a:xfrm>
            <a:prstGeom prst="roundRect">
              <a:avLst>
                <a:gd name="adj" fmla="val 0"/>
              </a:avLst>
            </a:prstGeom>
            <a:solidFill>
              <a:schemeClr val="tx1">
                <a:lumMod val="85000"/>
                <a:lumOff val="15000"/>
              </a:schemeClr>
            </a:solidFill>
            <a:ln>
              <a:noFill/>
            </a:ln>
          </p:spPr>
          <p:txBody>
            <a:bodyPr rtlCol="0" anchor="ctr" anchorCtr="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lvl="0" algn="l"/>
              <a:endParaRPr lang="zh-CN" altLang="en-US">
                <a:sym typeface="+mn-ea"/>
              </a:endParaRPr>
            </a:p>
          </p:txBody>
        </p:sp>
        <p:sp>
          <p:nvSpPr>
            <p:cNvPr id="17" name="圆角矩形 16"/>
            <p:cNvSpPr/>
            <p:nvPr/>
          </p:nvSpPr>
          <p:spPr bwMode="auto">
            <a:xfrm>
              <a:off x="9079230" y="6062345"/>
              <a:ext cx="342265" cy="342265"/>
            </a:xfrm>
            <a:prstGeom prst="roundRect">
              <a:avLst>
                <a:gd name="adj" fmla="val 0"/>
              </a:avLst>
            </a:prstGeom>
            <a:solidFill>
              <a:schemeClr val="tx1">
                <a:lumMod val="85000"/>
                <a:lumOff val="15000"/>
              </a:schemeClr>
            </a:solidFill>
            <a:ln>
              <a:noFill/>
            </a:ln>
          </p:spPr>
          <p:txBody>
            <a:bodyPr rtlCol="0" anchor="ctr" anchorCtr="1">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lvl="0" algn="l"/>
              <a:endParaRPr lang="zh-CN" altLang="en-US">
                <a:sym typeface="+mn-ea"/>
              </a:endParaRPr>
            </a:p>
          </p:txBody>
        </p:sp>
      </p:grpSp>
      <p:grpSp>
        <p:nvGrpSpPr>
          <p:cNvPr id="18" name="组合 17"/>
          <p:cNvGrpSpPr/>
          <p:nvPr/>
        </p:nvGrpSpPr>
        <p:grpSpPr>
          <a:xfrm>
            <a:off x="1026275" y="2665470"/>
            <a:ext cx="4735013" cy="2825206"/>
            <a:chOff x="931406" y="2175297"/>
            <a:chExt cx="4010786" cy="2825206"/>
          </a:xfrm>
        </p:grpSpPr>
        <p:sp>
          <p:nvSpPr>
            <p:cNvPr id="19" name="矩形 47"/>
            <p:cNvSpPr>
              <a:spLocks noChangeArrowheads="1"/>
            </p:cNvSpPr>
            <p:nvPr/>
          </p:nvSpPr>
          <p:spPr bwMode="auto">
            <a:xfrm>
              <a:off x="931406" y="3005968"/>
              <a:ext cx="4010786" cy="199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002" tIns="36001" rIns="72002" bIns="36001">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fontAlgn="auto" hangingPunct="1">
                <a:lnSpc>
                  <a:spcPct val="200000"/>
                </a:lnSpc>
                <a:spcBef>
                  <a:spcPct val="0"/>
                </a:spcBef>
                <a:spcAft>
                  <a:spcPts val="300"/>
                </a:spcAft>
                <a:buNone/>
              </a:pPr>
              <a:r>
                <a:rPr lang="zh-CN" altLang="en-US" sz="20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走自己的路  让别人说去吧</a:t>
              </a:r>
              <a:endParaRPr lang="zh-CN" altLang="en-US" sz="20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a:p>
              <a:pPr eaLnBrk="1" fontAlgn="auto" hangingPunct="1">
                <a:lnSpc>
                  <a:spcPct val="200000"/>
                </a:lnSpc>
                <a:spcBef>
                  <a:spcPct val="0"/>
                </a:spcBef>
                <a:spcAft>
                  <a:spcPts val="300"/>
                </a:spcAft>
                <a:buNone/>
              </a:pPr>
              <a:r>
                <a:rPr lang="zh-CN" altLang="en-US" sz="20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既然选择了这条路 那么跪着也要走完</a:t>
              </a:r>
              <a:endParaRPr lang="zh-CN" altLang="en-US" sz="20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a:p>
              <a:pPr eaLnBrk="1" fontAlgn="auto" hangingPunct="1">
                <a:lnSpc>
                  <a:spcPct val="200000"/>
                </a:lnSpc>
                <a:spcBef>
                  <a:spcPct val="0"/>
                </a:spcBef>
                <a:spcAft>
                  <a:spcPts val="300"/>
                </a:spcAft>
                <a:buNone/>
              </a:pPr>
              <a:r>
                <a:rPr lang="zh-CN" altLang="en-US" sz="20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我们是</a:t>
              </a:r>
              <a:r>
                <a:rPr lang="en-US" altLang="zh-CN" sz="20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Surprised BOX</a:t>
              </a:r>
              <a:r>
                <a:rPr lang="zh-CN" altLang="en-US" sz="20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团队</a:t>
              </a:r>
              <a:endParaRPr lang="zh-CN" altLang="en-US" sz="20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931406" y="2175297"/>
              <a:ext cx="3051202" cy="521970"/>
            </a:xfrm>
            <a:prstGeom prst="rect">
              <a:avLst/>
            </a:prstGeom>
          </p:spPr>
          <p:txBody>
            <a:bodyPr wrap="square">
              <a:spAutoFit/>
            </a:bodyPr>
            <a:lstStyle/>
            <a:p>
              <a:r>
                <a:rPr lang="zh-CN" altLang="en-US" sz="2800" b="1" dirty="0">
                  <a:solidFill>
                    <a:schemeClr val="tx1">
                      <a:lumMod val="95000"/>
                      <a:lumOff val="5000"/>
                    </a:schemeClr>
                  </a:solidFill>
                  <a:latin typeface="微软雅黑" panose="020B0503020204020204" pitchFamily="34" charset="-122"/>
                  <a:ea typeface="微软雅黑" panose="020B0503020204020204" pitchFamily="34" charset="-122"/>
                </a:rPr>
                <a:t>团队成员</a:t>
              </a:r>
              <a:endParaRPr lang="zh-CN" altLang="en-US" sz="28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pic>
        <p:nvPicPr>
          <p:cNvPr id="3" name="图片 2" descr="陈佰洪"/>
          <p:cNvPicPr>
            <a:picLocks noChangeAspect="1"/>
          </p:cNvPicPr>
          <p:nvPr/>
        </p:nvPicPr>
        <p:blipFill>
          <a:blip r:embed="rId5"/>
          <a:stretch>
            <a:fillRect/>
          </a:stretch>
        </p:blipFill>
        <p:spPr>
          <a:xfrm>
            <a:off x="7004685" y="1287145"/>
            <a:ext cx="1377950" cy="1183640"/>
          </a:xfrm>
          <a:prstGeom prst="rect">
            <a:avLst/>
          </a:prstGeom>
        </p:spPr>
      </p:pic>
      <p:pic>
        <p:nvPicPr>
          <p:cNvPr id="15" name="图片 14" descr="吴佳"/>
          <p:cNvPicPr>
            <a:picLocks noChangeAspect="1"/>
          </p:cNvPicPr>
          <p:nvPr/>
        </p:nvPicPr>
        <p:blipFill>
          <a:blip r:embed="rId6"/>
          <a:stretch>
            <a:fillRect/>
          </a:stretch>
        </p:blipFill>
        <p:spPr>
          <a:xfrm>
            <a:off x="10133965" y="4813935"/>
            <a:ext cx="1052830" cy="1398905"/>
          </a:xfrm>
          <a:prstGeom prst="rect">
            <a:avLst/>
          </a:prstGeom>
        </p:spPr>
      </p:pic>
      <p:pic>
        <p:nvPicPr>
          <p:cNvPr id="21" name="图片 20" descr="吴建豪"/>
          <p:cNvPicPr>
            <a:picLocks noChangeAspect="1"/>
          </p:cNvPicPr>
          <p:nvPr/>
        </p:nvPicPr>
        <p:blipFill>
          <a:blip r:embed="rId7"/>
          <a:srcRect/>
          <a:stretch>
            <a:fillRect/>
          </a:stretch>
        </p:blipFill>
        <p:spPr>
          <a:xfrm>
            <a:off x="6749415" y="3152775"/>
            <a:ext cx="1151255" cy="1132840"/>
          </a:xfrm>
          <a:prstGeom prst="rect">
            <a:avLst/>
          </a:prstGeom>
        </p:spPr>
      </p:pic>
      <p:pic>
        <p:nvPicPr>
          <p:cNvPr id="22" name="图片 21" descr="谭路"/>
          <p:cNvPicPr>
            <a:picLocks noChangeAspect="1"/>
          </p:cNvPicPr>
          <p:nvPr/>
        </p:nvPicPr>
        <p:blipFill>
          <a:blip r:embed="rId8"/>
          <a:stretch>
            <a:fillRect/>
          </a:stretch>
        </p:blipFill>
        <p:spPr>
          <a:xfrm>
            <a:off x="8355965" y="2547620"/>
            <a:ext cx="2707005" cy="2164715"/>
          </a:xfrm>
          <a:prstGeom prst="rect">
            <a:avLst/>
          </a:prstGeom>
        </p:spPr>
      </p:pic>
      <p:pic>
        <p:nvPicPr>
          <p:cNvPr id="23" name="图片 22" descr="钟旭"/>
          <p:cNvPicPr>
            <a:picLocks noChangeAspect="1"/>
          </p:cNvPicPr>
          <p:nvPr/>
        </p:nvPicPr>
        <p:blipFill>
          <a:blip r:embed="rId9"/>
          <a:stretch>
            <a:fillRect/>
          </a:stretch>
        </p:blipFill>
        <p:spPr>
          <a:xfrm>
            <a:off x="7329805" y="4996815"/>
            <a:ext cx="1026160" cy="1369060"/>
          </a:xfrm>
          <a:prstGeom prst="rect">
            <a:avLst/>
          </a:prstGeom>
        </p:spPr>
      </p:pic>
    </p:spTree>
  </p:cSld>
  <p:clrMapOvr>
    <a:masterClrMapping/>
  </p:clrMapOvr>
  <p:transition>
    <p:wheel spokes="4"/>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flipH="1">
            <a:off x="2630630" y="423390"/>
            <a:ext cx="9980193" cy="36000"/>
          </a:xfrm>
          <a:prstGeom prst="homePlate">
            <a:avLst>
              <a:gd name="adj" fmla="val 32752"/>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p:nvPr/>
        </p:nvGrpSpPr>
        <p:grpSpPr>
          <a:xfrm>
            <a:off x="0" y="191734"/>
            <a:ext cx="2393950" cy="500311"/>
            <a:chOff x="-22573666" y="2000250"/>
            <a:chExt cx="27720572" cy="2128838"/>
          </a:xfrm>
          <a:solidFill>
            <a:srgbClr val="37474F"/>
          </a:solidFill>
        </p:grpSpPr>
        <p:sp>
          <p:nvSpPr>
            <p:cNvPr id="6" name="燕尾形 5"/>
            <p:cNvSpPr/>
            <p:nvPr/>
          </p:nvSpPr>
          <p:spPr>
            <a:xfrm flipV="1">
              <a:off x="2885270" y="2000250"/>
              <a:ext cx="2261636" cy="2128838"/>
            </a:xfrm>
            <a:prstGeom prst="chevron">
              <a:avLst>
                <a:gd name="adj" fmla="val 8330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五边形 6"/>
            <p:cNvSpPr/>
            <p:nvPr/>
          </p:nvSpPr>
          <p:spPr>
            <a:xfrm>
              <a:off x="-22573666" y="2000250"/>
              <a:ext cx="26742284" cy="2128838"/>
            </a:xfrm>
            <a:prstGeom prst="homePlate">
              <a:avLst>
                <a:gd name="adj" fmla="val 327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 name="矩形 7"/>
          <p:cNvSpPr/>
          <p:nvPr/>
        </p:nvSpPr>
        <p:spPr>
          <a:xfrm>
            <a:off x="97657" y="186654"/>
            <a:ext cx="2114150" cy="490855"/>
          </a:xfrm>
          <a:prstGeom prst="rect">
            <a:avLst/>
          </a:prstGeom>
          <a:effectLst/>
        </p:spPr>
        <p:txBody>
          <a:bodyPr wrap="square" lIns="121960" tIns="60980" rIns="121960" bIns="60980">
            <a:spAutoFit/>
          </a:bodyPr>
          <a:lstStyle/>
          <a:p>
            <a:pPr>
              <a:defRPr/>
            </a:pPr>
            <a:r>
              <a:rPr lang="zh-CN" altLang="zh-CN"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团队概述</a:t>
            </a:r>
            <a:endParaRPr lang="zh-CN" altLang="zh-CN"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5" name="Group 70"/>
          <p:cNvGrpSpPr/>
          <p:nvPr/>
        </p:nvGrpSpPr>
        <p:grpSpPr>
          <a:xfrm>
            <a:off x="5847027" y="4005688"/>
            <a:ext cx="373895" cy="314556"/>
            <a:chOff x="5368132" y="2625725"/>
            <a:chExt cx="465138" cy="391319"/>
          </a:xfrm>
          <a:solidFill>
            <a:schemeClr val="accent3"/>
          </a:solidFill>
        </p:grpSpPr>
        <p:sp>
          <p:nvSpPr>
            <p:cNvPr id="26"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7"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8"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Group 74"/>
          <p:cNvGrpSpPr/>
          <p:nvPr/>
        </p:nvGrpSpPr>
        <p:grpSpPr>
          <a:xfrm>
            <a:off x="4782847" y="2951777"/>
            <a:ext cx="339324" cy="339324"/>
            <a:chOff x="4439444" y="1652588"/>
            <a:chExt cx="464344" cy="464344"/>
          </a:xfrm>
          <a:solidFill>
            <a:schemeClr val="accent2"/>
          </a:solidFill>
        </p:grpSpPr>
        <p:sp>
          <p:nvSpPr>
            <p:cNvPr id="30"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1"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2"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Group 88"/>
          <p:cNvGrpSpPr/>
          <p:nvPr/>
        </p:nvGrpSpPr>
        <p:grpSpPr>
          <a:xfrm>
            <a:off x="3383320" y="4374096"/>
            <a:ext cx="339324" cy="339324"/>
            <a:chOff x="4439443" y="2582069"/>
            <a:chExt cx="464344" cy="464344"/>
          </a:xfrm>
          <a:solidFill>
            <a:srgbClr val="00B0F0"/>
          </a:solidFill>
        </p:grpSpPr>
        <p:sp>
          <p:nvSpPr>
            <p:cNvPr id="34" name="AutoShape 123"/>
            <p:cNvSpPr/>
            <p:nvPr/>
          </p:nvSpPr>
          <p:spPr bwMode="auto">
            <a:xfrm>
              <a:off x="4439443"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5"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6"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7" name="组合 36"/>
          <p:cNvGrpSpPr/>
          <p:nvPr/>
        </p:nvGrpSpPr>
        <p:grpSpPr>
          <a:xfrm>
            <a:off x="6842318" y="1926612"/>
            <a:ext cx="4596212" cy="572103"/>
            <a:chOff x="2374114" y="2069293"/>
            <a:chExt cx="4596212" cy="572103"/>
          </a:xfrm>
        </p:grpSpPr>
        <p:sp>
          <p:nvSpPr>
            <p:cNvPr id="38" name="TextBox 54"/>
            <p:cNvSpPr txBox="1"/>
            <p:nvPr/>
          </p:nvSpPr>
          <p:spPr>
            <a:xfrm>
              <a:off x="2374114" y="2365806"/>
              <a:ext cx="4596212" cy="275590"/>
            </a:xfrm>
            <a:prstGeom prst="rect">
              <a:avLst/>
            </a:prstGeom>
            <a:noFill/>
          </p:spPr>
          <p:txBody>
            <a:bodyPr wrap="square" rtlCol="0">
              <a:spAutoFit/>
            </a:bodyPr>
            <a:lstStyle/>
            <a:p>
              <a:r>
                <a:rPr lang="zh-CN" altLang="zh-CN"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出其不意  精益求精</a:t>
              </a:r>
              <a:endParaRPr lang="zh-CN" altLang="zh-CN"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39" name="文本框 38"/>
            <p:cNvSpPr txBox="1"/>
            <p:nvPr/>
          </p:nvSpPr>
          <p:spPr>
            <a:xfrm>
              <a:off x="2374115" y="2069293"/>
              <a:ext cx="995680" cy="337185"/>
            </a:xfrm>
            <a:prstGeom prst="rect">
              <a:avLst/>
            </a:prstGeom>
            <a:noFill/>
          </p:spPr>
          <p:txBody>
            <a:bodyPr wrap="none" rtlCol="0">
              <a:spAutoFit/>
            </a:bodyPr>
            <a:lstStyle/>
            <a:p>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团队口号</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6842318" y="3290667"/>
            <a:ext cx="4596212" cy="572103"/>
            <a:chOff x="2374114" y="2069293"/>
            <a:chExt cx="4596212" cy="572103"/>
          </a:xfrm>
        </p:grpSpPr>
        <p:sp>
          <p:nvSpPr>
            <p:cNvPr id="41" name="TextBox 54"/>
            <p:cNvSpPr txBox="1"/>
            <p:nvPr/>
          </p:nvSpPr>
          <p:spPr>
            <a:xfrm>
              <a:off x="2374114" y="2365806"/>
              <a:ext cx="4596212" cy="275590"/>
            </a:xfrm>
            <a:prstGeom prst="rect">
              <a:avLst/>
            </a:prstGeom>
            <a:noFill/>
          </p:spPr>
          <p:txBody>
            <a:bodyPr wrap="square" rtlCol="0">
              <a:spAutoFit/>
            </a:bodyPr>
            <a:lstStyle/>
            <a:p>
              <a:r>
                <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做最好的网站   成就最好的自己</a:t>
              </a:r>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42" name="文本框 41"/>
            <p:cNvSpPr txBox="1"/>
            <p:nvPr/>
          </p:nvSpPr>
          <p:spPr>
            <a:xfrm>
              <a:off x="2374115" y="2069293"/>
              <a:ext cx="995680" cy="337185"/>
            </a:xfrm>
            <a:prstGeom prst="rect">
              <a:avLst/>
            </a:prstGeom>
            <a:noFill/>
          </p:spPr>
          <p:txBody>
            <a:bodyPr wrap="none" rtlCol="0">
              <a:spAutoFit/>
            </a:bodyPr>
            <a:lstStyle/>
            <a:p>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团队宗旨</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6842318" y="4586141"/>
            <a:ext cx="4596212" cy="941673"/>
            <a:chOff x="2374114" y="2069293"/>
            <a:chExt cx="4596212" cy="941673"/>
          </a:xfrm>
        </p:grpSpPr>
        <p:sp>
          <p:nvSpPr>
            <p:cNvPr id="44" name="TextBox 54"/>
            <p:cNvSpPr txBox="1"/>
            <p:nvPr/>
          </p:nvSpPr>
          <p:spPr>
            <a:xfrm>
              <a:off x="2374114" y="2365806"/>
              <a:ext cx="4596212" cy="645160"/>
            </a:xfrm>
            <a:prstGeom prst="rect">
              <a:avLst/>
            </a:prstGeom>
            <a:noFill/>
          </p:spPr>
          <p:txBody>
            <a:bodyPr wrap="square" rtlCol="0">
              <a:spAutoFit/>
            </a:bodyPr>
            <a:lstStyle/>
            <a:p>
              <a:r>
                <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绝不弄虚作假</a:t>
              </a:r>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a:p>
              <a:r>
                <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绝不相互排挤</a:t>
              </a:r>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a:p>
              <a:r>
                <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绝不违反管理条约</a:t>
              </a:r>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45" name="文本框 44"/>
            <p:cNvSpPr txBox="1"/>
            <p:nvPr/>
          </p:nvSpPr>
          <p:spPr>
            <a:xfrm>
              <a:off x="2374115" y="2069293"/>
              <a:ext cx="995680" cy="337185"/>
            </a:xfrm>
            <a:prstGeom prst="rect">
              <a:avLst/>
            </a:prstGeom>
            <a:noFill/>
          </p:spPr>
          <p:txBody>
            <a:bodyPr wrap="none" rtlCol="0">
              <a:spAutoFit/>
            </a:bodyPr>
            <a:lstStyle/>
            <a:p>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团队原则</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pic>
        <p:nvPicPr>
          <p:cNvPr id="2" name="图片 1" descr="4"/>
          <p:cNvPicPr>
            <a:picLocks noChangeAspect="1"/>
          </p:cNvPicPr>
          <p:nvPr/>
        </p:nvPicPr>
        <p:blipFill>
          <a:blip r:embed="rId1"/>
          <a:srcRect t="-3373"/>
          <a:stretch>
            <a:fillRect/>
          </a:stretch>
        </p:blipFill>
        <p:spPr>
          <a:xfrm>
            <a:off x="5137150" y="3704590"/>
            <a:ext cx="902335" cy="742950"/>
          </a:xfrm>
          <a:prstGeom prst="rect">
            <a:avLst/>
          </a:prstGeom>
        </p:spPr>
      </p:pic>
      <p:pic>
        <p:nvPicPr>
          <p:cNvPr id="3" name="图片 2" descr="2"/>
          <p:cNvPicPr>
            <a:picLocks noChangeAspect="1"/>
          </p:cNvPicPr>
          <p:nvPr/>
        </p:nvPicPr>
        <p:blipFill>
          <a:blip r:embed="rId2"/>
          <a:srcRect/>
          <a:stretch>
            <a:fillRect/>
          </a:stretch>
        </p:blipFill>
        <p:spPr>
          <a:xfrm>
            <a:off x="2524125" y="3712845"/>
            <a:ext cx="1578610" cy="1111885"/>
          </a:xfrm>
          <a:prstGeom prst="rect">
            <a:avLst/>
          </a:prstGeom>
        </p:spPr>
      </p:pic>
      <p:pic>
        <p:nvPicPr>
          <p:cNvPr id="9" name="图片 8" descr="3"/>
          <p:cNvPicPr>
            <a:picLocks noChangeAspect="1"/>
          </p:cNvPicPr>
          <p:nvPr/>
        </p:nvPicPr>
        <p:blipFill>
          <a:blip r:embed="rId3"/>
          <a:srcRect/>
          <a:stretch>
            <a:fillRect/>
          </a:stretch>
        </p:blipFill>
        <p:spPr>
          <a:xfrm>
            <a:off x="4102735" y="2684780"/>
            <a:ext cx="1287780" cy="1045845"/>
          </a:xfrm>
          <a:prstGeom prst="rect">
            <a:avLst/>
          </a:prstGeom>
        </p:spPr>
      </p:pic>
      <p:pic>
        <p:nvPicPr>
          <p:cNvPr id="11" name="图片 10" descr="1"/>
          <p:cNvPicPr>
            <a:picLocks noChangeAspect="1"/>
          </p:cNvPicPr>
          <p:nvPr/>
        </p:nvPicPr>
        <p:blipFill>
          <a:blip r:embed="rId4"/>
          <a:srcRect/>
          <a:stretch>
            <a:fillRect/>
          </a:stretch>
        </p:blipFill>
        <p:spPr>
          <a:xfrm>
            <a:off x="789305" y="2102485"/>
            <a:ext cx="2187575" cy="1591310"/>
          </a:xfrm>
          <a:prstGeom prst="rect">
            <a:avLst/>
          </a:prstGeom>
        </p:spPr>
      </p:pic>
    </p:spTree>
  </p:cSld>
  <p:clrMapOvr>
    <a:masterClrMapping/>
  </p:clrMapOvr>
  <p:transition>
    <p:check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flipH="1">
            <a:off x="2630630" y="423390"/>
            <a:ext cx="9980193" cy="36000"/>
          </a:xfrm>
          <a:prstGeom prst="homePlate">
            <a:avLst>
              <a:gd name="adj" fmla="val 32752"/>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p:nvPr/>
        </p:nvGrpSpPr>
        <p:grpSpPr>
          <a:xfrm>
            <a:off x="0" y="186654"/>
            <a:ext cx="2393950" cy="500311"/>
            <a:chOff x="-22573666" y="2000250"/>
            <a:chExt cx="27720572" cy="2128838"/>
          </a:xfrm>
          <a:solidFill>
            <a:srgbClr val="37474F"/>
          </a:solidFill>
        </p:grpSpPr>
        <p:sp>
          <p:nvSpPr>
            <p:cNvPr id="6" name="燕尾形 5"/>
            <p:cNvSpPr/>
            <p:nvPr/>
          </p:nvSpPr>
          <p:spPr>
            <a:xfrm flipV="1">
              <a:off x="2885270" y="2000250"/>
              <a:ext cx="2261636" cy="2128838"/>
            </a:xfrm>
            <a:prstGeom prst="chevron">
              <a:avLst>
                <a:gd name="adj" fmla="val 8330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五边形 6"/>
            <p:cNvSpPr/>
            <p:nvPr/>
          </p:nvSpPr>
          <p:spPr>
            <a:xfrm>
              <a:off x="-22573666" y="2000250"/>
              <a:ext cx="26742284" cy="2128838"/>
            </a:xfrm>
            <a:prstGeom prst="homePlate">
              <a:avLst>
                <a:gd name="adj" fmla="val 327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 name="矩形 7"/>
          <p:cNvSpPr/>
          <p:nvPr/>
        </p:nvSpPr>
        <p:spPr>
          <a:xfrm>
            <a:off x="97790" y="283845"/>
            <a:ext cx="2379980" cy="337185"/>
          </a:xfrm>
          <a:prstGeom prst="rect">
            <a:avLst/>
          </a:prstGeom>
          <a:effectLst/>
        </p:spPr>
        <p:txBody>
          <a:bodyPr wrap="square" lIns="121960" tIns="60980" rIns="121960" bIns="60980">
            <a:spAutoFit/>
          </a:bodyPr>
          <a:lstStyle/>
          <a:p>
            <a:pPr>
              <a:defRPr/>
            </a:pPr>
            <a:r>
              <a:rPr lang="zh-CN" altLang="zh-CN" sz="1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如何才能算上一个好团队</a:t>
            </a:r>
            <a:endParaRPr lang="zh-CN" altLang="zh-CN" sz="1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 name="组合 2"/>
          <p:cNvGrpSpPr/>
          <p:nvPr/>
        </p:nvGrpSpPr>
        <p:grpSpPr>
          <a:xfrm>
            <a:off x="2989028" y="1821050"/>
            <a:ext cx="3003808" cy="3822233"/>
            <a:chOff x="3857865" y="1955800"/>
            <a:chExt cx="3163242" cy="4025107"/>
          </a:xfrm>
        </p:grpSpPr>
        <p:sp>
          <p:nvSpPr>
            <p:cNvPr id="47" name="任意多边形 47"/>
            <p:cNvSpPr/>
            <p:nvPr/>
          </p:nvSpPr>
          <p:spPr bwMode="auto">
            <a:xfrm rot="21480000" flipH="1">
              <a:off x="4297350" y="3013723"/>
              <a:ext cx="1576358" cy="939499"/>
            </a:xfrm>
            <a:custGeom>
              <a:avLst/>
              <a:gdLst>
                <a:gd name="T0" fmla="*/ 0 w 2262142"/>
                <a:gd name="T1" fmla="*/ 0 h 1396256"/>
                <a:gd name="T2" fmla="*/ 74770 w 2262142"/>
                <a:gd name="T3" fmla="*/ 1396256 h 1396256"/>
                <a:gd name="T4" fmla="*/ 2262142 w 2262142"/>
                <a:gd name="T5" fmla="*/ 1396256 h 1396256"/>
                <a:gd name="T6" fmla="*/ 0 w 2262142"/>
                <a:gd name="T7" fmla="*/ 0 h 1396256"/>
                <a:gd name="T8" fmla="*/ 2262142 w 2262142"/>
                <a:gd name="T9" fmla="*/ 1396256 h 1396256"/>
              </a:gdLst>
              <a:ahLst/>
              <a:cxnLst>
                <a:cxn ang="0">
                  <a:pos x="T0" y="T1"/>
                </a:cxn>
                <a:cxn ang="0">
                  <a:pos x="T2" y="T3"/>
                </a:cxn>
                <a:cxn ang="0">
                  <a:pos x="T4" y="T5"/>
                </a:cxn>
              </a:cxnLst>
              <a:rect l="T6" t="T7" r="T8" b="T9"/>
              <a:pathLst>
                <a:path w="2262142" h="1396256">
                  <a:moveTo>
                    <a:pt x="0" y="0"/>
                  </a:moveTo>
                  <a:lnTo>
                    <a:pt x="74770" y="1396256"/>
                  </a:lnTo>
                  <a:lnTo>
                    <a:pt x="2262142" y="1396256"/>
                  </a:lnTo>
                  <a:close/>
                </a:path>
              </a:pathLst>
            </a:custGeom>
            <a:solidFill>
              <a:schemeClr val="tx1">
                <a:lumMod val="85000"/>
                <a:lumOff val="15000"/>
              </a:schemeClr>
            </a:solidFill>
            <a:ln>
              <a:noFill/>
            </a:ln>
            <a:effectLst/>
          </p:spPr>
          <p:txBody>
            <a:bodyPr anchor="ctr"/>
            <a:lstStyle/>
            <a:p>
              <a:endParaRPr lang="zh-CN" altLang="en-US"/>
            </a:p>
          </p:txBody>
        </p:sp>
        <p:sp>
          <p:nvSpPr>
            <p:cNvPr id="48" name="任意多边形 51"/>
            <p:cNvSpPr/>
            <p:nvPr/>
          </p:nvSpPr>
          <p:spPr bwMode="auto">
            <a:xfrm>
              <a:off x="5836865" y="2992670"/>
              <a:ext cx="1184242" cy="939499"/>
            </a:xfrm>
            <a:custGeom>
              <a:avLst/>
              <a:gdLst>
                <a:gd name="T0" fmla="*/ 0 w 1699399"/>
                <a:gd name="T1" fmla="*/ 0 h 1344593"/>
                <a:gd name="T2" fmla="*/ 1475296 w 1699399"/>
                <a:gd name="T3" fmla="*/ 0 h 1344593"/>
                <a:gd name="T4" fmla="*/ 1699399 w 1699399"/>
                <a:gd name="T5" fmla="*/ 224103 h 1344593"/>
                <a:gd name="T6" fmla="*/ 1699399 w 1699399"/>
                <a:gd name="T7" fmla="*/ 1120490 h 1344593"/>
                <a:gd name="T8" fmla="*/ 1475296 w 1699399"/>
                <a:gd name="T9" fmla="*/ 1344593 h 1344593"/>
                <a:gd name="T10" fmla="*/ 0 w 1699399"/>
                <a:gd name="T11" fmla="*/ 1344593 h 1344593"/>
                <a:gd name="T12" fmla="*/ 0 w 1699399"/>
                <a:gd name="T13" fmla="*/ 0 h 1344593"/>
                <a:gd name="T14" fmla="*/ 1699399 w 1699399"/>
                <a:gd name="T15" fmla="*/ 1344593 h 1344593"/>
              </a:gdLst>
              <a:ahLst/>
              <a:cxnLst>
                <a:cxn ang="0">
                  <a:pos x="T0" y="T1"/>
                </a:cxn>
                <a:cxn ang="0">
                  <a:pos x="T2" y="T3"/>
                </a:cxn>
                <a:cxn ang="0">
                  <a:pos x="T4" y="T5"/>
                </a:cxn>
                <a:cxn ang="0">
                  <a:pos x="T6" y="T7"/>
                </a:cxn>
                <a:cxn ang="0">
                  <a:pos x="T8" y="T9"/>
                </a:cxn>
                <a:cxn ang="0">
                  <a:pos x="T10" y="T11"/>
                </a:cxn>
              </a:cxnLst>
              <a:rect l="T12" t="T13" r="T14" b="T15"/>
              <a:pathLst>
                <a:path w="1699399"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close/>
                </a:path>
              </a:pathLst>
            </a:custGeom>
            <a:solidFill>
              <a:schemeClr val="tx1">
                <a:lumMod val="75000"/>
                <a:lumOff val="25000"/>
              </a:schemeClr>
            </a:solidFill>
            <a:ln>
              <a:noFill/>
            </a:ln>
            <a:effectLst/>
          </p:spPr>
          <p:txBody>
            <a:bodyPr anchor="ctr"/>
            <a:lstStyle/>
            <a:p>
              <a:endParaRPr lang="zh-CN" altLang="en-US"/>
            </a:p>
          </p:txBody>
        </p:sp>
        <p:sp>
          <p:nvSpPr>
            <p:cNvPr id="50" name="任意多边形 63"/>
            <p:cNvSpPr/>
            <p:nvPr/>
          </p:nvSpPr>
          <p:spPr bwMode="auto">
            <a:xfrm rot="120000" flipH="1" flipV="1">
              <a:off x="4297350" y="4000591"/>
              <a:ext cx="1576358" cy="935551"/>
            </a:xfrm>
            <a:custGeom>
              <a:avLst/>
              <a:gdLst>
                <a:gd name="T0" fmla="*/ 1901961 w 1901961"/>
                <a:gd name="T1" fmla="*/ 1128526 h 1128526"/>
                <a:gd name="T2" fmla="*/ 62575 w 1901961"/>
                <a:gd name="T3" fmla="*/ 1128526 h 1128526"/>
                <a:gd name="T4" fmla="*/ 0 w 1901961"/>
                <a:gd name="T5" fmla="*/ 290 h 1128526"/>
                <a:gd name="T6" fmla="*/ 8289 w 1901961"/>
                <a:gd name="T7" fmla="*/ 0 h 1128526"/>
                <a:gd name="T8" fmla="*/ 0 w 1901961"/>
                <a:gd name="T9" fmla="*/ 0 h 1128526"/>
                <a:gd name="T10" fmla="*/ 1901961 w 1901961"/>
                <a:gd name="T11" fmla="*/ 1128526 h 1128526"/>
              </a:gdLst>
              <a:ahLst/>
              <a:cxnLst>
                <a:cxn ang="0">
                  <a:pos x="T0" y="T1"/>
                </a:cxn>
                <a:cxn ang="0">
                  <a:pos x="T2" y="T3"/>
                </a:cxn>
                <a:cxn ang="0">
                  <a:pos x="T4" y="T5"/>
                </a:cxn>
                <a:cxn ang="0">
                  <a:pos x="T6" y="T7"/>
                </a:cxn>
              </a:cxnLst>
              <a:rect l="T8" t="T9" r="T10" b="T11"/>
              <a:pathLst>
                <a:path w="1901961" h="1128526">
                  <a:moveTo>
                    <a:pt x="1901961" y="1128526"/>
                  </a:moveTo>
                  <a:lnTo>
                    <a:pt x="62575" y="1128526"/>
                  </a:lnTo>
                  <a:lnTo>
                    <a:pt x="0" y="290"/>
                  </a:lnTo>
                  <a:lnTo>
                    <a:pt x="8289" y="0"/>
                  </a:lnTo>
                  <a:close/>
                </a:path>
              </a:pathLst>
            </a:custGeom>
            <a:solidFill>
              <a:schemeClr val="tx1">
                <a:lumMod val="85000"/>
                <a:lumOff val="15000"/>
              </a:schemeClr>
            </a:solidFill>
            <a:ln>
              <a:noFill/>
            </a:ln>
            <a:effectLst/>
          </p:spPr>
          <p:txBody>
            <a:bodyPr anchor="ctr"/>
            <a:lstStyle/>
            <a:p>
              <a:endParaRPr lang="zh-CN" altLang="en-US"/>
            </a:p>
          </p:txBody>
        </p:sp>
        <p:sp>
          <p:nvSpPr>
            <p:cNvPr id="51" name="任意多边形 53"/>
            <p:cNvSpPr/>
            <p:nvPr/>
          </p:nvSpPr>
          <p:spPr bwMode="auto">
            <a:xfrm flipV="1">
              <a:off x="5822391" y="4021644"/>
              <a:ext cx="1184242" cy="928972"/>
            </a:xfrm>
            <a:custGeom>
              <a:avLst/>
              <a:gdLst>
                <a:gd name="T0" fmla="*/ 0 w 1699399"/>
                <a:gd name="T1" fmla="*/ 0 h 1344593"/>
                <a:gd name="T2" fmla="*/ 1475296 w 1699399"/>
                <a:gd name="T3" fmla="*/ 0 h 1344593"/>
                <a:gd name="T4" fmla="*/ 1699399 w 1699399"/>
                <a:gd name="T5" fmla="*/ 224103 h 1344593"/>
                <a:gd name="T6" fmla="*/ 1699399 w 1699399"/>
                <a:gd name="T7" fmla="*/ 1120490 h 1344593"/>
                <a:gd name="T8" fmla="*/ 1475296 w 1699399"/>
                <a:gd name="T9" fmla="*/ 1344593 h 1344593"/>
                <a:gd name="T10" fmla="*/ 0 w 1699399"/>
                <a:gd name="T11" fmla="*/ 1344593 h 1344593"/>
                <a:gd name="T12" fmla="*/ 0 w 1699399"/>
                <a:gd name="T13" fmla="*/ 0 h 1344593"/>
                <a:gd name="T14" fmla="*/ 1699399 w 1699399"/>
                <a:gd name="T15" fmla="*/ 1344593 h 1344593"/>
              </a:gdLst>
              <a:ahLst/>
              <a:cxnLst>
                <a:cxn ang="0">
                  <a:pos x="T0" y="T1"/>
                </a:cxn>
                <a:cxn ang="0">
                  <a:pos x="T2" y="T3"/>
                </a:cxn>
                <a:cxn ang="0">
                  <a:pos x="T4" y="T5"/>
                </a:cxn>
                <a:cxn ang="0">
                  <a:pos x="T6" y="T7"/>
                </a:cxn>
                <a:cxn ang="0">
                  <a:pos x="T8" y="T9"/>
                </a:cxn>
                <a:cxn ang="0">
                  <a:pos x="T10" y="T11"/>
                </a:cxn>
              </a:cxnLst>
              <a:rect l="T12" t="T13" r="T14" b="T15"/>
              <a:pathLst>
                <a:path w="1699399"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close/>
                </a:path>
              </a:pathLst>
            </a:custGeom>
            <a:solidFill>
              <a:srgbClr val="404040"/>
            </a:solidFill>
            <a:ln>
              <a:noFill/>
            </a:ln>
            <a:effectLst/>
          </p:spPr>
          <p:txBody>
            <a:bodyPr anchor="ctr"/>
            <a:lstStyle/>
            <a:p>
              <a:endParaRPr lang="zh-CN" altLang="en-US"/>
            </a:p>
          </p:txBody>
        </p:sp>
        <p:sp>
          <p:nvSpPr>
            <p:cNvPr id="53" name="任意多边形 55"/>
            <p:cNvSpPr/>
            <p:nvPr/>
          </p:nvSpPr>
          <p:spPr bwMode="auto">
            <a:xfrm rot="13105210" flipV="1">
              <a:off x="3857865" y="4576922"/>
              <a:ext cx="2486908" cy="728967"/>
            </a:xfrm>
            <a:custGeom>
              <a:avLst/>
              <a:gdLst>
                <a:gd name="T0" fmla="*/ 0 w 3567861"/>
                <a:gd name="T1" fmla="*/ 1045825 h 1045825"/>
                <a:gd name="T2" fmla="*/ 829510 w 3567861"/>
                <a:gd name="T3" fmla="*/ 0 h 1045825"/>
                <a:gd name="T4" fmla="*/ 3567861 w 3567861"/>
                <a:gd name="T5" fmla="*/ 116658 h 1045825"/>
                <a:gd name="T6" fmla="*/ 0 w 3567861"/>
                <a:gd name="T7" fmla="*/ 1045825 h 1045825"/>
                <a:gd name="T8" fmla="*/ 0 w 3567861"/>
                <a:gd name="T9" fmla="*/ 0 h 1045825"/>
                <a:gd name="T10" fmla="*/ 3567861 w 3567861"/>
                <a:gd name="T11" fmla="*/ 1045825 h 1045825"/>
              </a:gdLst>
              <a:ahLst/>
              <a:cxnLst>
                <a:cxn ang="0">
                  <a:pos x="T0" y="T1"/>
                </a:cxn>
                <a:cxn ang="0">
                  <a:pos x="T2" y="T3"/>
                </a:cxn>
                <a:cxn ang="0">
                  <a:pos x="T4" y="T5"/>
                </a:cxn>
                <a:cxn ang="0">
                  <a:pos x="T6" y="T7"/>
                </a:cxn>
              </a:cxnLst>
              <a:rect l="T8" t="T9" r="T10" b="T11"/>
              <a:pathLst>
                <a:path w="3567861" h="1045825">
                  <a:moveTo>
                    <a:pt x="0" y="1045825"/>
                  </a:moveTo>
                  <a:lnTo>
                    <a:pt x="829510" y="0"/>
                  </a:lnTo>
                  <a:lnTo>
                    <a:pt x="3567861" y="116658"/>
                  </a:lnTo>
                  <a:cubicBezTo>
                    <a:pt x="2354936" y="465266"/>
                    <a:pt x="1212925" y="697217"/>
                    <a:pt x="0" y="1045825"/>
                  </a:cubicBezTo>
                  <a:close/>
                </a:path>
              </a:pathLst>
            </a:custGeom>
            <a:solidFill>
              <a:schemeClr val="tx1">
                <a:lumMod val="85000"/>
                <a:lumOff val="15000"/>
              </a:schemeClr>
            </a:solidFill>
            <a:ln>
              <a:noFill/>
            </a:ln>
            <a:effectLst/>
          </p:spPr>
          <p:txBody>
            <a:bodyPr/>
            <a:lstStyle/>
            <a:p>
              <a:endParaRPr lang="zh-CN" altLang="en-US" sz="2000"/>
            </a:p>
          </p:txBody>
        </p:sp>
        <p:sp>
          <p:nvSpPr>
            <p:cNvPr id="54" name="任意多边形 56"/>
            <p:cNvSpPr/>
            <p:nvPr/>
          </p:nvSpPr>
          <p:spPr bwMode="auto">
            <a:xfrm flipV="1">
              <a:off x="5822391" y="5055882"/>
              <a:ext cx="1184242" cy="925025"/>
            </a:xfrm>
            <a:custGeom>
              <a:avLst/>
              <a:gdLst>
                <a:gd name="T0" fmla="*/ 0 w 1699399"/>
                <a:gd name="T1" fmla="*/ 0 h 1344593"/>
                <a:gd name="T2" fmla="*/ 1475296 w 1699399"/>
                <a:gd name="T3" fmla="*/ 0 h 1344593"/>
                <a:gd name="T4" fmla="*/ 1699399 w 1699399"/>
                <a:gd name="T5" fmla="*/ 224103 h 1344593"/>
                <a:gd name="T6" fmla="*/ 1699399 w 1699399"/>
                <a:gd name="T7" fmla="*/ 1120490 h 1344593"/>
                <a:gd name="T8" fmla="*/ 1475296 w 1699399"/>
                <a:gd name="T9" fmla="*/ 1344593 h 1344593"/>
                <a:gd name="T10" fmla="*/ 0 w 1699399"/>
                <a:gd name="T11" fmla="*/ 1344593 h 1344593"/>
                <a:gd name="T12" fmla="*/ 0 w 1699399"/>
                <a:gd name="T13" fmla="*/ 0 h 1344593"/>
                <a:gd name="T14" fmla="*/ 1699399 w 1699399"/>
                <a:gd name="T15" fmla="*/ 1344593 h 1344593"/>
              </a:gdLst>
              <a:ahLst/>
              <a:cxnLst>
                <a:cxn ang="0">
                  <a:pos x="T0" y="T1"/>
                </a:cxn>
                <a:cxn ang="0">
                  <a:pos x="T2" y="T3"/>
                </a:cxn>
                <a:cxn ang="0">
                  <a:pos x="T4" y="T5"/>
                </a:cxn>
                <a:cxn ang="0">
                  <a:pos x="T6" y="T7"/>
                </a:cxn>
                <a:cxn ang="0">
                  <a:pos x="T8" y="T9"/>
                </a:cxn>
                <a:cxn ang="0">
                  <a:pos x="T10" y="T11"/>
                </a:cxn>
              </a:cxnLst>
              <a:rect l="T12" t="T13" r="T14" b="T15"/>
              <a:pathLst>
                <a:path w="1699399"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close/>
                </a:path>
              </a:pathLst>
            </a:custGeom>
            <a:solidFill>
              <a:schemeClr val="tx1">
                <a:lumMod val="75000"/>
                <a:lumOff val="25000"/>
              </a:schemeClr>
            </a:solidFill>
            <a:ln>
              <a:noFill/>
            </a:ln>
            <a:effectLst/>
          </p:spPr>
          <p:txBody>
            <a:bodyPr/>
            <a:lstStyle/>
            <a:p>
              <a:endParaRPr lang="zh-CN" altLang="en-US" sz="2000"/>
            </a:p>
          </p:txBody>
        </p:sp>
        <p:sp>
          <p:nvSpPr>
            <p:cNvPr id="56" name="任意多边形 58"/>
            <p:cNvSpPr/>
            <p:nvPr/>
          </p:nvSpPr>
          <p:spPr bwMode="auto">
            <a:xfrm rot="8494790">
              <a:off x="3857865" y="2637397"/>
              <a:ext cx="2486908" cy="728967"/>
            </a:xfrm>
            <a:custGeom>
              <a:avLst/>
              <a:gdLst>
                <a:gd name="T0" fmla="*/ 0 w 3567861"/>
                <a:gd name="T1" fmla="*/ 1045825 h 1045825"/>
                <a:gd name="T2" fmla="*/ 829510 w 3567861"/>
                <a:gd name="T3" fmla="*/ 0 h 1045825"/>
                <a:gd name="T4" fmla="*/ 3567861 w 3567861"/>
                <a:gd name="T5" fmla="*/ 116658 h 1045825"/>
                <a:gd name="T6" fmla="*/ 0 w 3567861"/>
                <a:gd name="T7" fmla="*/ 1045825 h 1045825"/>
                <a:gd name="T8" fmla="*/ 0 w 3567861"/>
                <a:gd name="T9" fmla="*/ 0 h 1045825"/>
                <a:gd name="T10" fmla="*/ 3567861 w 3567861"/>
                <a:gd name="T11" fmla="*/ 1045825 h 1045825"/>
              </a:gdLst>
              <a:ahLst/>
              <a:cxnLst>
                <a:cxn ang="0">
                  <a:pos x="T0" y="T1"/>
                </a:cxn>
                <a:cxn ang="0">
                  <a:pos x="T2" y="T3"/>
                </a:cxn>
                <a:cxn ang="0">
                  <a:pos x="T4" y="T5"/>
                </a:cxn>
                <a:cxn ang="0">
                  <a:pos x="T6" y="T7"/>
                </a:cxn>
              </a:cxnLst>
              <a:rect l="T8" t="T9" r="T10" b="T11"/>
              <a:pathLst>
                <a:path w="3567861" h="1045825">
                  <a:moveTo>
                    <a:pt x="0" y="1045825"/>
                  </a:moveTo>
                  <a:lnTo>
                    <a:pt x="829510" y="0"/>
                  </a:lnTo>
                  <a:lnTo>
                    <a:pt x="3567861" y="116658"/>
                  </a:lnTo>
                  <a:cubicBezTo>
                    <a:pt x="2354936" y="465266"/>
                    <a:pt x="1212925" y="697217"/>
                    <a:pt x="0" y="1045825"/>
                  </a:cubicBezTo>
                  <a:close/>
                </a:path>
              </a:pathLst>
            </a:custGeom>
            <a:solidFill>
              <a:schemeClr val="tx1">
                <a:lumMod val="85000"/>
                <a:lumOff val="15000"/>
              </a:schemeClr>
            </a:solidFill>
            <a:ln>
              <a:noFill/>
            </a:ln>
            <a:effectLst/>
          </p:spPr>
          <p:txBody>
            <a:bodyPr anchor="ctr"/>
            <a:lstStyle/>
            <a:p>
              <a:endParaRPr lang="zh-CN" altLang="en-US"/>
            </a:p>
          </p:txBody>
        </p:sp>
        <p:sp>
          <p:nvSpPr>
            <p:cNvPr id="57" name="任意多边形 59"/>
            <p:cNvSpPr/>
            <p:nvPr/>
          </p:nvSpPr>
          <p:spPr bwMode="auto">
            <a:xfrm>
              <a:off x="5836865" y="1955800"/>
              <a:ext cx="1184242" cy="926341"/>
            </a:xfrm>
            <a:custGeom>
              <a:avLst/>
              <a:gdLst>
                <a:gd name="T0" fmla="*/ 0 w 1699399"/>
                <a:gd name="T1" fmla="*/ 0 h 1344593"/>
                <a:gd name="T2" fmla="*/ 1475296 w 1699399"/>
                <a:gd name="T3" fmla="*/ 0 h 1344593"/>
                <a:gd name="T4" fmla="*/ 1699399 w 1699399"/>
                <a:gd name="T5" fmla="*/ 224103 h 1344593"/>
                <a:gd name="T6" fmla="*/ 1699399 w 1699399"/>
                <a:gd name="T7" fmla="*/ 1120490 h 1344593"/>
                <a:gd name="T8" fmla="*/ 1475296 w 1699399"/>
                <a:gd name="T9" fmla="*/ 1344593 h 1344593"/>
                <a:gd name="T10" fmla="*/ 0 w 1699399"/>
                <a:gd name="T11" fmla="*/ 1344593 h 1344593"/>
                <a:gd name="T12" fmla="*/ 0 w 1699399"/>
                <a:gd name="T13" fmla="*/ 0 h 1344593"/>
                <a:gd name="T14" fmla="*/ 1699399 w 1699399"/>
                <a:gd name="T15" fmla="*/ 1344593 h 1344593"/>
              </a:gdLst>
              <a:ahLst/>
              <a:cxnLst>
                <a:cxn ang="0">
                  <a:pos x="T0" y="T1"/>
                </a:cxn>
                <a:cxn ang="0">
                  <a:pos x="T2" y="T3"/>
                </a:cxn>
                <a:cxn ang="0">
                  <a:pos x="T4" y="T5"/>
                </a:cxn>
                <a:cxn ang="0">
                  <a:pos x="T6" y="T7"/>
                </a:cxn>
                <a:cxn ang="0">
                  <a:pos x="T8" y="T9"/>
                </a:cxn>
                <a:cxn ang="0">
                  <a:pos x="T10" y="T11"/>
                </a:cxn>
              </a:cxnLst>
              <a:rect l="T12" t="T13" r="T14" b="T15"/>
              <a:pathLst>
                <a:path w="1699399"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close/>
                </a:path>
              </a:pathLst>
            </a:custGeom>
            <a:solidFill>
              <a:srgbClr val="404040"/>
            </a:solidFill>
            <a:ln>
              <a:noFill/>
            </a:ln>
            <a:effectLst/>
          </p:spPr>
          <p:txBody>
            <a:bodyPr anchor="ctr"/>
            <a:lstStyle/>
            <a:p>
              <a:endParaRPr lang="zh-CN" altLang="en-US"/>
            </a:p>
          </p:txBody>
        </p:sp>
      </p:grpSp>
      <p:pic>
        <p:nvPicPr>
          <p:cNvPr id="58" name="图片 57"/>
          <p:cNvPicPr>
            <a:picLocks noChangeAspect="1"/>
          </p:cNvPicPr>
          <p:nvPr/>
        </p:nvPicPr>
        <p:blipFill>
          <a:blip r:embed="rId1"/>
          <a:stretch>
            <a:fillRect/>
          </a:stretch>
        </p:blipFill>
        <p:spPr>
          <a:xfrm>
            <a:off x="1362872" y="2490791"/>
            <a:ext cx="1847527" cy="2505710"/>
          </a:xfrm>
          <a:prstGeom prst="rect">
            <a:avLst/>
          </a:prstGeom>
          <a:effectLst>
            <a:outerShdw blurRad="76200" dir="13500000" sy="23000" kx="1200000" algn="br" rotWithShape="0">
              <a:prstClr val="black">
                <a:alpha val="20000"/>
              </a:prstClr>
            </a:outerShdw>
          </a:effectLst>
        </p:spPr>
      </p:pic>
      <p:grpSp>
        <p:nvGrpSpPr>
          <p:cNvPr id="59" name="Group 70"/>
          <p:cNvGrpSpPr/>
          <p:nvPr/>
        </p:nvGrpSpPr>
        <p:grpSpPr>
          <a:xfrm>
            <a:off x="5223970" y="3045207"/>
            <a:ext cx="462073" cy="388740"/>
            <a:chOff x="5368132" y="2625725"/>
            <a:chExt cx="465138" cy="391319"/>
          </a:xfrm>
          <a:solidFill>
            <a:schemeClr val="accent3"/>
          </a:solidFill>
        </p:grpSpPr>
        <p:sp>
          <p:nvSpPr>
            <p:cNvPr id="60"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1"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2"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3" name="Group 74"/>
          <p:cNvGrpSpPr/>
          <p:nvPr/>
        </p:nvGrpSpPr>
        <p:grpSpPr>
          <a:xfrm>
            <a:off x="5220641" y="2051200"/>
            <a:ext cx="419349" cy="419349"/>
            <a:chOff x="4439444" y="1652588"/>
            <a:chExt cx="464344" cy="464344"/>
          </a:xfrm>
          <a:solidFill>
            <a:schemeClr val="accent2"/>
          </a:solidFill>
        </p:grpSpPr>
        <p:sp>
          <p:nvSpPr>
            <p:cNvPr id="64"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5"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6"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7" name="Group 78"/>
          <p:cNvGrpSpPr/>
          <p:nvPr/>
        </p:nvGrpSpPr>
        <p:grpSpPr>
          <a:xfrm>
            <a:off x="5239160" y="4060751"/>
            <a:ext cx="381225" cy="381878"/>
            <a:chOff x="9145588" y="4435475"/>
            <a:chExt cx="464344" cy="465138"/>
          </a:xfrm>
          <a:solidFill>
            <a:schemeClr val="accent4"/>
          </a:solidFill>
        </p:grpSpPr>
        <p:sp>
          <p:nvSpPr>
            <p:cNvPr id="68"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9"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70"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71"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72"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73"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74"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75"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76"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7" name="Group 92"/>
          <p:cNvGrpSpPr/>
          <p:nvPr/>
        </p:nvGrpSpPr>
        <p:grpSpPr>
          <a:xfrm>
            <a:off x="5239160" y="5041225"/>
            <a:ext cx="381225" cy="381878"/>
            <a:chOff x="7287419" y="3505994"/>
            <a:chExt cx="464344" cy="465138"/>
          </a:xfrm>
          <a:solidFill>
            <a:schemeClr val="accent5"/>
          </a:solidFill>
        </p:grpSpPr>
        <p:sp>
          <p:nvSpPr>
            <p:cNvPr id="78"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79"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80"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81"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82"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83"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p:spPr>
          <p:txBody>
            <a:bodyPr lIns="20089" tIns="20089" rIns="20089" bIns="20089" anchor="ctr"/>
            <a:lstStyle/>
            <a:p>
              <a:pPr algn="ctr" defTabSz="240665" hangingPunct="0">
                <a:lnSpc>
                  <a:spcPct val="130000"/>
                </a:lnSpc>
              </a:pPr>
              <a:endParaRPr lang="en-US" sz="158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4" name="组合 83"/>
          <p:cNvGrpSpPr/>
          <p:nvPr/>
        </p:nvGrpSpPr>
        <p:grpSpPr>
          <a:xfrm>
            <a:off x="6345350" y="2051302"/>
            <a:ext cx="4596212" cy="382873"/>
            <a:chOff x="2374114" y="2258523"/>
            <a:chExt cx="4596212" cy="382873"/>
          </a:xfrm>
        </p:grpSpPr>
        <p:sp>
          <p:nvSpPr>
            <p:cNvPr id="85" name="TextBox 54"/>
            <p:cNvSpPr txBox="1"/>
            <p:nvPr/>
          </p:nvSpPr>
          <p:spPr>
            <a:xfrm>
              <a:off x="2374114" y="2365806"/>
              <a:ext cx="4596212" cy="275590"/>
            </a:xfrm>
            <a:prstGeom prst="rect">
              <a:avLst/>
            </a:prstGeom>
            <a:noFill/>
          </p:spPr>
          <p:txBody>
            <a:bodyPr wrap="square" rtlCol="0">
              <a:spAutoFit/>
            </a:bodyPr>
            <a:lstStyle/>
            <a:p>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86" name="文本框 85"/>
            <p:cNvSpPr txBox="1"/>
            <p:nvPr/>
          </p:nvSpPr>
          <p:spPr>
            <a:xfrm>
              <a:off x="2374115" y="2258523"/>
              <a:ext cx="1808480" cy="337185"/>
            </a:xfrm>
            <a:prstGeom prst="rect">
              <a:avLst/>
            </a:prstGeom>
            <a:noFill/>
          </p:spPr>
          <p:txBody>
            <a:bodyPr wrap="none" rtlCol="0">
              <a:spAutoFit/>
            </a:bodyPr>
            <a:lstStyle/>
            <a:p>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恰到好处的执行力</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6345350" y="3073853"/>
            <a:ext cx="4596212" cy="337217"/>
            <a:chOff x="2374114" y="2365806"/>
            <a:chExt cx="4596212" cy="337217"/>
          </a:xfrm>
        </p:grpSpPr>
        <p:sp>
          <p:nvSpPr>
            <p:cNvPr id="88" name="TextBox 54"/>
            <p:cNvSpPr txBox="1"/>
            <p:nvPr/>
          </p:nvSpPr>
          <p:spPr>
            <a:xfrm>
              <a:off x="2374114" y="2365806"/>
              <a:ext cx="4596212" cy="275590"/>
            </a:xfrm>
            <a:prstGeom prst="rect">
              <a:avLst/>
            </a:prstGeom>
            <a:noFill/>
          </p:spPr>
          <p:txBody>
            <a:bodyPr wrap="square" rtlCol="0">
              <a:spAutoFit/>
            </a:bodyPr>
            <a:lstStyle/>
            <a:p>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89" name="文本框 88"/>
            <p:cNvSpPr txBox="1"/>
            <p:nvPr/>
          </p:nvSpPr>
          <p:spPr>
            <a:xfrm>
              <a:off x="2374115" y="2365838"/>
              <a:ext cx="1808480" cy="337185"/>
            </a:xfrm>
            <a:prstGeom prst="rect">
              <a:avLst/>
            </a:prstGeom>
            <a:noFill/>
          </p:spPr>
          <p:txBody>
            <a:bodyPr wrap="none" rtlCol="0">
              <a:spAutoFit/>
            </a:bodyPr>
            <a:lstStyle/>
            <a:p>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良好的团队凝聚力</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6345350" y="4019991"/>
            <a:ext cx="4596212" cy="572103"/>
            <a:chOff x="2374114" y="2069293"/>
            <a:chExt cx="4596212" cy="572103"/>
          </a:xfrm>
        </p:grpSpPr>
        <p:sp>
          <p:nvSpPr>
            <p:cNvPr id="91" name="TextBox 54"/>
            <p:cNvSpPr txBox="1"/>
            <p:nvPr/>
          </p:nvSpPr>
          <p:spPr>
            <a:xfrm>
              <a:off x="2374114" y="2365806"/>
              <a:ext cx="4596212" cy="275590"/>
            </a:xfrm>
            <a:prstGeom prst="rect">
              <a:avLst/>
            </a:prstGeom>
            <a:noFill/>
          </p:spPr>
          <p:txBody>
            <a:bodyPr wrap="square" rtlCol="0">
              <a:spAutoFit/>
            </a:bodyPr>
            <a:lstStyle/>
            <a:p>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92" name="文本框 91"/>
            <p:cNvSpPr txBox="1"/>
            <p:nvPr/>
          </p:nvSpPr>
          <p:spPr>
            <a:xfrm>
              <a:off x="2374115" y="2069293"/>
              <a:ext cx="1808480" cy="337185"/>
            </a:xfrm>
            <a:prstGeom prst="rect">
              <a:avLst/>
            </a:prstGeom>
            <a:noFill/>
          </p:spPr>
          <p:txBody>
            <a:bodyPr wrap="none" rtlCol="0">
              <a:spAutoFit/>
            </a:bodyPr>
            <a:lstStyle/>
            <a:p>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一定的抗击打能力</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6345350" y="5041315"/>
            <a:ext cx="4596212" cy="415893"/>
            <a:chOff x="2374114" y="2225503"/>
            <a:chExt cx="4596212" cy="415893"/>
          </a:xfrm>
        </p:grpSpPr>
        <p:sp>
          <p:nvSpPr>
            <p:cNvPr id="94" name="TextBox 54"/>
            <p:cNvSpPr txBox="1"/>
            <p:nvPr/>
          </p:nvSpPr>
          <p:spPr>
            <a:xfrm>
              <a:off x="2374114" y="2365806"/>
              <a:ext cx="4596212" cy="275590"/>
            </a:xfrm>
            <a:prstGeom prst="rect">
              <a:avLst/>
            </a:prstGeom>
            <a:noFill/>
          </p:spPr>
          <p:txBody>
            <a:bodyPr wrap="square" rtlCol="0">
              <a:spAutoFit/>
            </a:bodyPr>
            <a:lstStyle/>
            <a:p>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95" name="文本框 94"/>
            <p:cNvSpPr txBox="1"/>
            <p:nvPr/>
          </p:nvSpPr>
          <p:spPr>
            <a:xfrm>
              <a:off x="2374115" y="2225503"/>
              <a:ext cx="1605280" cy="337185"/>
            </a:xfrm>
            <a:prstGeom prst="rect">
              <a:avLst/>
            </a:prstGeom>
            <a:noFill/>
          </p:spPr>
          <p:txBody>
            <a:bodyPr wrap="none" rtlCol="0">
              <a:spAutoFit/>
            </a:bodyPr>
            <a:lstStyle/>
            <a:p>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一颗愿意学的心</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p:wheel spokes="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
            <a:ext cx="5638800" cy="6858001"/>
            <a:chOff x="6553200" y="-1"/>
            <a:chExt cx="5638800" cy="6858001"/>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12058650" y="0"/>
              <a:ext cx="133350" cy="6858000"/>
            </a:xfrm>
            <a:prstGeom prst="rect">
              <a:avLst/>
            </a:prstGeom>
          </p:spPr>
        </p:pic>
        <p:sp>
          <p:nvSpPr>
            <p:cNvPr id="6" name="矩形 5"/>
            <p:cNvSpPr/>
            <p:nvPr/>
          </p:nvSpPr>
          <p:spPr>
            <a:xfrm>
              <a:off x="6896100" y="0"/>
              <a:ext cx="5162550" cy="6857999"/>
            </a:xfrm>
            <a:prstGeom prst="rect">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553200" y="-1"/>
              <a:ext cx="342900" cy="6857999"/>
            </a:xfrm>
            <a:prstGeom prst="rect">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688013" y="3059646"/>
            <a:ext cx="4015123" cy="737235"/>
          </a:xfrm>
          <a:prstGeom prst="rect">
            <a:avLst/>
          </a:prstGeom>
          <a:effectLst/>
        </p:spPr>
        <p:txBody>
          <a:bodyPr wrap="square" lIns="121960" tIns="60980" rIns="121960" bIns="60980">
            <a:spAutoFit/>
          </a:bodyPr>
          <a:lstStyle/>
          <a:p>
            <a:pPr>
              <a:defRPr/>
            </a:pPr>
            <a:r>
              <a:rPr lang="zh-CN" altLang="en-US" sz="4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项目制作</a:t>
            </a:r>
            <a:endParaRPr lang="zh-CN" altLang="en-US" sz="4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原创设计师QQ598969553            _2"/>
          <p:cNvSpPr/>
          <p:nvPr/>
        </p:nvSpPr>
        <p:spPr>
          <a:xfrm>
            <a:off x="847672" y="2075542"/>
            <a:ext cx="729000" cy="726977"/>
          </a:xfrm>
          <a:prstGeom prst="roundRect">
            <a:avLst>
              <a:gd name="adj" fmla="val 0"/>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2800" b="1" dirty="0" smtClean="0">
                <a:solidFill>
                  <a:schemeClr val="bg1"/>
                </a:solidFill>
                <a:latin typeface="Arial" panose="020B0604020202020204" pitchFamily="34" charset="0"/>
                <a:ea typeface="Arial Unicode MS" panose="020B0604020202020204" pitchFamily="34" charset="-122"/>
                <a:cs typeface="Arial" panose="020B0604020202020204" pitchFamily="34" charset="0"/>
              </a:rPr>
              <a:t>02</a:t>
            </a:r>
            <a:endParaRPr lang="zh-CN" altLang="en-US" sz="2800" b="1" dirty="0">
              <a:solidFill>
                <a:schemeClr val="bg1"/>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10" name="原创设计师QQ598969553            _3"/>
          <p:cNvSpPr txBox="1"/>
          <p:nvPr/>
        </p:nvSpPr>
        <p:spPr>
          <a:xfrm>
            <a:off x="739521" y="4159941"/>
            <a:ext cx="4221444" cy="344805"/>
          </a:xfrm>
          <a:prstGeom prst="rect">
            <a:avLst/>
          </a:prstGeom>
          <a:noFill/>
        </p:spPr>
        <p:txBody>
          <a:bodyPr vert="horz" wrap="square" lIns="91440" tIns="45720" rIns="91440" bIns="45720" rtlCol="0" anchor="ctr">
            <a:spAutoFit/>
          </a:bodyPr>
          <a:lstStyle>
            <a:lvl1pPr marL="228600" indent="-228600" algn="ctr" defTabSz="914400" rtl="0" eaLnBrk="1" latinLnBrk="0" hangingPunct="1">
              <a:lnSpc>
                <a:spcPct val="90000"/>
              </a:lnSpc>
              <a:spcBef>
                <a:spcPts val="1000"/>
              </a:spcBef>
              <a:buFont typeface="Arial" panose="020B0604020202020204" pitchFamily="34" charset="0"/>
              <a:buChar char="•"/>
              <a:defRPr lang="zh-CN" altLang="en-US" sz="1800" b="1" i="0" kern="1200">
                <a:solidFill>
                  <a:schemeClr val="bg1"/>
                </a:solidFill>
                <a:effectLst>
                  <a:outerShdw blurRad="38100" dist="38100" dir="2700000" algn="tl">
                    <a:srgbClr val="000000">
                      <a:alpha val="43137"/>
                    </a:srgbClr>
                  </a:outerShdw>
                </a:effectLst>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50000"/>
              </a:lnSpc>
              <a:buFont typeface="Arial" panose="020B0604020202020204" pitchFamily="34" charset="0"/>
              <a:buNone/>
            </a:pPr>
            <a:endParaRPr lang="en-US" sz="1100" b="0" dirty="0">
              <a:effectLst/>
              <a:ea typeface="华文细黑" panose="02010600040101010101" pitchFamily="2" charset="-122"/>
              <a:sym typeface="+mn-lt"/>
            </a:endParaRPr>
          </a:p>
        </p:txBody>
      </p:sp>
      <p:sp>
        <p:nvSpPr>
          <p:cNvPr id="11" name="矩形 10"/>
          <p:cNvSpPr/>
          <p:nvPr/>
        </p:nvSpPr>
        <p:spPr>
          <a:xfrm>
            <a:off x="5189565" y="1552517"/>
            <a:ext cx="6479780" cy="3752966"/>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flipH="1">
            <a:off x="2630630" y="423390"/>
            <a:ext cx="9980193" cy="36000"/>
          </a:xfrm>
          <a:prstGeom prst="homePlate">
            <a:avLst>
              <a:gd name="adj" fmla="val 32752"/>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p:nvPr/>
        </p:nvGrpSpPr>
        <p:grpSpPr>
          <a:xfrm>
            <a:off x="0" y="186654"/>
            <a:ext cx="2393950" cy="500311"/>
            <a:chOff x="-22573666" y="2000250"/>
            <a:chExt cx="27720572" cy="2128838"/>
          </a:xfrm>
          <a:solidFill>
            <a:srgbClr val="37474F"/>
          </a:solidFill>
        </p:grpSpPr>
        <p:sp>
          <p:nvSpPr>
            <p:cNvPr id="6" name="燕尾形 5"/>
            <p:cNvSpPr/>
            <p:nvPr/>
          </p:nvSpPr>
          <p:spPr>
            <a:xfrm flipV="1">
              <a:off x="2885270" y="2000250"/>
              <a:ext cx="2261636" cy="2128838"/>
            </a:xfrm>
            <a:prstGeom prst="chevron">
              <a:avLst>
                <a:gd name="adj" fmla="val 8330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五边形 6"/>
            <p:cNvSpPr/>
            <p:nvPr/>
          </p:nvSpPr>
          <p:spPr>
            <a:xfrm>
              <a:off x="-22573666" y="2000250"/>
              <a:ext cx="26742284" cy="2128838"/>
            </a:xfrm>
            <a:prstGeom prst="homePlate">
              <a:avLst>
                <a:gd name="adj" fmla="val 327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 name="矩形 7"/>
          <p:cNvSpPr/>
          <p:nvPr/>
        </p:nvSpPr>
        <p:spPr>
          <a:xfrm>
            <a:off x="97657" y="186654"/>
            <a:ext cx="2114150" cy="490855"/>
          </a:xfrm>
          <a:prstGeom prst="rect">
            <a:avLst/>
          </a:prstGeom>
          <a:effectLst/>
        </p:spPr>
        <p:txBody>
          <a:bodyPr wrap="square" lIns="121960" tIns="60980" rIns="121960" bIns="60980">
            <a:spAutoFit/>
          </a:bodyPr>
          <a:lstStyle/>
          <a:p>
            <a:pPr>
              <a:defRPr/>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项目制作</a:t>
            </a:r>
            <a:endPar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0" name="MH_SubTitle_1"/>
          <p:cNvSpPr/>
          <p:nvPr>
            <p:custDataLst>
              <p:tags r:id="rId1"/>
            </p:custDataLst>
          </p:nvPr>
        </p:nvSpPr>
        <p:spPr>
          <a:xfrm>
            <a:off x="1526120" y="3337122"/>
            <a:ext cx="2112433" cy="539736"/>
          </a:xfrm>
          <a:prstGeom prst="roundRect">
            <a:avLst>
              <a:gd name="adj" fmla="val 0"/>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1600" b="1"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需求文档</a:t>
            </a:r>
            <a:endParaRPr lang="zh-CN" altLang="en-US" sz="1600" b="1"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MH_Other_1"/>
          <p:cNvSpPr/>
          <p:nvPr>
            <p:custDataLst>
              <p:tags r:id="rId2"/>
            </p:custDataLst>
          </p:nvPr>
        </p:nvSpPr>
        <p:spPr>
          <a:xfrm>
            <a:off x="2149477" y="2210205"/>
            <a:ext cx="865716" cy="984571"/>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0000" anchor="ctr"/>
          <a:lstStyle/>
          <a:p>
            <a:pPr algn="ctr">
              <a:defRPr/>
            </a:pPr>
            <a:endParaRPr lang="zh-CN" altLang="en-US" sz="3735" dirty="0">
              <a:solidFill>
                <a:srgbClr val="FFFFFF"/>
              </a:solidFill>
              <a:latin typeface="Bodoni MT Black" panose="02070A03080606020203" pitchFamily="18" charset="0"/>
            </a:endParaRPr>
          </a:p>
        </p:txBody>
      </p:sp>
      <p:sp>
        <p:nvSpPr>
          <p:cNvPr id="42" name="MH_SubTitle_3"/>
          <p:cNvSpPr/>
          <p:nvPr>
            <p:custDataLst>
              <p:tags r:id="rId3"/>
            </p:custDataLst>
          </p:nvPr>
        </p:nvSpPr>
        <p:spPr>
          <a:xfrm>
            <a:off x="6356353" y="3337122"/>
            <a:ext cx="2112433" cy="539736"/>
          </a:xfrm>
          <a:prstGeom prst="roundRect">
            <a:avLst>
              <a:gd name="adj" fmla="val 0"/>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300"/>
              </a:spcBef>
            </a:pPr>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设计文档</a:t>
            </a:r>
            <a:endPar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MH_Other_2"/>
          <p:cNvSpPr/>
          <p:nvPr>
            <p:custDataLst>
              <p:tags r:id="rId4"/>
            </p:custDataLst>
          </p:nvPr>
        </p:nvSpPr>
        <p:spPr>
          <a:xfrm>
            <a:off x="6933371" y="2210205"/>
            <a:ext cx="865717" cy="984571"/>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0000" anchor="ctr"/>
          <a:lstStyle/>
          <a:p>
            <a:pPr algn="ctr">
              <a:defRPr/>
            </a:pPr>
            <a:endParaRPr lang="zh-CN" altLang="en-US" sz="3735" dirty="0">
              <a:solidFill>
                <a:srgbClr val="FFFFFF"/>
              </a:solidFill>
              <a:latin typeface="Bodoni MT Black" panose="02070A03080606020203" pitchFamily="18" charset="0"/>
            </a:endParaRPr>
          </a:p>
        </p:txBody>
      </p:sp>
      <p:sp>
        <p:nvSpPr>
          <p:cNvPr id="44" name="MH_SubTitle_2"/>
          <p:cNvSpPr/>
          <p:nvPr>
            <p:custDataLst>
              <p:tags r:id="rId5"/>
            </p:custDataLst>
          </p:nvPr>
        </p:nvSpPr>
        <p:spPr>
          <a:xfrm>
            <a:off x="3939120" y="3337122"/>
            <a:ext cx="2112433" cy="539736"/>
          </a:xfrm>
          <a:prstGeom prst="roundRect">
            <a:avLst>
              <a:gd name="adj" fmla="val 0"/>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300"/>
              </a:spcBef>
            </a:pPr>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首页设计图</a:t>
            </a:r>
            <a:endPar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MH_Other_3"/>
          <p:cNvSpPr/>
          <p:nvPr>
            <p:custDataLst>
              <p:tags r:id="rId6"/>
            </p:custDataLst>
          </p:nvPr>
        </p:nvSpPr>
        <p:spPr>
          <a:xfrm>
            <a:off x="4563059" y="4013275"/>
            <a:ext cx="863600" cy="986548"/>
          </a:xfrm>
          <a:custGeom>
            <a:avLst/>
            <a:gdLst>
              <a:gd name="connsiteX0" fmla="*/ 324036 w 648072"/>
              <a:gd name="connsiteY0" fmla="*/ 0 h 791728"/>
              <a:gd name="connsiteX1" fmla="*/ 388468 w 648072"/>
              <a:gd name="connsiteY1" fmla="*/ 150151 h 791728"/>
              <a:gd name="connsiteX2" fmla="*/ 389341 w 648072"/>
              <a:gd name="connsiteY2" fmla="*/ 150239 h 791728"/>
              <a:gd name="connsiteX3" fmla="*/ 648072 w 648072"/>
              <a:gd name="connsiteY3" fmla="*/ 467692 h 791728"/>
              <a:gd name="connsiteX4" fmla="*/ 324036 w 648072"/>
              <a:gd name="connsiteY4" fmla="*/ 791728 h 791728"/>
              <a:gd name="connsiteX5" fmla="*/ 0 w 648072"/>
              <a:gd name="connsiteY5" fmla="*/ 467692 h 791728"/>
              <a:gd name="connsiteX6" fmla="*/ 258732 w 648072"/>
              <a:gd name="connsiteY6" fmla="*/ 150239 h 791728"/>
              <a:gd name="connsiteX7" fmla="*/ 259605 w 648072"/>
              <a:gd name="connsiteY7" fmla="*/ 150151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8072" h="791728">
                <a:moveTo>
                  <a:pt x="324036" y="0"/>
                </a:moveTo>
                <a:lnTo>
                  <a:pt x="388468" y="150151"/>
                </a:lnTo>
                <a:lnTo>
                  <a:pt x="389341" y="150239"/>
                </a:lnTo>
                <a:cubicBezTo>
                  <a:pt x="536998" y="180454"/>
                  <a:pt x="648072" y="311102"/>
                  <a:pt x="648072" y="467692"/>
                </a:cubicBezTo>
                <a:cubicBezTo>
                  <a:pt x="648072" y="646652"/>
                  <a:pt x="502996" y="791728"/>
                  <a:pt x="324036" y="791728"/>
                </a:cubicBezTo>
                <a:cubicBezTo>
                  <a:pt x="145076" y="791728"/>
                  <a:pt x="0" y="646652"/>
                  <a:pt x="0" y="467692"/>
                </a:cubicBezTo>
                <a:cubicBezTo>
                  <a:pt x="0" y="311102"/>
                  <a:pt x="111074" y="180454"/>
                  <a:pt x="258732" y="150239"/>
                </a:cubicBezTo>
                <a:lnTo>
                  <a:pt x="259605" y="150151"/>
                </a:lnTo>
                <a:close/>
              </a:path>
            </a:pathLst>
          </a:cu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92000" rIns="0" bIns="0" anchor="ctr"/>
          <a:lstStyle/>
          <a:p>
            <a:pPr algn="ctr">
              <a:defRPr/>
            </a:pPr>
            <a:endParaRPr lang="zh-CN" altLang="en-US" sz="3735" dirty="0">
              <a:solidFill>
                <a:srgbClr val="FFFFFF"/>
              </a:solidFill>
              <a:latin typeface="Bodoni MT Black" panose="02070A03080606020203" pitchFamily="18" charset="0"/>
            </a:endParaRPr>
          </a:p>
        </p:txBody>
      </p:sp>
      <p:sp>
        <p:nvSpPr>
          <p:cNvPr id="47" name="MH_SubTitle_4"/>
          <p:cNvSpPr/>
          <p:nvPr>
            <p:custDataLst>
              <p:tags r:id="rId7"/>
            </p:custDataLst>
          </p:nvPr>
        </p:nvSpPr>
        <p:spPr>
          <a:xfrm>
            <a:off x="8775702" y="3301164"/>
            <a:ext cx="2112433" cy="539736"/>
          </a:xfrm>
          <a:prstGeom prst="roundRect">
            <a:avLst>
              <a:gd name="adj" fmla="val 0"/>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300"/>
              </a:spcBef>
            </a:pPr>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整体网站</a:t>
            </a:r>
            <a:endPar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MH_Other_4"/>
          <p:cNvSpPr/>
          <p:nvPr>
            <p:custDataLst>
              <p:tags r:id="rId8"/>
            </p:custDataLst>
          </p:nvPr>
        </p:nvSpPr>
        <p:spPr>
          <a:xfrm>
            <a:off x="9400117" y="3977317"/>
            <a:ext cx="863600" cy="986548"/>
          </a:xfrm>
          <a:custGeom>
            <a:avLst/>
            <a:gdLst>
              <a:gd name="connsiteX0" fmla="*/ 324036 w 648072"/>
              <a:gd name="connsiteY0" fmla="*/ 0 h 791728"/>
              <a:gd name="connsiteX1" fmla="*/ 388468 w 648072"/>
              <a:gd name="connsiteY1" fmla="*/ 150152 h 791728"/>
              <a:gd name="connsiteX2" fmla="*/ 389341 w 648072"/>
              <a:gd name="connsiteY2" fmla="*/ 150240 h 791728"/>
              <a:gd name="connsiteX3" fmla="*/ 648072 w 648072"/>
              <a:gd name="connsiteY3" fmla="*/ 467692 h 791728"/>
              <a:gd name="connsiteX4" fmla="*/ 324036 w 648072"/>
              <a:gd name="connsiteY4" fmla="*/ 791728 h 791728"/>
              <a:gd name="connsiteX5" fmla="*/ 0 w 648072"/>
              <a:gd name="connsiteY5" fmla="*/ 467692 h 791728"/>
              <a:gd name="connsiteX6" fmla="*/ 258732 w 648072"/>
              <a:gd name="connsiteY6" fmla="*/ 150240 h 791728"/>
              <a:gd name="connsiteX7" fmla="*/ 259605 w 648072"/>
              <a:gd name="connsiteY7" fmla="*/ 150152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8072" h="791728">
                <a:moveTo>
                  <a:pt x="324036" y="0"/>
                </a:moveTo>
                <a:lnTo>
                  <a:pt x="388468" y="150152"/>
                </a:lnTo>
                <a:lnTo>
                  <a:pt x="389341" y="150240"/>
                </a:lnTo>
                <a:cubicBezTo>
                  <a:pt x="536998" y="180455"/>
                  <a:pt x="648072" y="311102"/>
                  <a:pt x="648072" y="467692"/>
                </a:cubicBezTo>
                <a:cubicBezTo>
                  <a:pt x="648072" y="646652"/>
                  <a:pt x="502996" y="791728"/>
                  <a:pt x="324036" y="791728"/>
                </a:cubicBezTo>
                <a:cubicBezTo>
                  <a:pt x="145076" y="791728"/>
                  <a:pt x="0" y="646652"/>
                  <a:pt x="0" y="467692"/>
                </a:cubicBezTo>
                <a:cubicBezTo>
                  <a:pt x="0" y="311102"/>
                  <a:pt x="111074" y="180455"/>
                  <a:pt x="258732" y="150240"/>
                </a:cubicBezTo>
                <a:lnTo>
                  <a:pt x="259605" y="150152"/>
                </a:lnTo>
                <a:close/>
              </a:path>
            </a:pathLst>
          </a:cu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92000" rIns="0" bIns="0" anchor="ctr"/>
          <a:lstStyle/>
          <a:p>
            <a:pPr algn="ctr">
              <a:defRPr/>
            </a:pPr>
            <a:endParaRPr lang="zh-CN" altLang="en-US" sz="3735" dirty="0">
              <a:solidFill>
                <a:srgbClr val="FFFFFF"/>
              </a:solidFill>
              <a:latin typeface="Bodoni MT Black" panose="02070A03080606020203" pitchFamily="18" charset="0"/>
            </a:endParaRPr>
          </a:p>
        </p:txBody>
      </p:sp>
      <p:grpSp>
        <p:nvGrpSpPr>
          <p:cNvPr id="70" name="原创设计师QQ598969553          _8"/>
          <p:cNvGrpSpPr/>
          <p:nvPr/>
        </p:nvGrpSpPr>
        <p:grpSpPr>
          <a:xfrm>
            <a:off x="2370240" y="2381250"/>
            <a:ext cx="398360" cy="397679"/>
            <a:chOff x="4788332" y="2355747"/>
            <a:chExt cx="561343" cy="560384"/>
          </a:xfrm>
        </p:grpSpPr>
        <p:sp>
          <p:nvSpPr>
            <p:cNvPr id="86" name="AutoShape 128"/>
            <p:cNvSpPr/>
            <p:nvPr/>
          </p:nvSpPr>
          <p:spPr bwMode="auto">
            <a:xfrm>
              <a:off x="4788332" y="2355747"/>
              <a:ext cx="561343" cy="5603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bg1"/>
            </a:solidFill>
            <a:ln>
              <a:noFill/>
            </a:ln>
            <a:effectLst/>
          </p:spPr>
          <p:txBody>
            <a:bodyPr lIns="38100" tIns="38100" rIns="38100" bIns="38100" anchor="ctr"/>
            <a:lstStyle/>
            <a:p>
              <a:pPr defTabSz="456565"/>
              <a:endParaRPr lang="en-US" sz="3000">
                <a:solidFill>
                  <a:srgbClr val="FFFFFF"/>
                </a:solidFill>
                <a:effectLst>
                  <a:outerShdw blurRad="38100" dist="38100" dir="2700000" algn="tl">
                    <a:srgbClr val="000000"/>
                  </a:outerShdw>
                </a:effectLst>
              </a:endParaRPr>
            </a:p>
          </p:txBody>
        </p:sp>
        <p:sp>
          <p:nvSpPr>
            <p:cNvPr id="87" name="AutoShape 129"/>
            <p:cNvSpPr/>
            <p:nvPr/>
          </p:nvSpPr>
          <p:spPr bwMode="auto">
            <a:xfrm>
              <a:off x="5138932" y="2425675"/>
              <a:ext cx="139857" cy="139857"/>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bg1"/>
            </a:solidFill>
            <a:ln>
              <a:noFill/>
            </a:ln>
            <a:effectLst/>
          </p:spPr>
          <p:txBody>
            <a:bodyPr lIns="38100" tIns="38100" rIns="38100" bIns="38100" anchor="ctr"/>
            <a:lstStyle/>
            <a:p>
              <a:pPr defTabSz="456565"/>
              <a:endParaRPr lang="en-US" sz="3000">
                <a:solidFill>
                  <a:srgbClr val="FFFFFF"/>
                </a:solidFill>
                <a:effectLst>
                  <a:outerShdw blurRad="38100" dist="38100" dir="2700000" algn="tl">
                    <a:srgbClr val="000000"/>
                  </a:outerShdw>
                </a:effectLst>
              </a:endParaRPr>
            </a:p>
          </p:txBody>
        </p:sp>
      </p:grpSp>
      <p:grpSp>
        <p:nvGrpSpPr>
          <p:cNvPr id="88" name="原创设计师QQ598969553          _9"/>
          <p:cNvGrpSpPr/>
          <p:nvPr/>
        </p:nvGrpSpPr>
        <p:grpSpPr>
          <a:xfrm>
            <a:off x="4795193" y="4353835"/>
            <a:ext cx="397679" cy="397679"/>
            <a:chOff x="6657058" y="2379116"/>
            <a:chExt cx="560384" cy="560384"/>
          </a:xfrm>
        </p:grpSpPr>
        <p:sp>
          <p:nvSpPr>
            <p:cNvPr id="89" name="AutoShape 126"/>
            <p:cNvSpPr/>
            <p:nvPr/>
          </p:nvSpPr>
          <p:spPr bwMode="auto">
            <a:xfrm>
              <a:off x="6657058" y="2379116"/>
              <a:ext cx="560384" cy="5603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bg1"/>
            </a:solidFill>
            <a:ln>
              <a:noFill/>
            </a:ln>
            <a:effectLst/>
          </p:spPr>
          <p:txBody>
            <a:bodyPr lIns="38100" tIns="38100" rIns="38100" bIns="38100" anchor="ctr"/>
            <a:lstStyle/>
            <a:p>
              <a:pPr defTabSz="456565"/>
              <a:endParaRPr lang="en-US" sz="3000">
                <a:solidFill>
                  <a:srgbClr val="FFFFFF"/>
                </a:solidFill>
                <a:effectLst>
                  <a:outerShdw blurRad="38100" dist="38100" dir="2700000" algn="tl">
                    <a:srgbClr val="000000"/>
                  </a:outerShdw>
                </a:effectLst>
              </a:endParaRPr>
            </a:p>
          </p:txBody>
        </p:sp>
        <p:sp>
          <p:nvSpPr>
            <p:cNvPr id="90" name="AutoShape 127"/>
            <p:cNvSpPr/>
            <p:nvPr/>
          </p:nvSpPr>
          <p:spPr bwMode="auto">
            <a:xfrm>
              <a:off x="6884086" y="2466286"/>
              <a:ext cx="132193" cy="1312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bg1"/>
            </a:solidFill>
            <a:ln>
              <a:noFill/>
            </a:ln>
            <a:effectLst/>
          </p:spPr>
          <p:txBody>
            <a:bodyPr lIns="38100" tIns="38100" rIns="38100" bIns="38100" anchor="ctr"/>
            <a:lstStyle/>
            <a:p>
              <a:pPr defTabSz="456565"/>
              <a:endParaRPr lang="en-US" sz="3000">
                <a:solidFill>
                  <a:srgbClr val="FFFFFF"/>
                </a:solidFill>
                <a:effectLst>
                  <a:outerShdw blurRad="38100" dist="38100" dir="2700000" algn="tl">
                    <a:srgbClr val="000000"/>
                  </a:outerShdw>
                </a:effectLst>
              </a:endParaRPr>
            </a:p>
          </p:txBody>
        </p:sp>
      </p:grpSp>
      <p:grpSp>
        <p:nvGrpSpPr>
          <p:cNvPr id="91" name="原创设计师QQ598969553          _10"/>
          <p:cNvGrpSpPr/>
          <p:nvPr/>
        </p:nvGrpSpPr>
        <p:grpSpPr>
          <a:xfrm>
            <a:off x="7199608" y="2381250"/>
            <a:ext cx="298429" cy="398359"/>
            <a:chOff x="4855625" y="4295472"/>
            <a:chExt cx="420528" cy="561343"/>
          </a:xfrm>
        </p:grpSpPr>
        <p:sp>
          <p:nvSpPr>
            <p:cNvPr id="92" name="AutoShape 108"/>
            <p:cNvSpPr/>
            <p:nvPr/>
          </p:nvSpPr>
          <p:spPr bwMode="auto">
            <a:xfrm>
              <a:off x="4960038" y="4400843"/>
              <a:ext cx="210743" cy="2107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bg1"/>
            </a:solidFill>
            <a:ln>
              <a:noFill/>
            </a:ln>
            <a:effectLst/>
          </p:spPr>
          <p:txBody>
            <a:bodyPr lIns="38100" tIns="38100" rIns="38100" bIns="38100" anchor="ctr"/>
            <a:lstStyle/>
            <a:p>
              <a:pPr defTabSz="456565"/>
              <a:endParaRPr lang="en-US" sz="3000">
                <a:solidFill>
                  <a:srgbClr val="FFFFFF"/>
                </a:solidFill>
                <a:effectLst>
                  <a:outerShdw blurRad="38100" dist="38100" dir="2700000" algn="tl">
                    <a:srgbClr val="000000"/>
                  </a:outerShdw>
                </a:effectLst>
              </a:endParaRPr>
            </a:p>
          </p:txBody>
        </p:sp>
        <p:sp>
          <p:nvSpPr>
            <p:cNvPr id="93" name="AutoShape 109"/>
            <p:cNvSpPr/>
            <p:nvPr/>
          </p:nvSpPr>
          <p:spPr bwMode="auto">
            <a:xfrm>
              <a:off x="4855625" y="4295472"/>
              <a:ext cx="420528" cy="5613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bg1"/>
            </a:solidFill>
            <a:ln>
              <a:noFill/>
            </a:ln>
            <a:effectLst/>
          </p:spPr>
          <p:txBody>
            <a:bodyPr lIns="38100" tIns="38100" rIns="38100" bIns="38100" anchor="ctr"/>
            <a:lstStyle/>
            <a:p>
              <a:pPr defTabSz="456565"/>
              <a:endParaRPr lang="en-US" sz="3000">
                <a:solidFill>
                  <a:srgbClr val="FFFFFF"/>
                </a:solidFill>
                <a:effectLst>
                  <a:outerShdw blurRad="38100" dist="38100" dir="2700000" algn="tl">
                    <a:srgbClr val="000000"/>
                  </a:outerShdw>
                </a:effectLst>
              </a:endParaRPr>
            </a:p>
          </p:txBody>
        </p:sp>
      </p:grpSp>
      <p:grpSp>
        <p:nvGrpSpPr>
          <p:cNvPr id="94" name="原创设计师QQ598969553          _11"/>
          <p:cNvGrpSpPr/>
          <p:nvPr/>
        </p:nvGrpSpPr>
        <p:grpSpPr>
          <a:xfrm>
            <a:off x="9631775" y="4353834"/>
            <a:ext cx="397679" cy="397679"/>
            <a:chOff x="6657058" y="4295472"/>
            <a:chExt cx="560384" cy="560384"/>
          </a:xfrm>
        </p:grpSpPr>
        <p:sp>
          <p:nvSpPr>
            <p:cNvPr id="95" name="AutoShape 123"/>
            <p:cNvSpPr/>
            <p:nvPr/>
          </p:nvSpPr>
          <p:spPr bwMode="auto">
            <a:xfrm>
              <a:off x="6657058" y="4295472"/>
              <a:ext cx="560384" cy="5603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p:spPr>
          <p:txBody>
            <a:bodyPr lIns="38100" tIns="38100" rIns="38100" bIns="38100" anchor="ctr"/>
            <a:lstStyle/>
            <a:p>
              <a:pPr defTabSz="456565"/>
              <a:endParaRPr lang="en-US" sz="3000">
                <a:solidFill>
                  <a:srgbClr val="FFFFFF"/>
                </a:solidFill>
                <a:effectLst>
                  <a:outerShdw blurRad="38100" dist="38100" dir="2700000" algn="tl">
                    <a:srgbClr val="000000"/>
                  </a:outerShdw>
                </a:effectLst>
              </a:endParaRPr>
            </a:p>
          </p:txBody>
        </p:sp>
        <p:sp>
          <p:nvSpPr>
            <p:cNvPr id="96" name="AutoShape 124"/>
            <p:cNvSpPr/>
            <p:nvPr/>
          </p:nvSpPr>
          <p:spPr bwMode="auto">
            <a:xfrm>
              <a:off x="6815114" y="4452571"/>
              <a:ext cx="245228" cy="24522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p:spPr>
          <p:txBody>
            <a:bodyPr lIns="38100" tIns="38100" rIns="38100" bIns="38100" anchor="ctr"/>
            <a:lstStyle/>
            <a:p>
              <a:pPr defTabSz="456565"/>
              <a:endParaRPr lang="en-US" sz="3000">
                <a:solidFill>
                  <a:srgbClr val="FFFFFF"/>
                </a:solidFill>
                <a:effectLst>
                  <a:outerShdw blurRad="38100" dist="38100" dir="2700000" algn="tl">
                    <a:srgbClr val="000000"/>
                  </a:outerShdw>
                </a:effectLst>
              </a:endParaRPr>
            </a:p>
          </p:txBody>
        </p:sp>
        <p:sp>
          <p:nvSpPr>
            <p:cNvPr id="97" name="AutoShape 125"/>
            <p:cNvSpPr/>
            <p:nvPr/>
          </p:nvSpPr>
          <p:spPr bwMode="auto">
            <a:xfrm>
              <a:off x="6866843" y="4505257"/>
              <a:ext cx="140815" cy="1408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p:spPr>
          <p:txBody>
            <a:bodyPr lIns="38100" tIns="38100" rIns="38100" bIns="38100" anchor="ctr"/>
            <a:lstStyle/>
            <a:p>
              <a:pPr defTabSz="456565"/>
              <a:endParaRPr lang="en-US" sz="3000">
                <a:solidFill>
                  <a:srgbClr val="FFFFFF"/>
                </a:solidFill>
                <a:effectLst>
                  <a:outerShdw blurRad="38100" dist="38100" dir="2700000" algn="tl">
                    <a:srgbClr val="000000"/>
                  </a:outerShdw>
                </a:effectLst>
              </a:endParaRPr>
            </a:p>
          </p:txBody>
        </p:sp>
      </p:grpSp>
      <p:sp>
        <p:nvSpPr>
          <p:cNvPr id="98" name="TextBox 54"/>
          <p:cNvSpPr txBox="1"/>
          <p:nvPr/>
        </p:nvSpPr>
        <p:spPr>
          <a:xfrm>
            <a:off x="1387862" y="4071685"/>
            <a:ext cx="2489088" cy="645160"/>
          </a:xfrm>
          <a:prstGeom prst="rect">
            <a:avLst/>
          </a:prstGeom>
          <a:noFill/>
        </p:spPr>
        <p:txBody>
          <a:bodyPr wrap="square" rtlCol="0">
            <a:spAutoFit/>
          </a:bodyPr>
          <a:lstStyle/>
          <a:p>
            <a:r>
              <a:rPr lang="en-US" altLang="zh-CN"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        5</a:t>
            </a:r>
            <a:r>
              <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月</a:t>
            </a:r>
            <a:r>
              <a:rPr lang="en-US" altLang="zh-CN"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31</a:t>
            </a:r>
            <a:r>
              <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日，团队成员一起商讨拟定了团队网站需求文档，并进行了二次修改</a:t>
            </a:r>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99" name="TextBox 54"/>
          <p:cNvSpPr txBox="1"/>
          <p:nvPr/>
        </p:nvSpPr>
        <p:spPr>
          <a:xfrm>
            <a:off x="3805571" y="2419592"/>
            <a:ext cx="2489088" cy="829945"/>
          </a:xfrm>
          <a:prstGeom prst="rect">
            <a:avLst/>
          </a:prstGeom>
          <a:noFill/>
        </p:spPr>
        <p:txBody>
          <a:bodyPr wrap="square" rtlCol="0">
            <a:spAutoFit/>
          </a:bodyPr>
          <a:lstStyle/>
          <a:p>
            <a:r>
              <a:rPr lang="en-US" altLang="zh-CN"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        </a:t>
            </a:r>
            <a:r>
              <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月</a:t>
            </a:r>
            <a:r>
              <a:rPr lang="en-US" altLang="zh-CN"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6</a:t>
            </a:r>
            <a:r>
              <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日前，组内各成员纷纷设计了团队网站的首页设计稿，并在后续的几天进行了第二个版第三版的修改</a:t>
            </a:r>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100" name="TextBox 54"/>
          <p:cNvSpPr txBox="1"/>
          <p:nvPr/>
        </p:nvSpPr>
        <p:spPr>
          <a:xfrm>
            <a:off x="6164918" y="4063319"/>
            <a:ext cx="2489088" cy="460375"/>
          </a:xfrm>
          <a:prstGeom prst="rect">
            <a:avLst/>
          </a:prstGeom>
          <a:noFill/>
        </p:spPr>
        <p:txBody>
          <a:bodyPr wrap="square" rtlCol="0">
            <a:spAutoFit/>
          </a:bodyPr>
          <a:lstStyle/>
          <a:p>
            <a:r>
              <a:rPr lang="en-US" altLang="zh-CN"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        6</a:t>
            </a:r>
            <a:r>
              <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月</a:t>
            </a:r>
            <a:r>
              <a:rPr lang="en-US" altLang="zh-CN"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13</a:t>
            </a:r>
            <a:r>
              <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日前全体成员提交了自己所负责部分的设计文档</a:t>
            </a:r>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101" name="TextBox 54"/>
          <p:cNvSpPr txBox="1"/>
          <p:nvPr/>
        </p:nvSpPr>
        <p:spPr>
          <a:xfrm>
            <a:off x="8586070" y="2419592"/>
            <a:ext cx="2489088" cy="645160"/>
          </a:xfrm>
          <a:prstGeom prst="rect">
            <a:avLst/>
          </a:prstGeom>
          <a:noFill/>
        </p:spPr>
        <p:txBody>
          <a:bodyPr wrap="square" rtlCol="0">
            <a:spAutoFit/>
          </a:bodyPr>
          <a:lstStyle/>
          <a:p>
            <a:r>
              <a:rPr lang="en-US" altLang="zh-CN"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        </a:t>
            </a:r>
            <a:r>
              <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月</a:t>
            </a:r>
            <a:r>
              <a:rPr lang="en-US" altLang="zh-CN"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20</a:t>
            </a:r>
            <a:r>
              <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rPr>
              <a:t>日网站基本框架都已搭建完成，细节部分问题也在后续的讨论当中得到解决。</a:t>
            </a:r>
            <a:endParaRPr lang="zh-CN" altLang="en-US" sz="1200" dirty="0">
              <a:solidFill>
                <a:schemeClr val="tx1">
                  <a:lumMod val="75000"/>
                  <a:lumOff val="25000"/>
                </a:schemeClr>
              </a:solidFill>
              <a:ea typeface="微软雅黑" panose="020B0503020204020204" pitchFamily="34" charset="-122"/>
              <a:cs typeface="方正兰亭细黑_GBK_M" pitchFamily="2" charset="2"/>
              <a:sym typeface="Arial" panose="020B0604020202020204" pitchFamily="34" charset="0"/>
            </a:endParaRPr>
          </a:p>
        </p:txBody>
      </p:sp>
      <p:sp>
        <p:nvSpPr>
          <p:cNvPr id="2" name="文本框 1"/>
          <p:cNvSpPr txBox="1"/>
          <p:nvPr/>
        </p:nvSpPr>
        <p:spPr>
          <a:xfrm>
            <a:off x="5481955" y="962025"/>
            <a:ext cx="1451610" cy="460375"/>
          </a:xfrm>
          <a:prstGeom prst="rect">
            <a:avLst/>
          </a:prstGeom>
          <a:noFill/>
        </p:spPr>
        <p:txBody>
          <a:bodyPr wrap="square" rtlCol="0">
            <a:spAutoFit/>
          </a:bodyPr>
          <a:p>
            <a:r>
              <a:rPr lang="zh-CN" altLang="en-US" sz="2400" b="1">
                <a:solidFill>
                  <a:schemeClr val="tx1"/>
                </a:solidFill>
                <a:effectLst>
                  <a:outerShdw blurRad="38100" dist="19050" dir="2700000" algn="tl" rotWithShape="0">
                    <a:schemeClr val="dk1">
                      <a:alpha val="40000"/>
                    </a:schemeClr>
                  </a:outerShdw>
                </a:effectLst>
              </a:rPr>
              <a:t>项目内容</a:t>
            </a:r>
            <a:endParaRPr lang="zh-CN" altLang="en-US" sz="2400" b="1">
              <a:solidFill>
                <a:schemeClr val="tx1"/>
              </a:solidFill>
              <a:effectLst>
                <a:outerShdw blurRad="38100" dist="19050" dir="2700000" algn="tl" rotWithShape="0">
                  <a:schemeClr val="dk1">
                    <a:alpha val="40000"/>
                  </a:schemeClr>
                </a:outerShdw>
              </a:effectLst>
            </a:endParaRPr>
          </a:p>
        </p:txBody>
      </p:sp>
    </p:spTree>
  </p:cSld>
  <p:clrMapOvr>
    <a:masterClrMapping/>
  </p:clrMapOvr>
  <p:transition>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flipH="1">
            <a:off x="2630630" y="423390"/>
            <a:ext cx="9980193" cy="36000"/>
          </a:xfrm>
          <a:prstGeom prst="homePlate">
            <a:avLst>
              <a:gd name="adj" fmla="val 32752"/>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p:nvPr/>
        </p:nvGrpSpPr>
        <p:grpSpPr>
          <a:xfrm>
            <a:off x="0" y="186654"/>
            <a:ext cx="2393950" cy="500311"/>
            <a:chOff x="-22573666" y="2000250"/>
            <a:chExt cx="27720572" cy="2128838"/>
          </a:xfrm>
          <a:solidFill>
            <a:srgbClr val="37474F"/>
          </a:solidFill>
        </p:grpSpPr>
        <p:sp>
          <p:nvSpPr>
            <p:cNvPr id="6" name="燕尾形 5"/>
            <p:cNvSpPr/>
            <p:nvPr/>
          </p:nvSpPr>
          <p:spPr>
            <a:xfrm flipV="1">
              <a:off x="2885270" y="2000250"/>
              <a:ext cx="2261636" cy="2128838"/>
            </a:xfrm>
            <a:prstGeom prst="chevron">
              <a:avLst>
                <a:gd name="adj" fmla="val 8330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五边形 6"/>
            <p:cNvSpPr/>
            <p:nvPr/>
          </p:nvSpPr>
          <p:spPr>
            <a:xfrm>
              <a:off x="-22573666" y="2000250"/>
              <a:ext cx="26742284" cy="2128838"/>
            </a:xfrm>
            <a:prstGeom prst="homePlate">
              <a:avLst>
                <a:gd name="adj" fmla="val 327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 name="矩形 7"/>
          <p:cNvSpPr/>
          <p:nvPr/>
        </p:nvSpPr>
        <p:spPr>
          <a:xfrm>
            <a:off x="97657" y="186654"/>
            <a:ext cx="2114150" cy="490855"/>
          </a:xfrm>
          <a:prstGeom prst="rect">
            <a:avLst/>
          </a:prstGeom>
          <a:effectLst/>
        </p:spPr>
        <p:txBody>
          <a:bodyPr wrap="square" lIns="121960" tIns="60980" rIns="121960" bIns="60980">
            <a:spAutoFit/>
          </a:bodyPr>
          <a:lstStyle/>
          <a:p>
            <a:pPr>
              <a:defRPr/>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项目制作</a:t>
            </a:r>
            <a:endPar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4" name="圆角矩形 163"/>
          <p:cNvSpPr/>
          <p:nvPr/>
        </p:nvSpPr>
        <p:spPr>
          <a:xfrm>
            <a:off x="2514539" y="3935345"/>
            <a:ext cx="1801974" cy="1186406"/>
          </a:xfrm>
          <a:prstGeom prst="roundRect">
            <a:avLst>
              <a:gd name="adj" fmla="val 0"/>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圆角矩形 164"/>
          <p:cNvSpPr/>
          <p:nvPr/>
        </p:nvSpPr>
        <p:spPr>
          <a:xfrm>
            <a:off x="4495739" y="3935345"/>
            <a:ext cx="1801974" cy="1186406"/>
          </a:xfrm>
          <a:prstGeom prst="roundRect">
            <a:avLst>
              <a:gd name="adj" fmla="val 0"/>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圆角矩形 165"/>
          <p:cNvSpPr/>
          <p:nvPr/>
        </p:nvSpPr>
        <p:spPr>
          <a:xfrm>
            <a:off x="6476939" y="3935345"/>
            <a:ext cx="1801974" cy="1186406"/>
          </a:xfrm>
          <a:prstGeom prst="roundRect">
            <a:avLst>
              <a:gd name="adj" fmla="val 0"/>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Rounded Rectangle 19"/>
          <p:cNvSpPr/>
          <p:nvPr/>
        </p:nvSpPr>
        <p:spPr>
          <a:xfrm>
            <a:off x="3166600" y="4056716"/>
            <a:ext cx="497851" cy="483598"/>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9" name="Freeform 6"/>
          <p:cNvSpPr>
            <a:spLocks noEditPoints="1"/>
          </p:cNvSpPr>
          <p:nvPr/>
        </p:nvSpPr>
        <p:spPr bwMode="auto">
          <a:xfrm>
            <a:off x="3304994" y="4212011"/>
            <a:ext cx="221065" cy="173007"/>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rgbClr val="263238"/>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1" name="Rounded Rectangle 22"/>
          <p:cNvSpPr/>
          <p:nvPr/>
        </p:nvSpPr>
        <p:spPr>
          <a:xfrm>
            <a:off x="5147800" y="4076016"/>
            <a:ext cx="497851" cy="483598"/>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2" name="Freeform 100"/>
          <p:cNvSpPr>
            <a:spLocks noEditPoints="1"/>
          </p:cNvSpPr>
          <p:nvPr/>
        </p:nvSpPr>
        <p:spPr bwMode="auto">
          <a:xfrm>
            <a:off x="5280586" y="4206481"/>
            <a:ext cx="232279" cy="222667"/>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rgbClr val="263238"/>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4" name="Rounded Rectangle 25"/>
          <p:cNvSpPr/>
          <p:nvPr/>
        </p:nvSpPr>
        <p:spPr>
          <a:xfrm>
            <a:off x="7129000" y="4052208"/>
            <a:ext cx="497851" cy="483598"/>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5" name="Freeform 144"/>
          <p:cNvSpPr>
            <a:spLocks noEditPoints="1"/>
          </p:cNvSpPr>
          <p:nvPr/>
        </p:nvSpPr>
        <p:spPr bwMode="auto">
          <a:xfrm>
            <a:off x="7245761" y="4191494"/>
            <a:ext cx="264329" cy="205025"/>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rgbClr val="263238"/>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矩形 1"/>
          <p:cNvSpPr/>
          <p:nvPr/>
        </p:nvSpPr>
        <p:spPr>
          <a:xfrm>
            <a:off x="3075383" y="4661685"/>
            <a:ext cx="589280" cy="337185"/>
          </a:xfrm>
          <a:prstGeom prst="rect">
            <a:avLst/>
          </a:prstGeom>
        </p:spPr>
        <p:txBody>
          <a:bodyPr wrap="non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文档</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79" name="矩形 178"/>
          <p:cNvSpPr/>
          <p:nvPr/>
        </p:nvSpPr>
        <p:spPr>
          <a:xfrm>
            <a:off x="5102303" y="4661685"/>
            <a:ext cx="589280" cy="337185"/>
          </a:xfrm>
          <a:prstGeom prst="rect">
            <a:avLst/>
          </a:prstGeom>
        </p:spPr>
        <p:txBody>
          <a:bodyPr wrap="none">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设计</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80" name="矩形 179"/>
          <p:cNvSpPr/>
          <p:nvPr/>
        </p:nvSpPr>
        <p:spPr>
          <a:xfrm>
            <a:off x="7129223" y="4661685"/>
            <a:ext cx="589280" cy="337185"/>
          </a:xfrm>
          <a:prstGeom prst="rect">
            <a:avLst/>
          </a:prstGeom>
        </p:spPr>
        <p:txBody>
          <a:bodyPr wrap="none">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定稿</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181" name="组合 180"/>
          <p:cNvGrpSpPr/>
          <p:nvPr/>
        </p:nvGrpSpPr>
        <p:grpSpPr>
          <a:xfrm>
            <a:off x="1150521" y="2041097"/>
            <a:ext cx="9890957" cy="1317081"/>
            <a:chOff x="931406" y="2175297"/>
            <a:chExt cx="8378121" cy="1317081"/>
          </a:xfrm>
        </p:grpSpPr>
        <p:sp>
          <p:nvSpPr>
            <p:cNvPr id="182" name="矩形 47"/>
            <p:cNvSpPr>
              <a:spLocks noChangeArrowheads="1"/>
            </p:cNvSpPr>
            <p:nvPr/>
          </p:nvSpPr>
          <p:spPr bwMode="auto">
            <a:xfrm>
              <a:off x="931406" y="3005968"/>
              <a:ext cx="8378121" cy="486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002" tIns="36001" rIns="72002" bIns="36001">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50000"/>
                </a:lnSpc>
                <a:spcBef>
                  <a:spcPct val="0"/>
                </a:spcBef>
                <a:spcAft>
                  <a:spcPts val="395"/>
                </a:spcAft>
                <a:buNone/>
              </a:pPr>
              <a:r>
                <a:rPr lang="zh-CN" altLang="en-US" sz="18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我们的项目制作分为四个部分：一、设计板块   二、定稿   三、设计文档   四、代码工作</a:t>
              </a:r>
              <a:endParaRPr lang="zh-CN" altLang="en-US" sz="18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3" name="矩形 182"/>
            <p:cNvSpPr/>
            <p:nvPr/>
          </p:nvSpPr>
          <p:spPr>
            <a:xfrm>
              <a:off x="3594866" y="2175297"/>
              <a:ext cx="3051202" cy="460375"/>
            </a:xfrm>
            <a:prstGeom prst="rect">
              <a:avLst/>
            </a:prstGeom>
          </p:spPr>
          <p:txBody>
            <a:bodyPr wrap="square">
              <a:spAutoFit/>
            </a:bodyPr>
            <a:lstStyle/>
            <a:p>
              <a:pPr algn="ctr"/>
              <a:r>
                <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rPr>
                <a:t>制作流程</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
        <p:nvSpPr>
          <p:cNvPr id="3" name="圆角矩形 2"/>
          <p:cNvSpPr/>
          <p:nvPr/>
        </p:nvSpPr>
        <p:spPr>
          <a:xfrm>
            <a:off x="8432104" y="3935345"/>
            <a:ext cx="1801974" cy="1186406"/>
          </a:xfrm>
          <a:prstGeom prst="roundRect">
            <a:avLst>
              <a:gd name="adj" fmla="val 0"/>
            </a:avLst>
          </a:prstGeom>
          <a:solidFill>
            <a:srgbClr val="26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Rounded Rectangle 25"/>
          <p:cNvSpPr/>
          <p:nvPr/>
        </p:nvSpPr>
        <p:spPr>
          <a:xfrm>
            <a:off x="9016220" y="4099198"/>
            <a:ext cx="497851" cy="483598"/>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文本框 10"/>
          <p:cNvSpPr txBox="1"/>
          <p:nvPr/>
        </p:nvSpPr>
        <p:spPr>
          <a:xfrm>
            <a:off x="9016365" y="4114800"/>
            <a:ext cx="481330" cy="368300"/>
          </a:xfrm>
          <a:prstGeom prst="rect">
            <a:avLst/>
          </a:prstGeom>
          <a:noFill/>
        </p:spPr>
        <p:txBody>
          <a:bodyPr wrap="square" rtlCol="0">
            <a:spAutoFit/>
          </a:bodyPr>
          <a:p>
            <a:pPr algn="ctr"/>
            <a:r>
              <a:rPr lang="en-US" altLang="zh-CN"/>
              <a:t>H</a:t>
            </a:r>
            <a:endParaRPr lang="en-US" altLang="zh-CN"/>
          </a:p>
        </p:txBody>
      </p:sp>
      <p:sp>
        <p:nvSpPr>
          <p:cNvPr id="13" name="文本框 12"/>
          <p:cNvSpPr txBox="1"/>
          <p:nvPr/>
        </p:nvSpPr>
        <p:spPr>
          <a:xfrm>
            <a:off x="8962390" y="4661535"/>
            <a:ext cx="981075" cy="368300"/>
          </a:xfrm>
          <a:prstGeom prst="rect">
            <a:avLst/>
          </a:prstGeom>
          <a:noFill/>
        </p:spPr>
        <p:txBody>
          <a:bodyPr wrap="square" rtlCol="0">
            <a:spAutoFit/>
          </a:bodyPr>
          <a:p>
            <a:r>
              <a:rPr lang="zh-CN" altLang="en-US">
                <a:solidFill>
                  <a:schemeClr val="bg1"/>
                </a:solidFill>
              </a:rPr>
              <a:t>代码</a:t>
            </a:r>
            <a:endParaRPr lang="zh-CN" altLang="en-US">
              <a:solidFill>
                <a:schemeClr val="bg1"/>
              </a:solidFill>
            </a:endParaRPr>
          </a:p>
        </p:txBody>
      </p:sp>
    </p:spTree>
  </p:cSld>
  <p:clrMapOvr>
    <a:masterClrMapping/>
  </p:clrMapOvr>
  <p:transition>
    <p:wipe dir="d"/>
  </p:transition>
  <p:timing>
    <p:tnLst>
      <p:par>
        <p:cTn id="1" dur="indefinite" restart="never" nodeType="tmRoot"/>
      </p:par>
    </p:tnLst>
  </p:timing>
</p:sld>
</file>

<file path=ppt/tags/tag1.xml><?xml version="1.0" encoding="utf-8"?>
<p:tagLst xmlns:p="http://schemas.openxmlformats.org/presentationml/2006/main">
  <p:tag name="MH" val="20151104095858"/>
  <p:tag name="MH_LIBRARY" val="GRAPHIC"/>
  <p:tag name="MH_TYPE" val="SubTitle"/>
  <p:tag name="MH_ORDER" val="1"/>
</p:tagLst>
</file>

<file path=ppt/tags/tag2.xml><?xml version="1.0" encoding="utf-8"?>
<p:tagLst xmlns:p="http://schemas.openxmlformats.org/presentationml/2006/main">
  <p:tag name="MH" val="20151104095858"/>
  <p:tag name="MH_LIBRARY" val="GRAPHIC"/>
  <p:tag name="MH_TYPE" val="Other"/>
  <p:tag name="MH_ORDER" val="1"/>
</p:tagLst>
</file>

<file path=ppt/tags/tag3.xml><?xml version="1.0" encoding="utf-8"?>
<p:tagLst xmlns:p="http://schemas.openxmlformats.org/presentationml/2006/main">
  <p:tag name="MH" val="20151104095858"/>
  <p:tag name="MH_LIBRARY" val="GRAPHIC"/>
  <p:tag name="MH_TYPE" val="SubTitle"/>
  <p:tag name="MH_ORDER" val="3"/>
</p:tagLst>
</file>

<file path=ppt/tags/tag4.xml><?xml version="1.0" encoding="utf-8"?>
<p:tagLst xmlns:p="http://schemas.openxmlformats.org/presentationml/2006/main">
  <p:tag name="MH" val="20151104095858"/>
  <p:tag name="MH_LIBRARY" val="GRAPHIC"/>
  <p:tag name="MH_TYPE" val="Other"/>
  <p:tag name="MH_ORDER" val="2"/>
</p:tagLst>
</file>

<file path=ppt/tags/tag5.xml><?xml version="1.0" encoding="utf-8"?>
<p:tagLst xmlns:p="http://schemas.openxmlformats.org/presentationml/2006/main">
  <p:tag name="MH" val="20151104095858"/>
  <p:tag name="MH_LIBRARY" val="GRAPHIC"/>
  <p:tag name="MH_TYPE" val="SubTitle"/>
  <p:tag name="MH_ORDER" val="2"/>
</p:tagLst>
</file>

<file path=ppt/tags/tag6.xml><?xml version="1.0" encoding="utf-8"?>
<p:tagLst xmlns:p="http://schemas.openxmlformats.org/presentationml/2006/main">
  <p:tag name="MH" val="20151104095858"/>
  <p:tag name="MH_LIBRARY" val="GRAPHIC"/>
  <p:tag name="MH_TYPE" val="Other"/>
  <p:tag name="MH_ORDER" val="3"/>
</p:tagLst>
</file>

<file path=ppt/tags/tag7.xml><?xml version="1.0" encoding="utf-8"?>
<p:tagLst xmlns:p="http://schemas.openxmlformats.org/presentationml/2006/main">
  <p:tag name="MH" val="20151104095858"/>
  <p:tag name="MH_LIBRARY" val="GRAPHIC"/>
  <p:tag name="MH_TYPE" val="SubTitle"/>
  <p:tag name="MH_ORDER" val="4"/>
</p:tagLst>
</file>

<file path=ppt/tags/tag8.xml><?xml version="1.0" encoding="utf-8"?>
<p:tagLst xmlns:p="http://schemas.openxmlformats.org/presentationml/2006/main">
  <p:tag name="MH" val="20151104095858"/>
  <p:tag name="MH_LIBRARY" val="GRAPHIC"/>
  <p:tag name="MH_TYPE" val="Other"/>
  <p:tag name="MH_ORDER"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2510</Words>
  <Application>WPS 演示</Application>
  <PresentationFormat>宽屏</PresentationFormat>
  <Paragraphs>308</Paragraphs>
  <Slides>27</Slides>
  <Notes>30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27</vt:i4>
      </vt:variant>
    </vt:vector>
  </HeadingPairs>
  <TitlesOfParts>
    <vt:vector size="44" baseType="lpstr">
      <vt:lpstr>Arial</vt:lpstr>
      <vt:lpstr>宋体</vt:lpstr>
      <vt:lpstr>Wingdings</vt:lpstr>
      <vt:lpstr>微软雅黑</vt:lpstr>
      <vt:lpstr>Calibri</vt:lpstr>
      <vt:lpstr>Times New Roman</vt:lpstr>
      <vt:lpstr>Arial Unicode MS</vt:lpstr>
      <vt:lpstr>华文细黑</vt:lpstr>
      <vt:lpstr>方正兰亭黑_GBK</vt:lpstr>
      <vt:lpstr>方正兰亭细黑_GBK_M</vt:lpstr>
      <vt:lpstr>Bodoni MT Black</vt:lpstr>
      <vt:lpstr>Calibri Light</vt:lpstr>
      <vt:lpstr>冬青黑体简体中文 W3</vt:lpstr>
      <vt:lpstr>Franklin Gothic Medium</vt:lpstr>
      <vt:lpstr>Impact</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Lenovo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你瞒我瞒</cp:lastModifiedBy>
  <cp:revision>161</cp:revision>
  <dcterms:created xsi:type="dcterms:W3CDTF">2017-07-08T09:58:00Z</dcterms:created>
  <dcterms:modified xsi:type="dcterms:W3CDTF">2018-06-24T15:43:34Z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