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83" r:id="rId6"/>
    <p:sldId id="288" r:id="rId7"/>
    <p:sldId id="287" r:id="rId8"/>
    <p:sldId id="299" r:id="rId9"/>
    <p:sldId id="259" r:id="rId10"/>
    <p:sldId id="300" r:id="rId11"/>
    <p:sldId id="290" r:id="rId12"/>
    <p:sldId id="296" r:id="rId13"/>
    <p:sldId id="295" r:id="rId14"/>
    <p:sldId id="297" r:id="rId15"/>
    <p:sldId id="294" r:id="rId16"/>
    <p:sldId id="291" r:id="rId17"/>
    <p:sldId id="292" r:id="rId18"/>
    <p:sldId id="293" r:id="rId19"/>
    <p:sldId id="260" r:id="rId20"/>
    <p:sldId id="298" r:id="rId21"/>
    <p:sldId id="274" r:id="rId22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0B2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>
      <p:cViewPr varScale="1">
        <p:scale>
          <a:sx n="84" d="100"/>
          <a:sy n="84" d="100"/>
        </p:scale>
        <p:origin x="845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3BF1-4A3C-4696-9796-DA8D9610C87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F681-7291-41D2-A146-1FB28A7F6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gaoting.com/qinxin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512239">
            <a:off x="2950002" y="4001626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20371609">
            <a:off x="2705230" y="383159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3761573">
            <a:off x="8496747" y="3872262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604504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272848" y="2767435"/>
            <a:ext cx="310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商业项目</a:t>
            </a:r>
            <a:endParaRPr lang="en-US" altLang="zh-CN" sz="5400" spc="300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r>
              <a:rPr lang="zh-CN" altLang="en-US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总结汇报</a:t>
            </a:r>
          </a:p>
        </p:txBody>
      </p:sp>
      <p:sp>
        <p:nvSpPr>
          <p:cNvPr id="15" name="等腰三角形 14"/>
          <p:cNvSpPr/>
          <p:nvPr/>
        </p:nvSpPr>
        <p:spPr>
          <a:xfrm rot="512239">
            <a:off x="5834794" y="1926195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0371609">
            <a:off x="6486079" y="219428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0371609">
            <a:off x="5390053" y="2222523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761573">
            <a:off x="4756821" y="1830714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0371609">
            <a:off x="6476788" y="1810735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871070" y="4711651"/>
            <a:ext cx="194421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蚁行团队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006974" y="2263380"/>
            <a:ext cx="360040" cy="2602150"/>
            <a:chOff x="4078982" y="1988841"/>
            <a:chExt cx="360040" cy="2602150"/>
          </a:xfrm>
        </p:grpSpPr>
        <p:sp>
          <p:nvSpPr>
            <p:cNvPr id="36" name="左中括号 35"/>
            <p:cNvSpPr/>
            <p:nvPr/>
          </p:nvSpPr>
          <p:spPr>
            <a:xfrm>
              <a:off x="4173148" y="2080364"/>
              <a:ext cx="265874" cy="2423282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左中括号 36"/>
            <p:cNvSpPr/>
            <p:nvPr/>
          </p:nvSpPr>
          <p:spPr>
            <a:xfrm>
              <a:off x="4078982" y="1988841"/>
              <a:ext cx="360040" cy="2602150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7175326" y="2243602"/>
            <a:ext cx="360040" cy="2602150"/>
            <a:chOff x="4078982" y="1988841"/>
            <a:chExt cx="360040" cy="2602150"/>
          </a:xfrm>
        </p:grpSpPr>
        <p:sp>
          <p:nvSpPr>
            <p:cNvPr id="40" name="左中括号 39"/>
            <p:cNvSpPr/>
            <p:nvPr/>
          </p:nvSpPr>
          <p:spPr>
            <a:xfrm>
              <a:off x="4173148" y="2080364"/>
              <a:ext cx="265874" cy="2423282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左中括号 40"/>
            <p:cNvSpPr/>
            <p:nvPr/>
          </p:nvSpPr>
          <p:spPr>
            <a:xfrm>
              <a:off x="4078982" y="1988841"/>
              <a:ext cx="360040" cy="2602150"/>
            </a:xfrm>
            <a:prstGeom prst="leftBracke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311837" y="1544376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9">
            <a:off x="8890948" y="3709642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130927" y="656038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2017.11.27</a:t>
            </a:r>
            <a:endParaRPr lang="zh-CN" altLang="en-US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6" grpId="0"/>
      <p:bldP spid="15" grpId="0" animBg="1"/>
      <p:bldP spid="21" grpId="0" animBg="1"/>
      <p:bldP spid="22" grpId="0" animBg="1"/>
      <p:bldP spid="23" grpId="0" animBg="1"/>
      <p:bldP spid="26" grpId="0" animBg="1"/>
      <p:bldP spid="30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944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9073" y="296733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latin typeface="+mn-ea"/>
              </a:rPr>
              <a:t>网站的制作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首页的设计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中括号 15"/>
          <p:cNvSpPr/>
          <p:nvPr/>
        </p:nvSpPr>
        <p:spPr>
          <a:xfrm flipH="1">
            <a:off x="2064693" y="502142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58" y="847679"/>
            <a:ext cx="3960440" cy="59072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135766" y="661645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作者：李国胜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分页的制作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中括号 11"/>
          <p:cNvSpPr/>
          <p:nvPr/>
        </p:nvSpPr>
        <p:spPr>
          <a:xfrm flipH="1">
            <a:off x="1947438" y="509603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28178" y="660986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作者：何志明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52" y="896110"/>
            <a:ext cx="5077805" cy="5883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分页的制作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18" y="1048090"/>
            <a:ext cx="5400600" cy="5762731"/>
          </a:xfrm>
          <a:prstGeom prst="rect">
            <a:avLst/>
          </a:prstGeom>
          <a:ln>
            <a:noFill/>
          </a:ln>
        </p:spPr>
      </p:pic>
      <p:sp>
        <p:nvSpPr>
          <p:cNvPr id="12" name="左中括号 11"/>
          <p:cNvSpPr/>
          <p:nvPr/>
        </p:nvSpPr>
        <p:spPr>
          <a:xfrm flipH="1">
            <a:off x="1947438" y="509603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252300" y="658100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作者：高庭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1351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banner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的设计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中括号 9"/>
          <p:cNvSpPr/>
          <p:nvPr/>
        </p:nvSpPr>
        <p:spPr>
          <a:xfrm flipH="1">
            <a:off x="2375589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207912" y="658100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作者：袁腾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06" y="1827817"/>
            <a:ext cx="9407575" cy="3625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29713" y="635292"/>
            <a:ext cx="1351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banner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的设计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中括号 9"/>
          <p:cNvSpPr/>
          <p:nvPr/>
        </p:nvSpPr>
        <p:spPr>
          <a:xfrm flipH="1">
            <a:off x="2375589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3" y="1844824"/>
            <a:ext cx="10628165" cy="40962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36306" y="658100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作者：欧键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944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7731" y="3018317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>
                <a:latin typeface="+mn-ea"/>
              </a:rPr>
              <a:t>项目网站展示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47021" y="61504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作品展示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0017807" y="1051584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0406523" y="137844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82976" y="5521128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82976" y="5589240"/>
            <a:ext cx="777432" cy="6537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中括号 9"/>
          <p:cNvSpPr/>
          <p:nvPr/>
        </p:nvSpPr>
        <p:spPr>
          <a:xfrm flipH="1">
            <a:off x="2090982" y="509603"/>
            <a:ext cx="45719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3"/>
          </p:cNvPr>
          <p:cNvSpPr txBox="1"/>
          <p:nvPr/>
        </p:nvSpPr>
        <p:spPr>
          <a:xfrm>
            <a:off x="4295006" y="292082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+mj-ea"/>
                <a:ea typeface="+mj-ea"/>
              </a:rPr>
              <a:t>琴鑫搬家有限公司网站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944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5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126" y="2955654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pc="300" dirty="0">
                <a:latin typeface="+mn-ea"/>
              </a:rPr>
              <a:t>体验与感悟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体验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中括号 13"/>
          <p:cNvSpPr/>
          <p:nvPr/>
        </p:nvSpPr>
        <p:spPr>
          <a:xfrm flipH="1">
            <a:off x="1352159" y="544034"/>
            <a:ext cx="45719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18976" y="19324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寻找项目时的艰难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48569" y="30596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合同签订时的繁琐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00419" y="415359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彻夜修改时的艰辛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49" y="4613725"/>
            <a:ext cx="3790950" cy="21324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03" y="2276872"/>
            <a:ext cx="3790950" cy="21324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30" y="-15295"/>
            <a:ext cx="3790949" cy="2132409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1990750" y="2055995"/>
            <a:ext cx="122238" cy="1222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002766" y="3225067"/>
            <a:ext cx="122238" cy="1222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030050" y="4313033"/>
            <a:ext cx="122238" cy="1222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299953" y="521633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设计修改的反反复复</a:t>
            </a:r>
          </a:p>
        </p:txBody>
      </p:sp>
      <p:sp>
        <p:nvSpPr>
          <p:cNvPr id="30" name="椭圆 29"/>
          <p:cNvSpPr/>
          <p:nvPr/>
        </p:nvSpPr>
        <p:spPr>
          <a:xfrm>
            <a:off x="2029584" y="5375767"/>
            <a:ext cx="122238" cy="1222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45210" y="1749258"/>
            <a:ext cx="1105802" cy="815646"/>
            <a:chOff x="-1604504" y="2147667"/>
            <a:chExt cx="3687215" cy="2719712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 flipH="1" flipV="1">
            <a:off x="1270670" y="4341546"/>
            <a:ext cx="1105802" cy="815646"/>
            <a:chOff x="-1604504" y="2147667"/>
            <a:chExt cx="3687215" cy="271971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719268" y="2492896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/>
              <a:t>目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zh-CN" altLang="en-US" dirty="0"/>
              <a:t>录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1261668" y="3329697"/>
            <a:ext cx="225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dirty="0">
                <a:solidFill>
                  <a:prstClr val="black"/>
                </a:solidFill>
              </a:rPr>
              <a:t>CONTENTS</a:t>
            </a:r>
            <a:endParaRPr lang="zh-CN" altLang="en-US" sz="1000" dirty="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696533" y="1124744"/>
            <a:ext cx="2449469" cy="488790"/>
            <a:chOff x="4727054" y="1768670"/>
            <a:chExt cx="2449469" cy="488790"/>
          </a:xfrm>
        </p:grpSpPr>
        <p:sp>
          <p:nvSpPr>
            <p:cNvPr id="13" name="TextBox 12"/>
            <p:cNvSpPr txBox="1"/>
            <p:nvPr/>
          </p:nvSpPr>
          <p:spPr>
            <a:xfrm>
              <a:off x="4822629" y="18283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7054" y="1768670"/>
              <a:ext cx="504056" cy="488790"/>
              <a:chOff x="4727054" y="1768670"/>
              <a:chExt cx="504056" cy="488790"/>
            </a:xfrm>
          </p:grpSpPr>
          <p:sp>
            <p:nvSpPr>
              <p:cNvPr id="12" name="左中括号 11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左中括号 1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837695" y="182839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我们的团队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96533" y="2449466"/>
            <a:ext cx="2507339" cy="488790"/>
            <a:chOff x="4727054" y="3140968"/>
            <a:chExt cx="2507339" cy="488790"/>
          </a:xfrm>
        </p:grpSpPr>
        <p:sp>
          <p:nvSpPr>
            <p:cNvPr id="21" name="TextBox 20"/>
            <p:cNvSpPr txBox="1"/>
            <p:nvPr/>
          </p:nvSpPr>
          <p:spPr>
            <a:xfrm>
              <a:off x="4822629" y="32006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</a:t>
              </a:r>
              <a:endParaRPr lang="zh-CN" altLang="en-US" dirty="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27054" y="3140968"/>
              <a:ext cx="504056" cy="488790"/>
              <a:chOff x="4727054" y="1768670"/>
              <a:chExt cx="504056" cy="488790"/>
            </a:xfrm>
          </p:grpSpPr>
          <p:sp>
            <p:nvSpPr>
              <p:cNvPr id="23" name="左中括号 22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左中括号 2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895565" y="315439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项目的过程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96533" y="4668402"/>
            <a:ext cx="2752309" cy="488790"/>
            <a:chOff x="4727054" y="4413802"/>
            <a:chExt cx="2752309" cy="488790"/>
          </a:xfrm>
        </p:grpSpPr>
        <p:sp>
          <p:nvSpPr>
            <p:cNvPr id="27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29" name="左中括号 28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左中括号 29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909703" y="446535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项目网站展示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8857297" y="764704"/>
            <a:ext cx="777432" cy="653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255446" y="2921425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0631710" y="5314403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593077" y="3537213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727054" y="6012287"/>
            <a:ext cx="2514890" cy="488790"/>
            <a:chOff x="4727054" y="4413802"/>
            <a:chExt cx="2514890" cy="488790"/>
          </a:xfrm>
        </p:grpSpPr>
        <p:sp>
          <p:nvSpPr>
            <p:cNvPr id="41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</a:t>
              </a:r>
              <a:endParaRPr lang="zh-CN" altLang="en-US" dirty="0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45" name="左中括号 44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左中括号 45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30"/>
            <p:cNvSpPr txBox="1"/>
            <p:nvPr/>
          </p:nvSpPr>
          <p:spPr>
            <a:xfrm>
              <a:off x="5903116" y="445706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体验与感悟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73049" y="3552571"/>
            <a:ext cx="2521477" cy="488790"/>
            <a:chOff x="4727054" y="4413802"/>
            <a:chExt cx="2521477" cy="488790"/>
          </a:xfrm>
        </p:grpSpPr>
        <p:sp>
          <p:nvSpPr>
            <p:cNvPr id="47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50" name="左中括号 49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左中括号 50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TextBox 30"/>
            <p:cNvSpPr txBox="1"/>
            <p:nvPr/>
          </p:nvSpPr>
          <p:spPr>
            <a:xfrm>
              <a:off x="5909703" y="446535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网站的制作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078982" y="1988840"/>
            <a:ext cx="3528392" cy="2736304"/>
          </a:xfrm>
          <a:prstGeom prst="rect">
            <a:avLst/>
          </a:prstGeom>
          <a:noFill/>
          <a:ln w="3175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感悟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中括号 13"/>
          <p:cNvSpPr/>
          <p:nvPr/>
        </p:nvSpPr>
        <p:spPr>
          <a:xfrm flipH="1">
            <a:off x="1352159" y="544034"/>
            <a:ext cx="45719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99062" y="20608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与客户交谈的技巧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14477" y="278092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合同撰写的细节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29893" y="35010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不要害怕失败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03118" y="4221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钱难赚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62958" y="1714302"/>
            <a:ext cx="3816424" cy="3151228"/>
            <a:chOff x="3862958" y="1655787"/>
            <a:chExt cx="3816424" cy="3151228"/>
          </a:xfrm>
        </p:grpSpPr>
        <p:sp>
          <p:nvSpPr>
            <p:cNvPr id="3" name="TextBox 2"/>
            <p:cNvSpPr txBox="1"/>
            <p:nvPr/>
          </p:nvSpPr>
          <p:spPr>
            <a:xfrm>
              <a:off x="4208634" y="3260766"/>
              <a:ext cx="33025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THANKS</a:t>
              </a:r>
              <a:endParaRPr lang="zh-CN" altLang="en-US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873233" y="1655787"/>
              <a:ext cx="1870045" cy="741200"/>
              <a:chOff x="4796735" y="1439763"/>
              <a:chExt cx="1870045" cy="741200"/>
            </a:xfrm>
          </p:grpSpPr>
          <p:sp>
            <p:nvSpPr>
              <p:cNvPr id="12" name="等腰三角形 11"/>
              <p:cNvSpPr/>
              <p:nvPr/>
            </p:nvSpPr>
            <p:spPr>
              <a:xfrm rot="512239">
                <a:off x="5758296" y="1651656"/>
                <a:ext cx="396044" cy="341417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20371609">
                <a:off x="6409581" y="1919741"/>
                <a:ext cx="198022" cy="17070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20371609">
                <a:off x="5313555" y="1947984"/>
                <a:ext cx="266490" cy="196271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3761573">
                <a:off x="4680323" y="1556175"/>
                <a:ext cx="741200" cy="508375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20371609">
                <a:off x="6400290" y="1536196"/>
                <a:ext cx="266490" cy="196271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862958" y="2204865"/>
              <a:ext cx="360040" cy="2602150"/>
              <a:chOff x="3934966" y="1988841"/>
              <a:chExt cx="360040" cy="2602150"/>
            </a:xfrm>
          </p:grpSpPr>
          <p:sp>
            <p:nvSpPr>
              <p:cNvPr id="10" name="左中括号 9"/>
              <p:cNvSpPr/>
              <p:nvPr/>
            </p:nvSpPr>
            <p:spPr>
              <a:xfrm>
                <a:off x="4029132" y="2080364"/>
                <a:ext cx="265874" cy="2423282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左中括号 10"/>
              <p:cNvSpPr/>
              <p:nvPr/>
            </p:nvSpPr>
            <p:spPr>
              <a:xfrm>
                <a:off x="3934966" y="1988841"/>
                <a:ext cx="360040" cy="260215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flipH="1">
              <a:off x="7319342" y="2185087"/>
              <a:ext cx="360040" cy="2602150"/>
              <a:chOff x="3934966" y="1988841"/>
              <a:chExt cx="360040" cy="2602150"/>
            </a:xfrm>
          </p:grpSpPr>
          <p:sp>
            <p:nvSpPr>
              <p:cNvPr id="8" name="左中括号 7"/>
              <p:cNvSpPr/>
              <p:nvPr/>
            </p:nvSpPr>
            <p:spPr>
              <a:xfrm>
                <a:off x="4006974" y="2080364"/>
                <a:ext cx="265874" cy="2423282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左中括号 8"/>
              <p:cNvSpPr/>
              <p:nvPr/>
            </p:nvSpPr>
            <p:spPr>
              <a:xfrm>
                <a:off x="3934966" y="1988841"/>
                <a:ext cx="360040" cy="260215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 rot="10800000">
            <a:off x="8909219" y="2293464"/>
            <a:ext cx="3687215" cy="2719712"/>
            <a:chOff x="-1604504" y="2147667"/>
            <a:chExt cx="3687215" cy="2719712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5539734">
            <a:off x="-1516550" y="1473563"/>
            <a:ext cx="3687215" cy="2719712"/>
            <a:chOff x="-1604504" y="2147667"/>
            <a:chExt cx="3687215" cy="2719712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31040" y="293015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effectLst>
                  <a:outerShdw blurRad="50800" dist="50800" dir="5400000" sx="1000" sy="1000" algn="ctr" rotWithShape="0">
                    <a:schemeClr val="accent1">
                      <a:lumMod val="40000"/>
                      <a:lumOff val="60000"/>
                      <a:alpha val="43000"/>
                    </a:schemeClr>
                  </a:outerShdw>
                </a:effectLst>
                <a:latin typeface="+mj-ea"/>
                <a:ea typeface="+mj-ea"/>
              </a:rPr>
              <a:t>我们的团队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流程图: 过程 69"/>
          <p:cNvSpPr/>
          <p:nvPr/>
        </p:nvSpPr>
        <p:spPr>
          <a:xfrm>
            <a:off x="4943078" y="1268760"/>
            <a:ext cx="2236510" cy="707886"/>
          </a:xfrm>
          <a:prstGeom prst="flowChartProcess">
            <a:avLst/>
          </a:prstGeom>
          <a:noFill/>
          <a:ln w="31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8136992" y="4980593"/>
            <a:ext cx="764684" cy="309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-415447" y="-133570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279146" y="410883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247566" y="4988489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欧键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78" y="3572605"/>
            <a:ext cx="1188528" cy="118852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659692" y="3467493"/>
            <a:ext cx="1646752" cy="238546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923104" y="5405332"/>
            <a:ext cx="121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平面设计师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5791644" y="5016356"/>
            <a:ext cx="764684" cy="309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902218" y="5024252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高庭</a:t>
            </a:r>
          </a:p>
        </p:txBody>
      </p:sp>
      <p:sp>
        <p:nvSpPr>
          <p:cNvPr id="39" name="矩形 38"/>
          <p:cNvSpPr/>
          <p:nvPr/>
        </p:nvSpPr>
        <p:spPr>
          <a:xfrm>
            <a:off x="5314344" y="3503256"/>
            <a:ext cx="1646752" cy="238546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554265" y="5434644"/>
            <a:ext cx="123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前端工程师</a:t>
            </a:r>
          </a:p>
        </p:txBody>
      </p:sp>
      <p:sp>
        <p:nvSpPr>
          <p:cNvPr id="41" name="矩形: 圆角 40"/>
          <p:cNvSpPr/>
          <p:nvPr/>
        </p:nvSpPr>
        <p:spPr>
          <a:xfrm>
            <a:off x="3597513" y="5000109"/>
            <a:ext cx="764684" cy="309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8087" y="5008005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袁腾</a:t>
            </a:r>
          </a:p>
        </p:txBody>
      </p:sp>
      <p:sp>
        <p:nvSpPr>
          <p:cNvPr id="44" name="矩形 43"/>
          <p:cNvSpPr/>
          <p:nvPr/>
        </p:nvSpPr>
        <p:spPr>
          <a:xfrm>
            <a:off x="3120213" y="3487009"/>
            <a:ext cx="1646752" cy="238546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383625" y="5424848"/>
            <a:ext cx="123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前端工程师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1365359" y="5000109"/>
            <a:ext cx="764684" cy="309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407584" y="5008005"/>
            <a:ext cx="72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何志明</a:t>
            </a:r>
          </a:p>
        </p:txBody>
      </p:sp>
      <p:sp>
        <p:nvSpPr>
          <p:cNvPr id="49" name="矩形 48"/>
          <p:cNvSpPr/>
          <p:nvPr/>
        </p:nvSpPr>
        <p:spPr>
          <a:xfrm>
            <a:off x="888059" y="3487009"/>
            <a:ext cx="1646752" cy="238546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1151471" y="5424848"/>
            <a:ext cx="121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团队创始人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10460938" y="4972972"/>
            <a:ext cx="764684" cy="309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0468464" y="4976640"/>
            <a:ext cx="72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李国胜</a:t>
            </a:r>
          </a:p>
        </p:txBody>
      </p:sp>
      <p:sp>
        <p:nvSpPr>
          <p:cNvPr id="54" name="矩形 53"/>
          <p:cNvSpPr/>
          <p:nvPr/>
        </p:nvSpPr>
        <p:spPr>
          <a:xfrm>
            <a:off x="9983638" y="3459872"/>
            <a:ext cx="1646752" cy="238546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10384412" y="5399700"/>
            <a:ext cx="1077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ui</a:t>
            </a:r>
            <a:r>
              <a:rPr lang="zh-CN" altLang="en-US" sz="16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设计师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178929" y="133031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kern="1500" dirty="0">
                <a:solidFill>
                  <a:srgbClr val="0070C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蚁行团队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24" y="3619057"/>
            <a:ext cx="1254335" cy="1254335"/>
          </a:xfrm>
          <a:prstGeom prst="rect">
            <a:avLst/>
          </a:prstGeom>
        </p:spPr>
      </p:pic>
      <p:pic>
        <p:nvPicPr>
          <p:cNvPr id="7" name="图片 6" descr="C:\Users\ASUS\Desktop\yy.jpgyy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55645" y="3561080"/>
            <a:ext cx="1367790" cy="1369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65" y="3581098"/>
            <a:ext cx="1239442" cy="1239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08" y="3581099"/>
            <a:ext cx="1269262" cy="1269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9073" y="296733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latin typeface="+mn-ea"/>
              </a:rPr>
              <a:t>项目的开发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924511" y="59956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项目介绍</a:t>
            </a:r>
          </a:p>
        </p:txBody>
      </p:sp>
      <p:sp>
        <p:nvSpPr>
          <p:cNvPr id="6" name="左中括号 5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中括号 18"/>
          <p:cNvSpPr/>
          <p:nvPr/>
        </p:nvSpPr>
        <p:spPr>
          <a:xfrm flipH="1">
            <a:off x="2096923" y="544034"/>
            <a:ext cx="45719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90950" y="2636912"/>
            <a:ext cx="428835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客户：</a:t>
            </a:r>
            <a:r>
              <a:rPr lang="zh-CN" altLang="en-US" sz="1400" dirty="0"/>
              <a:t>琴鑫搬家有限公司（长沙中小型搬家公司）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0" y="3645024"/>
            <a:ext cx="5272597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要求：</a:t>
            </a:r>
            <a:r>
              <a:rPr lang="zh-CN" altLang="en-US" sz="1400" dirty="0">
                <a:latin typeface="+mj-ea"/>
                <a:ea typeface="+mj-ea"/>
              </a:rPr>
              <a:t>通过网站来宣传琴鑫搬家，吸引客户，突出公司优势。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97873" y="61139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项目的开发</a:t>
            </a:r>
          </a:p>
        </p:txBody>
      </p:sp>
      <p:sp>
        <p:nvSpPr>
          <p:cNvPr id="6" name="左中括号 5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944617" y="2636912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60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周 ，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74</a:t>
            </a:r>
            <a:r>
              <a:rPr lang="zh-CN" altLang="en-US" sz="60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天</a:t>
            </a:r>
          </a:p>
        </p:txBody>
      </p:sp>
      <p:sp>
        <p:nvSpPr>
          <p:cNvPr id="10" name="左中括号 9"/>
          <p:cNvSpPr/>
          <p:nvPr/>
        </p:nvSpPr>
        <p:spPr>
          <a:xfrm flipH="1">
            <a:off x="2090982" y="542871"/>
            <a:ext cx="45719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97873" y="61139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项目的开发</a:t>
            </a:r>
          </a:p>
        </p:txBody>
      </p:sp>
      <p:sp>
        <p:nvSpPr>
          <p:cNvPr id="6" name="左中括号 5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072805" y="400156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782838" y="3954950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367014" y="3954950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4727054" y="396728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849020" y="356991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项目的调研</a:t>
            </a:r>
          </a:p>
        </p:txBody>
      </p:sp>
      <p:sp>
        <p:nvSpPr>
          <p:cNvPr id="14" name="椭圆 13"/>
          <p:cNvSpPr/>
          <p:nvPr/>
        </p:nvSpPr>
        <p:spPr>
          <a:xfrm>
            <a:off x="5951190" y="3954950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6239222" y="398676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535366" y="3954950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7751390" y="399095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9047534" y="3954950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19" name="左中括号 18"/>
          <p:cNvSpPr/>
          <p:nvPr/>
        </p:nvSpPr>
        <p:spPr>
          <a:xfrm flipH="1">
            <a:off x="2096923" y="544034"/>
            <a:ext cx="45719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9191550" y="398656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0487694" y="3986768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9986360" y="3677951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网站整合测试上线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14496" y="415069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分页的制作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10140" y="421382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首页的设计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23533" y="3651139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首页与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banner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的制作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23247" y="421382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合同需求文档的签订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486694" y="398656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276705" y="3946370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12380" y="362079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项目的寻找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9F2515-4124-4FB6-8291-7C177EFE092A}"/>
              </a:ext>
            </a:extLst>
          </p:cNvPr>
          <p:cNvSpPr txBox="1"/>
          <p:nvPr/>
        </p:nvSpPr>
        <p:spPr>
          <a:xfrm>
            <a:off x="10222001" y="3431410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周）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762DDB2-11C4-4836-B6DB-F57DD4F114D0}"/>
              </a:ext>
            </a:extLst>
          </p:cNvPr>
          <p:cNvSpPr txBox="1"/>
          <p:nvPr/>
        </p:nvSpPr>
        <p:spPr>
          <a:xfrm>
            <a:off x="8724114" y="4427690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10-11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周）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A51CD5E-6C90-4E1B-8E8F-59B95F792D5D}"/>
              </a:ext>
            </a:extLst>
          </p:cNvPr>
          <p:cNvSpPr txBox="1"/>
          <p:nvPr/>
        </p:nvSpPr>
        <p:spPr>
          <a:xfrm>
            <a:off x="7077173" y="3431409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8-10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周）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7E8CCA5-7B82-4095-BF2A-A6F696251193}"/>
              </a:ext>
            </a:extLst>
          </p:cNvPr>
          <p:cNvSpPr txBox="1"/>
          <p:nvPr/>
        </p:nvSpPr>
        <p:spPr>
          <a:xfrm>
            <a:off x="870809" y="3393531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1-2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619D86A-3DFF-46DB-8483-39D4807A6766}"/>
              </a:ext>
            </a:extLst>
          </p:cNvPr>
          <p:cNvSpPr txBox="1"/>
          <p:nvPr/>
        </p:nvSpPr>
        <p:spPr>
          <a:xfrm>
            <a:off x="2329449" y="4490824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3-4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周）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177B024-6317-4FBC-A7FC-E0240D53B903}"/>
              </a:ext>
            </a:extLst>
          </p:cNvPr>
          <p:cNvSpPr txBox="1"/>
          <p:nvPr/>
        </p:nvSpPr>
        <p:spPr>
          <a:xfrm>
            <a:off x="3870724" y="3311035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5-6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周）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4A927B0-3499-4407-867C-4265C45DA716}"/>
              </a:ext>
            </a:extLst>
          </p:cNvPr>
          <p:cNvSpPr txBox="1"/>
          <p:nvPr/>
        </p:nvSpPr>
        <p:spPr>
          <a:xfrm>
            <a:off x="5526781" y="4460365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（第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周）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/>
      <p:bldP spid="14" grpId="0" animBg="1"/>
      <p:bldP spid="16" grpId="0" animBg="1"/>
      <p:bldP spid="18" grpId="0" animBg="1"/>
      <p:bldP spid="21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46552" y="625622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合同与需求文档的签订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0017807" y="1051584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0406523" y="137844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82976" y="5521128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82976" y="5589240"/>
            <a:ext cx="777432" cy="6537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中括号 14"/>
          <p:cNvSpPr/>
          <p:nvPr/>
        </p:nvSpPr>
        <p:spPr>
          <a:xfrm flipH="1">
            <a:off x="3037343" y="544034"/>
            <a:ext cx="45719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65" y="885736"/>
            <a:ext cx="4811952" cy="508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287</Words>
  <Application>Microsoft Office PowerPoint</Application>
  <PresentationFormat>自定义</PresentationFormat>
  <Paragraphs>103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汉仪大圣体简</vt:lpstr>
      <vt:lpstr>华文楷体</vt:lpstr>
      <vt:lpstr>宋体</vt:lpstr>
      <vt:lpstr>微软雅黑 Light</vt:lpstr>
      <vt:lpstr>新宋体</vt:lpstr>
      <vt:lpstr>造字工房尚雅体演示版常规体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欧键</cp:lastModifiedBy>
  <cp:revision>109</cp:revision>
  <dcterms:created xsi:type="dcterms:W3CDTF">2017-11-28T15:26:56Z</dcterms:created>
  <dcterms:modified xsi:type="dcterms:W3CDTF">2017-11-28T16:15:40Z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