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72" r:id="rId7"/>
    <p:sldId id="301" r:id="rId8"/>
    <p:sldId id="302" r:id="rId9"/>
    <p:sldId id="303" r:id="rId10"/>
    <p:sldId id="304" r:id="rId11"/>
    <p:sldId id="264" r:id="rId12"/>
    <p:sldId id="269" r:id="rId13"/>
    <p:sldId id="306" r:id="rId14"/>
    <p:sldId id="266" r:id="rId15"/>
    <p:sldId id="277" r:id="rId16"/>
    <p:sldId id="284" r:id="rId17"/>
  </p:sldIdLst>
  <p:sldSz cx="12192000" cy="6858000"/>
  <p:notesSz cx="6858000" cy="9144000"/>
  <p:embeddedFontLst>
    <p:embeddedFont>
      <p:font typeface="微软雅黑" panose="020B0503020204020204" charset="-122"/>
      <p:regular r:id="rId21"/>
    </p:embeddedFont>
    <p:embeddedFont>
      <p:font typeface="Agency FB" panose="020B05030202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8" autoAdjust="0"/>
    <p:restoredTop sz="94618" autoAdjust="0"/>
  </p:normalViewPr>
  <p:slideViewPr>
    <p:cSldViewPr snapToGrid="0" showGuides="1">
      <p:cViewPr varScale="1">
        <p:scale>
          <a:sx n="78" d="100"/>
          <a:sy n="78" d="100"/>
        </p:scale>
        <p:origin x="132" y="618"/>
      </p:cViewPr>
      <p:guideLst>
        <p:guide orient="horz" pos="102"/>
        <p:guide orient="horz" pos="4190"/>
        <p:guide pos="230"/>
        <p:guide pos="7449"/>
        <p:guide orient="horz" pos="586"/>
        <p:guide orient="horz" pos="712"/>
        <p:guide orient="horz" pos="4017"/>
        <p:guide orient="horz" pos="38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6150591" cy="6858000"/>
          </a:xfrm>
          <a:custGeom>
            <a:avLst/>
            <a:gdLst>
              <a:gd name="connsiteX0" fmla="*/ 0 w 6150591"/>
              <a:gd name="connsiteY0" fmla="*/ 0 h 6858000"/>
              <a:gd name="connsiteX1" fmla="*/ 6150591 w 6150591"/>
              <a:gd name="connsiteY1" fmla="*/ 0 h 6858000"/>
              <a:gd name="connsiteX2" fmla="*/ 6150591 w 6150591"/>
              <a:gd name="connsiteY2" fmla="*/ 6858000 h 6858000"/>
              <a:gd name="connsiteX3" fmla="*/ 0 w 6150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591" h="6858000">
                <a:moveTo>
                  <a:pt x="0" y="0"/>
                </a:moveTo>
                <a:lnTo>
                  <a:pt x="6150591" y="0"/>
                </a:lnTo>
                <a:lnTo>
                  <a:pt x="61505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150592" y="0"/>
            <a:ext cx="604140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-167006" y="649286"/>
            <a:ext cx="4393017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3000509000000000000" pitchFamily="65" charset="-122"/>
                  <a:cs typeface="+mn-cs"/>
                  <a:sym typeface="Agency FB" panose="020B0503020202020204" pitchFamily="34" charset="0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3000509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1071837" y="664153"/>
            <a:ext cx="6637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pc="300" dirty="0">
                <a:solidFill>
                  <a:prstClr val="black"/>
                </a:solidFill>
                <a:latin typeface="Akzidenz-Grotesk BQ Condensed" pitchFamily="2" charset="0"/>
              </a:rPr>
              <a:t>Click here to add Title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-Grotesk BQ Condensed" pitchFamily="2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-167006" y="649286"/>
            <a:ext cx="450422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3000509000000000000" pitchFamily="65" charset="-122"/>
                  <a:cs typeface="+mn-cs"/>
                  <a:sym typeface="Agency FB" panose="020B0503020202020204" pitchFamily="34" charset="0"/>
                </a:rPr>
                <a:t>02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3000509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1071837" y="664153"/>
            <a:ext cx="6637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pc="300" dirty="0">
                <a:solidFill>
                  <a:prstClr val="black"/>
                </a:solidFill>
                <a:latin typeface="Akzidenz-Grotesk BQ Condensed" pitchFamily="2" charset="0"/>
              </a:rPr>
              <a:t>Click here to add Title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-Grotesk BQ Condensed" pitchFamily="2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endCxn id="7" idx="0"/>
          </p:cNvCxnSpPr>
          <p:nvPr userDrawn="1"/>
        </p:nvCxnSpPr>
        <p:spPr>
          <a:xfrm>
            <a:off x="-167006" y="649286"/>
            <a:ext cx="4557375" cy="1486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3000509000000000000" pitchFamily="65" charset="-122"/>
                  <a:cs typeface="+mn-cs"/>
                  <a:sym typeface="Agency FB" panose="020B0503020202020204" pitchFamily="34" charset="0"/>
                </a:rPr>
                <a:t>03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3000509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1071837" y="664153"/>
            <a:ext cx="6637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pc="300" dirty="0">
                <a:solidFill>
                  <a:prstClr val="black"/>
                </a:solidFill>
                <a:latin typeface="Akzidenz-Grotesk BQ Condensed" pitchFamily="2" charset="0"/>
              </a:rPr>
              <a:t>Click here to add Title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-Grotesk BQ Condensed" pitchFamily="2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endCxn id="7" idx="0"/>
          </p:cNvCxnSpPr>
          <p:nvPr userDrawn="1"/>
        </p:nvCxnSpPr>
        <p:spPr>
          <a:xfrm>
            <a:off x="-167006" y="649286"/>
            <a:ext cx="4557375" cy="1486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3000509000000000000" pitchFamily="65" charset="-122"/>
                  <a:cs typeface="+mn-cs"/>
                  <a:sym typeface="Agency FB" panose="020B0503020202020204" pitchFamily="34" charset="0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3000509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1071837" y="664153"/>
            <a:ext cx="6637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pc="300" dirty="0">
                <a:solidFill>
                  <a:prstClr val="black"/>
                </a:solidFill>
                <a:latin typeface="Akzidenz-Grotesk BQ Condensed" pitchFamily="2" charset="0"/>
              </a:rPr>
              <a:t>Click here to add Title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-Grotesk BQ Condensed" pitchFamily="2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2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五边形 1"/>
          <p:cNvSpPr/>
          <p:nvPr/>
        </p:nvSpPr>
        <p:spPr>
          <a:xfrm>
            <a:off x="-48683" y="0"/>
            <a:ext cx="6100243" cy="6858000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" name="五边形 9"/>
          <p:cNvSpPr/>
          <p:nvPr/>
        </p:nvSpPr>
        <p:spPr>
          <a:xfrm>
            <a:off x="-192699" y="0"/>
            <a:ext cx="6100243" cy="68580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-76200" y="2721610"/>
            <a:ext cx="61556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百城康祺主页设计修改汇报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586299"/>
            <a:ext cx="521423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Fitness exercise universal 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905" y="5034915"/>
            <a:ext cx="3136265" cy="66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273</a:t>
            </a: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团队</a:t>
            </a:r>
            <a:endParaRPr lang="zh-CN" altLang="en-US" sz="18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汇报时间：</a:t>
            </a:r>
            <a:r>
              <a:rPr lang="en-US" altLang="zh-CN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18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6011" y="3537907"/>
            <a:ext cx="441649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49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49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071837" y="79378"/>
            <a:ext cx="66370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和客户讨论主页</a:t>
            </a:r>
            <a:endParaRPr lang="zh-CN" altLang="en-US" sz="3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WSOQ`YKDDZW%A@8~8ARHDK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15785" y="75565"/>
            <a:ext cx="4281170" cy="6706235"/>
          </a:xfrm>
          <a:prstGeom prst="rect">
            <a:avLst/>
          </a:prstGeom>
        </p:spPr>
      </p:pic>
      <p:pic>
        <p:nvPicPr>
          <p:cNvPr id="4" name="图片 3" descr="KY)XQJZ}K)[N[F~ED(JPI0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0700" y="744855"/>
            <a:ext cx="3811905" cy="6036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071837" y="79378"/>
            <a:ext cx="66370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客户修改意见</a:t>
            </a:r>
            <a:endParaRPr lang="zh-CN" altLang="en-US" sz="3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28975" y="2867025"/>
            <a:ext cx="5884545" cy="11245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希望再大点，显眼一点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、主页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banner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广告词修改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标题层"/>
          <p:cNvSpPr txBox="1"/>
          <p:nvPr/>
        </p:nvSpPr>
        <p:spPr bwMode="auto">
          <a:xfrm>
            <a:off x="6545643" y="3525011"/>
            <a:ext cx="5214987" cy="82994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总结经验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641654" y="4485117"/>
            <a:ext cx="4975637" cy="0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8227379" y="1130506"/>
            <a:ext cx="1876381" cy="1876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8010669" y="1607895"/>
            <a:ext cx="2309800" cy="8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335" cap="all" dirty="0">
                <a:solidFill>
                  <a:schemeClr val="bg1"/>
                </a:solidFill>
                <a:latin typeface="Shihan" pitchFamily="50" charset="0"/>
                <a:cs typeface="Arial" panose="020B0604020202020204" pitchFamily="34" charset="0"/>
              </a:rPr>
              <a:t>三</a:t>
            </a:r>
            <a:endParaRPr lang="zh-CN" altLang="en-US" sz="5335" cap="all" dirty="0">
              <a:solidFill>
                <a:schemeClr val="bg1"/>
              </a:solidFill>
              <a:latin typeface="Shihan" pitchFamily="50" charset="0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15231" y="1028734"/>
            <a:ext cx="2079925" cy="2079925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071837" y="79378"/>
            <a:ext cx="66370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总结经验</a:t>
            </a:r>
            <a:endParaRPr lang="zh-CN" altLang="en-US" sz="3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577080" y="2344420"/>
            <a:ext cx="3253740" cy="1863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、注意细节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、多和客户沟通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、不要害怕修改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2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五边形 1"/>
          <p:cNvSpPr/>
          <p:nvPr/>
        </p:nvSpPr>
        <p:spPr>
          <a:xfrm>
            <a:off x="-48683" y="0"/>
            <a:ext cx="6100243" cy="6858000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" name="五边形 9"/>
          <p:cNvSpPr/>
          <p:nvPr/>
        </p:nvSpPr>
        <p:spPr>
          <a:xfrm>
            <a:off x="-192699" y="0"/>
            <a:ext cx="6100243" cy="68580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0" y="2553795"/>
            <a:ext cx="5668872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感谢您的观看！</a:t>
            </a:r>
            <a:endParaRPr lang="zh-CN" altLang="en-US" sz="5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586299"/>
            <a:ext cx="521423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</a:rPr>
              <a:t>Fitness exercise universal 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905" y="5034915"/>
            <a:ext cx="3136900" cy="66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273</a:t>
            </a: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团队</a:t>
            </a:r>
            <a:endParaRPr lang="zh-CN" altLang="en-US" sz="18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汇报时间：</a:t>
            </a:r>
            <a:r>
              <a:rPr lang="en-US" altLang="zh-CN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18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6011" y="3537907"/>
            <a:ext cx="441649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-3224" y="1628800"/>
            <a:ext cx="12192000" cy="4307543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/>
        </p:nvSpPr>
        <p:spPr>
          <a:xfrm>
            <a:off x="8304246" y="2192934"/>
            <a:ext cx="2534681" cy="2534681"/>
          </a:xfrm>
          <a:prstGeom prst="ellipse">
            <a:avLst/>
          </a:prstGeom>
          <a:solidFill>
            <a:schemeClr val="bg1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20" name="组合 19"/>
          <p:cNvGrpSpPr/>
          <p:nvPr/>
        </p:nvGrpSpPr>
        <p:grpSpPr>
          <a:xfrm>
            <a:off x="547703" y="1837997"/>
            <a:ext cx="4517261" cy="988629"/>
            <a:chOff x="3974544" y="1008636"/>
            <a:chExt cx="3387946" cy="741472"/>
          </a:xfrm>
        </p:grpSpPr>
        <p:grpSp>
          <p:nvGrpSpPr>
            <p:cNvPr id="21" name="组合 2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23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01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TextBox 8"/>
              <p:cNvSpPr txBox="1"/>
              <p:nvPr/>
            </p:nvSpPr>
            <p:spPr>
              <a:xfrm>
                <a:off x="2066367" y="1605464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主页设计第三稿</a:t>
                </a:r>
                <a:endParaRPr kumimoji="0" lang="zh-C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7703" y="2853876"/>
            <a:ext cx="4517261" cy="988629"/>
            <a:chOff x="3974544" y="1846512"/>
            <a:chExt cx="3387946" cy="741472"/>
          </a:xfrm>
        </p:grpSpPr>
        <p:grpSp>
          <p:nvGrpSpPr>
            <p:cNvPr id="30" name="组合 29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32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TextBox 13"/>
              <p:cNvSpPr txBox="1"/>
              <p:nvPr/>
            </p:nvSpPr>
            <p:spPr>
              <a:xfrm>
                <a:off x="2066367" y="2973616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和客户讨论主页</a:t>
                </a:r>
                <a:endParaRPr kumimoji="0" lang="zh-C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47703" y="3781467"/>
            <a:ext cx="988629" cy="988629"/>
            <a:chOff x="3974544" y="2684388"/>
            <a:chExt cx="741472" cy="741472"/>
          </a:xfrm>
        </p:grpSpPr>
        <p:grpSp>
          <p:nvGrpSpPr>
            <p:cNvPr id="39" name="组合 38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Box 16"/>
            <p:cNvSpPr txBox="1"/>
            <p:nvPr/>
          </p:nvSpPr>
          <p:spPr>
            <a:xfrm>
              <a:off x="4039521" y="2846744"/>
              <a:ext cx="549670" cy="530915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33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03</a:t>
              </a:r>
              <a:endParaRPr kumimoji="0" lang="en-US" altLang="zh-CN" sz="533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7703" y="4170065"/>
            <a:ext cx="4517261" cy="1558962"/>
            <a:chOff x="3974544" y="3094514"/>
            <a:chExt cx="3387946" cy="1169222"/>
          </a:xfrm>
        </p:grpSpPr>
        <p:grpSp>
          <p:nvGrpSpPr>
            <p:cNvPr id="48" name="组合 47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2" name="TextBox 23"/>
            <p:cNvSpPr txBox="1"/>
            <p:nvPr/>
          </p:nvSpPr>
          <p:spPr>
            <a:xfrm>
              <a:off x="4390560" y="3094514"/>
              <a:ext cx="2971930" cy="18214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总结经验</a:t>
              </a:r>
              <a:endPara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8635996" y="2839394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235">
              <a:defRPr/>
            </a:pPr>
            <a:r>
              <a:rPr lang="zh-CN" altLang="en-US" sz="5865" b="1" kern="0" dirty="0"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8606299" y="3764732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b="0" kern="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CATALOG</a:t>
            </a:r>
            <a:endParaRPr lang="zh-CN" altLang="en-US" b="0" kern="0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34717" y="0"/>
            <a:ext cx="604140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" name="标题层"/>
          <p:cNvSpPr txBox="1"/>
          <p:nvPr/>
        </p:nvSpPr>
        <p:spPr bwMode="auto">
          <a:xfrm>
            <a:off x="6545643" y="3525011"/>
            <a:ext cx="5214987" cy="82994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主页设计第三稿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641654" y="4485117"/>
            <a:ext cx="4975637" cy="0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8227379" y="1130506"/>
            <a:ext cx="1876381" cy="1876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/>
        </p:nvSpPr>
        <p:spPr>
          <a:xfrm>
            <a:off x="8115231" y="1028734"/>
            <a:ext cx="2079925" cy="2079925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8011304" y="1658060"/>
            <a:ext cx="2309800" cy="8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335" cap="all" dirty="0">
                <a:solidFill>
                  <a:schemeClr val="bg1"/>
                </a:solidFill>
                <a:latin typeface="Shihan" pitchFamily="50" charset="0"/>
                <a:cs typeface="Arial" panose="020B0604020202020204" pitchFamily="34" charset="0"/>
              </a:rPr>
              <a:t>一</a:t>
            </a:r>
            <a:endParaRPr lang="zh-CN" altLang="en-US" sz="5335" cap="all" dirty="0">
              <a:solidFill>
                <a:schemeClr val="bg1"/>
              </a:solidFill>
              <a:latin typeface="Shihan" pitchFamily="5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071837" y="79378"/>
            <a:ext cx="66370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/>
            </a:pPr>
            <a:r>
              <a:rPr lang="zh-CN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主页设计第三稿</a:t>
            </a:r>
            <a:r>
              <a:rPr lang="en-US" altLang="zh-CN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乐满丽</a:t>
            </a:r>
            <a:endParaRPr lang="zh-CN" altLang="en-US" sz="3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71880" y="784225"/>
            <a:ext cx="5440680" cy="5711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47180" y="79375"/>
            <a:ext cx="5217160" cy="6626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262847" y="2807338"/>
            <a:ext cx="66370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主页设计第三稿</a:t>
            </a:r>
            <a:r>
              <a:rPr lang="en-US" altLang="zh-CN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刘文梁</a:t>
            </a:r>
            <a:endParaRPr lang="zh-CN" altLang="en-US" sz="3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7075" y="198120"/>
            <a:ext cx="5376545" cy="646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056597" y="64138"/>
            <a:ext cx="66370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主页设计第三稿</a:t>
            </a:r>
            <a:r>
              <a:rPr lang="en-US" altLang="zh-CN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祝震</a:t>
            </a:r>
            <a:endParaRPr lang="zh-CN" altLang="en-US" sz="3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百城康祺首页草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0495" y="64135"/>
            <a:ext cx="5447665" cy="6795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431757" y="3086738"/>
            <a:ext cx="66370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主页设计第</a:t>
            </a: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三稿</a:t>
            </a:r>
            <a:r>
              <a:rPr lang="en-US" altLang="zh-CN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罗俊言</a:t>
            </a:r>
            <a:endParaRPr lang="zh-CN" altLang="en-US" sz="3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罗俊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4520" y="71120"/>
            <a:ext cx="5131435" cy="684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447632" y="3136903"/>
            <a:ext cx="66370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主页设计</a:t>
            </a: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第三稿</a:t>
            </a:r>
            <a:r>
              <a:rPr lang="en-US" altLang="zh-CN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苏杰佳</a:t>
            </a:r>
            <a:endParaRPr lang="zh-CN" altLang="en-US" sz="32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苏杰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7970" y="-133350"/>
            <a:ext cx="5253990" cy="7006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6150591" cy="6858000"/>
          </a:xfrm>
        </p:spPr>
      </p:pic>
      <p:sp>
        <p:nvSpPr>
          <p:cNvPr id="9" name="标题层"/>
          <p:cNvSpPr txBox="1"/>
          <p:nvPr/>
        </p:nvSpPr>
        <p:spPr bwMode="auto">
          <a:xfrm>
            <a:off x="6545643" y="3525011"/>
            <a:ext cx="5214987" cy="82994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和客户讨论主页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41654" y="4485117"/>
            <a:ext cx="4975637" cy="0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8227379" y="1130506"/>
            <a:ext cx="1876381" cy="1876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8010669" y="1607895"/>
            <a:ext cx="2309800" cy="8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335" cap="all" dirty="0">
                <a:solidFill>
                  <a:schemeClr val="bg1"/>
                </a:solidFill>
                <a:latin typeface="Shihan" pitchFamily="50" charset="0"/>
                <a:cs typeface="Arial" panose="020B0604020202020204" pitchFamily="34" charset="0"/>
              </a:rPr>
              <a:t>二</a:t>
            </a:r>
            <a:endParaRPr lang="zh-CN" altLang="en-US" sz="5335" cap="all" dirty="0">
              <a:solidFill>
                <a:schemeClr val="bg1"/>
              </a:solidFill>
              <a:latin typeface="Shihan" pitchFamily="50" charset="0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115231" y="1028734"/>
            <a:ext cx="2079925" cy="2079925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/>
      <p:bldP spid="13" grpId="1"/>
    </p:bldLst>
  </p:timing>
</p:sld>
</file>

<file path=ppt/theme/theme1.xml><?xml version="1.0" encoding="utf-8"?>
<a:theme xmlns:a="http://schemas.openxmlformats.org/drawingml/2006/main" name="PPT定制1801380800">
  <a:themeElements>
    <a:clrScheme name="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1832"/>
      </a:accent1>
      <a:accent2>
        <a:srgbClr val="5D5D5D"/>
      </a:accent2>
      <a:accent3>
        <a:srgbClr val="9D9D9D"/>
      </a:accent3>
      <a:accent4>
        <a:srgbClr val="030200"/>
      </a:accent4>
      <a:accent5>
        <a:srgbClr val="A68564"/>
      </a:accent5>
      <a:accent6>
        <a:srgbClr val="555555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300</Words>
  <Application>WPS 演示</Application>
  <PresentationFormat>宽屏</PresentationFormat>
  <Paragraphs>65</Paragraphs>
  <Slides>14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Agency FB</vt:lpstr>
      <vt:lpstr>方正大黑简体</vt:lpstr>
      <vt:lpstr>Akzidenz-Grotesk BQ Condensed</vt:lpstr>
      <vt:lpstr>Calibri</vt:lpstr>
      <vt:lpstr>仿宋_GB2312</vt:lpstr>
      <vt:lpstr>Shihan</vt:lpstr>
      <vt:lpstr>Arial Unicode MS</vt:lpstr>
      <vt:lpstr>等线</vt:lpstr>
      <vt:lpstr>★日文毛笔</vt:lpstr>
      <vt:lpstr>黑体</vt:lpstr>
      <vt:lpstr>仿宋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演示文稿4</dc:title>
  <dc:creator>柚子设计</dc:creator>
  <cp:keywords>MC-PPT模板</cp:keywords>
  <cp:category>模板</cp:category>
  <cp:lastModifiedBy>Administrator</cp:lastModifiedBy>
  <cp:revision>13</cp:revision>
  <dcterms:created xsi:type="dcterms:W3CDTF">2017-10-20T03:16:00Z</dcterms:created>
  <dcterms:modified xsi:type="dcterms:W3CDTF">2017-11-07T15:17:07Z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