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3"/>
    <p:sldId id="257" r:id="rId4"/>
    <p:sldId id="275" r:id="rId5"/>
    <p:sldId id="260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63" r:id="rId14"/>
    <p:sldId id="264" r:id="rId15"/>
    <p:sldId id="290" r:id="rId16"/>
    <p:sldId id="276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00" y="932435"/>
            <a:ext cx="4986000" cy="5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0000" y="1558636"/>
            <a:ext cx="7313400" cy="99934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8462" y="2819140"/>
            <a:ext cx="5216477" cy="6306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6"/>
            <a:ext cx="1219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466988" y="2672268"/>
            <a:ext cx="60594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512312"/>
            <a:ext cx="2743200" cy="342978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512312"/>
            <a:ext cx="4114800" cy="3429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512312"/>
            <a:ext cx="2743200" cy="342978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34181"/>
            <a:ext cx="10944000" cy="76981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000" y="1627200"/>
            <a:ext cx="10972800" cy="45252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6492" y="1677948"/>
            <a:ext cx="7732800" cy="16632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6492" y="3405948"/>
            <a:ext cx="7732800" cy="4608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1781796" y="3340564"/>
            <a:ext cx="7802192" cy="0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427088" y="2557784"/>
            <a:ext cx="530962" cy="5309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658725" y="2662446"/>
            <a:ext cx="1056819" cy="1056819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811887" y="2815608"/>
            <a:ext cx="750495" cy="750495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862941" y="2866662"/>
            <a:ext cx="648387" cy="648387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998234" y="3004508"/>
            <a:ext cx="375248" cy="3752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000" y="691200"/>
            <a:ext cx="10944000" cy="7128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000" y="16272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000" y="3830400"/>
            <a:ext cx="10972800" cy="220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523465"/>
            <a:ext cx="2743200" cy="331823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523465"/>
            <a:ext cx="4114800" cy="33182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523465"/>
            <a:ext cx="2743200" cy="331823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523463"/>
            <a:ext cx="2743200" cy="331826"/>
          </a:xfrm>
        </p:spPr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523463"/>
            <a:ext cx="4114800" cy="33182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523463"/>
            <a:ext cx="2743200" cy="331826"/>
          </a:xfrm>
        </p:spPr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4227747" y="941315"/>
            <a:ext cx="4020305" cy="402208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44845" y="998139"/>
            <a:ext cx="3936844" cy="3935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73982" y="2150602"/>
            <a:ext cx="566465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16646" y="1324878"/>
            <a:ext cx="259260" cy="259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01920" y="4444875"/>
            <a:ext cx="566466" cy="5664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103194" y="5201346"/>
            <a:ext cx="261035" cy="261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55613" y="2011124"/>
            <a:ext cx="3297600" cy="1940400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4872" y="1454152"/>
            <a:ext cx="5392290" cy="896648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672" y="1246909"/>
            <a:ext cx="3963604" cy="4293491"/>
          </a:xfrm>
        </p:spPr>
        <p:txBody>
          <a:bodyPr lIns="90000" tIns="46800" rIns="90000" bIns="46800"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4871" y="2802090"/>
            <a:ext cx="6508447" cy="27383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4886189" y="2632543"/>
            <a:ext cx="6505680" cy="59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1"/>
            <a:ext cx="1219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C5CF-FCE9-489A-9C8B-1ABC00D8EB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42549"/>
            <a:ext cx="41148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542549"/>
            <a:ext cx="2743200" cy="315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A1FE-58E8-475F-A467-B2A56F5C02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文明团队主页设计修改汇报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</a:rPr>
              <a:t>2017.11.7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5780" y="5785485"/>
            <a:ext cx="6014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accent1"/>
                </a:solidFill>
              </a:rPr>
              <a:t>制作人：石泽鑫 唐伟 解晓龙 杨湘涛 陈苏</a:t>
            </a:r>
            <a:endParaRPr lang="zh-CN" altLang="en-US" sz="120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55905" y="941705"/>
            <a:ext cx="4973955" cy="4973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96230" y="33134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杨湘涛在修改主页</a:t>
            </a:r>
            <a:endParaRPr lang="zh-CN" altLang="en-US"/>
          </a:p>
        </p:txBody>
      </p:sp>
      <p:pic>
        <p:nvPicPr>
          <p:cNvPr id="2" name="图片 1" descr="9(ENO0X]1OZY331KITB@E_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670" y="973455"/>
            <a:ext cx="4279900" cy="49110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2910" y="3244850"/>
            <a:ext cx="507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陈苏在修改主页</a:t>
            </a:r>
            <a:endParaRPr lang="zh-CN" altLang="en-US"/>
          </a:p>
        </p:txBody>
      </p:sp>
      <p:pic>
        <p:nvPicPr>
          <p:cNvPr id="3" name="图片 2" descr="QQ图片20171031223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47625" y="779145"/>
            <a:ext cx="5133340" cy="4923790"/>
          </a:xfrm>
          <a:prstGeom prst="rect">
            <a:avLst/>
          </a:prstGeom>
        </p:spPr>
      </p:pic>
      <p:pic>
        <p:nvPicPr>
          <p:cNvPr id="5" name="图片 4" descr="365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40" y="674370"/>
            <a:ext cx="4650105" cy="5581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最终结果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 descr="4(~I58YSJ])H[FS[0`VSE%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2220" y="551815"/>
            <a:ext cx="2714625" cy="5429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6730" y="2589530"/>
            <a:ext cx="2862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与客户进行微信沟通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0360" y="433070"/>
            <a:ext cx="643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经过客户的筛选，客户决定选取这张主页做为这次的网站主页</a:t>
            </a:r>
            <a:endParaRPr lang="zh-CN" altLang="en-US"/>
          </a:p>
        </p:txBody>
      </p:sp>
      <p:pic>
        <p:nvPicPr>
          <p:cNvPr id="3" name="图片 2" descr="晨阳水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0" y="801370"/>
            <a:ext cx="2752725" cy="5681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谢谢观赏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任务分配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36060" y="2887345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每个人修改自己的主页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制作过程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90010" y="2372995"/>
            <a:ext cx="5672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我们于周五分配了任务</a:t>
            </a:r>
            <a:endParaRPr lang="zh-CN" altLang="en-US" sz="2800"/>
          </a:p>
          <a:p>
            <a:r>
              <a:rPr lang="zh-CN" altLang="en-US" sz="2800"/>
              <a:t>并要在周日晚上</a:t>
            </a:r>
            <a:r>
              <a:rPr lang="en-US" altLang="zh-CN" sz="2800"/>
              <a:t>10</a:t>
            </a:r>
            <a:r>
              <a:rPr lang="zh-CN" altLang="en-US" sz="2800"/>
              <a:t>点之</a:t>
            </a:r>
            <a:endParaRPr lang="zh-CN" altLang="en-US" sz="2800"/>
          </a:p>
          <a:p>
            <a:r>
              <a:rPr lang="zh-CN" altLang="en-US" sz="2800"/>
              <a:t>前完成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3445" y="2503805"/>
            <a:ext cx="5076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周日的晚上我们每个人进行了网站的查看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 descr="QQ图片20171031223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446405"/>
            <a:ext cx="5010150" cy="5964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2305" y="3244850"/>
            <a:ext cx="1805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唐伟在修改主页</a:t>
            </a:r>
            <a:endParaRPr lang="zh-CN" altLang="en-US"/>
          </a:p>
        </p:txBody>
      </p:sp>
      <p:pic>
        <p:nvPicPr>
          <p:cNvPr id="2" name="图片 1" descr="唐伟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15" y="380365"/>
            <a:ext cx="3962400" cy="609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8100" y="612775"/>
            <a:ext cx="5503545" cy="5219065"/>
          </a:xfrm>
          <a:prstGeom prst="rect">
            <a:avLst/>
          </a:prstGeom>
        </p:spPr>
      </p:pic>
      <p:pic>
        <p:nvPicPr>
          <p:cNvPr id="4" name="图片 3" descr="晨阳水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30" y="464820"/>
            <a:ext cx="2872105" cy="5927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61735" y="31089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石泽鑫在修改主页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" name=" 183"/>
          <p:cNvSpPr/>
          <p:nvPr/>
        </p:nvSpPr>
        <p:spPr>
          <a:xfrm>
            <a:off x="3967480" y="674370"/>
            <a:ext cx="4305935" cy="4437380"/>
          </a:xfrm>
          <a:prstGeom prst="roundRect">
            <a:avLst>
              <a:gd name="adj" fmla="val 34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 descr="QQ图片201710312235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1052830"/>
            <a:ext cx="4752340" cy="47523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40045" y="2998470"/>
            <a:ext cx="2033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解晓龙在修改主页</a:t>
            </a:r>
            <a:endParaRPr lang="zh-CN" altLang="en-US"/>
          </a:p>
        </p:txBody>
      </p:sp>
      <p:pic>
        <p:nvPicPr>
          <p:cNvPr id="2" name="图片 1" descr="解晓龙主页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680" y="857250"/>
            <a:ext cx="3956685" cy="4776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34"/>
</p:tagLst>
</file>

<file path=ppt/theme/theme1.xml><?xml version="1.0" encoding="utf-8"?>
<a:theme xmlns:a="http://schemas.openxmlformats.org/drawingml/2006/main" name="自定义设计方案">
  <a:themeElements>
    <a:clrScheme name="160150.150">
      <a:dk1>
        <a:srgbClr val="4B4B4B"/>
      </a:dk1>
      <a:lt1>
        <a:sysClr val="window" lastClr="FFFFFF"/>
      </a:lt1>
      <a:dk2>
        <a:srgbClr val="4B4B4B"/>
      </a:dk2>
      <a:lt2>
        <a:srgbClr val="FFFFFF"/>
      </a:lt2>
      <a:accent1>
        <a:srgbClr val="28CA3B"/>
      </a:accent1>
      <a:accent2>
        <a:srgbClr val="B4B75C"/>
      </a:accent2>
      <a:accent3>
        <a:srgbClr val="6E9671"/>
      </a:accent3>
      <a:accent4>
        <a:srgbClr val="869D59"/>
      </a:accent4>
      <a:accent5>
        <a:srgbClr val="F68432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36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Broadway BT</vt:lpstr>
      <vt:lpstr>汉仪丫丫体简</vt:lpstr>
      <vt:lpstr>Verdana</vt:lpstr>
      <vt:lpstr>黑体</vt:lpstr>
      <vt:lpstr>微软雅黑</vt:lpstr>
      <vt:lpstr>Arial Unicode MS</vt:lpstr>
      <vt:lpstr>Calibri</vt:lpstr>
      <vt:lpstr>Gabriola</vt:lpstr>
      <vt:lpstr>自定义设计方案</vt:lpstr>
      <vt:lpstr>文明团队主页设计修改汇报</vt:lpstr>
      <vt:lpstr>任务分配</vt:lpstr>
      <vt:lpstr>PowerPoint 演示文稿</vt:lpstr>
      <vt:lpstr>制作过程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最终结果</vt:lpstr>
      <vt:lpstr>PowerPoint 演示文稿</vt:lpstr>
      <vt:lpstr>PowerPoint 演示文稿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EDF4</dc:creator>
  <cp:lastModifiedBy>994381729</cp:lastModifiedBy>
  <cp:revision>6</cp:revision>
  <dcterms:created xsi:type="dcterms:W3CDTF">2017-10-10T14:37:00Z</dcterms:created>
  <dcterms:modified xsi:type="dcterms:W3CDTF">2017-11-07T14:43:33Z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