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3"/>
    <p:sldId id="459" r:id="rId4"/>
    <p:sldId id="361" r:id="rId5"/>
    <p:sldId id="484" r:id="rId6"/>
    <p:sldId id="493" r:id="rId7"/>
    <p:sldId id="494" r:id="rId8"/>
    <p:sldId id="495" r:id="rId9"/>
    <p:sldId id="496" r:id="rId10"/>
    <p:sldId id="489" r:id="rId11"/>
    <p:sldId id="463" r:id="rId12"/>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楷体" panose="02010609060101010101" charset="-122"/>
      <p:regular r:id="rId23"/>
    </p:embeddedFont>
    <p:embeddedFont>
      <p:font typeface="黑体" panose="02010609060101010101" charset="-122"/>
      <p:regular r:id="rId24"/>
    </p:embeddedFont>
    <p:embeddedFont>
      <p:font typeface="hakuyoxingshu7000" panose="02000600000000000000" charset="-122"/>
      <p:regular r:id="rId25"/>
    </p:embeddedFont>
  </p:embeddedFontLst>
  <p:defaultTex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434" autoAdjust="0"/>
  </p:normalViewPr>
  <p:slideViewPr>
    <p:cSldViewPr snapToGrid="0">
      <p:cViewPr>
        <p:scale>
          <a:sx n="33" d="100"/>
          <a:sy n="33" d="100"/>
        </p:scale>
        <p:origin x="1920" y="936"/>
      </p:cViewPr>
      <p:guideLst>
        <p:guide orient="horz" pos="2299"/>
        <p:guide pos="3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eaLnBrk="1" hangingPunct="1">
              <a:defRPr sz="1200"/>
            </a:lvl1pPr>
          </a:lstStyle>
          <a:p>
            <a:pPr>
              <a:defRPr/>
            </a:pPr>
            <a:endParaRPr lang="zh-CN" altLang="zh-CN"/>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eaLnBrk="1" hangingPunct="1">
              <a:defRPr sz="1200"/>
            </a:lvl1pPr>
          </a:lstStyle>
          <a:p>
            <a:pPr>
              <a:defRPr/>
            </a:pPr>
            <a:fld id="{22C546E9-C71A-426F-AECA-ED16E238EAA6}" type="datetimeFigureOut">
              <a:rPr lang="id-ID" altLang="zh-CN"/>
            </a:fld>
            <a:endParaRPr lang="id-ID" altLang="zh-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id-ID" altLang="zh-C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lstStyle>
            <a:lvl1pPr eaLnBrk="1" hangingPunct="1">
              <a:defRPr sz="1200"/>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pPr>
              <a:defRPr/>
            </a:pPr>
            <a:fld id="{8987E992-2C89-422F-A0A3-FE88E507DE1B}" type="slidenum">
              <a:rPr lang="id-ID" altLang="zh-CN"/>
            </a:fld>
            <a:endParaRPr lang="id-ID"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图片 1" descr="图片12"/>
          <p:cNvPicPr>
            <a:picLocks noChangeAspect="1"/>
          </p:cNvPicPr>
          <p:nvPr userDrawn="1"/>
        </p:nvPicPr>
        <p:blipFill>
          <a:blip r:embed="rId2"/>
          <a:stretch>
            <a:fillRect/>
          </a:stretch>
        </p:blipFill>
        <p:spPr>
          <a:xfrm>
            <a:off x="-5715" y="-5080"/>
            <a:ext cx="12203430" cy="68681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45930393-37C7-4598-927C-15B38258557C}" type="datetimeFigureOut">
              <a:rPr lang="id-ID" altLang="zh-CN"/>
            </a:fld>
            <a:endParaRPr lang="id-ID"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355AF0DA-E359-4380-AED8-CB23483609B7}" type="slidenum">
              <a:rPr lang="id-ID" altLang="zh-CN"/>
            </a:fld>
            <a:endParaRPr lang="id-ID"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B19C14EA-564C-44AF-955C-863166A3F6A0}" type="datetimeFigureOut">
              <a:rPr lang="id-ID" altLang="zh-CN"/>
            </a:fld>
            <a:endParaRPr lang="id-ID"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C9760ADD-9A72-43DA-9F00-954B7B3E24EB}" type="slidenum">
              <a:rPr lang="id-ID" altLang="zh-CN"/>
            </a:fld>
            <a:endParaRPr lang="id-ID"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D3B02767-49C4-449A-8AC5-AC3641DDB56C}" type="datetimeFigureOut">
              <a:rPr lang="id-ID" altLang="zh-CN"/>
            </a:fld>
            <a:endParaRPr lang="id-ID"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1134A8BA-F8BA-43DA-A74D-5D56073DDCE7}" type="slidenum">
              <a:rPr lang="id-ID" altLang="zh-CN"/>
            </a:fld>
            <a:endParaRPr lang="id-ID"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2B8585ED-CFAE-4E72-B2F0-57AECBD753C7}" type="datetimeFigureOut">
              <a:rPr lang="id-ID" altLang="zh-CN"/>
            </a:fld>
            <a:endParaRPr lang="id-ID"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004A5F55-D777-4382-B76A-6F3DDEB48DFD}" type="slidenum">
              <a:rPr lang="id-ID" altLang="zh-CN"/>
            </a:fld>
            <a:endParaRPr lang="id-ID"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255D7F80-5C17-4BA2-AA32-E45BC86729F0}" type="datetimeFigureOut">
              <a:rPr lang="id-ID" altLang="zh-CN"/>
            </a:fld>
            <a:endParaRPr lang="id-ID"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BDD3AC95-508C-48EC-BA77-1FBFD728B909}" type="slidenum">
              <a:rPr lang="id-ID" altLang="zh-CN"/>
            </a:fld>
            <a:endParaRPr lang="id-ID"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7" name="Date Placeholder 6"/>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8AA2A3EF-93A7-41C9-9A6F-A72E48CE2E2F}" type="datetimeFigureOut">
              <a:rPr lang="id-ID" altLang="zh-CN"/>
            </a:fld>
            <a:endParaRPr lang="id-ID" altLang="zh-CN"/>
          </a:p>
        </p:txBody>
      </p:sp>
      <p:sp>
        <p:nvSpPr>
          <p:cNvPr id="8" name="Footer Placeholder 7"/>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9" name="Slide Number Placeholder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78CFAE65-1E31-4271-9BC3-043A3AE7D1CF}" type="slidenum">
              <a:rPr lang="id-ID" altLang="zh-CN"/>
            </a:fld>
            <a:endParaRPr lang="id-ID"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DB5A8EAA-8C17-4777-B4E8-FA2AE59FC4C8}" type="datetimeFigureOut">
              <a:rPr lang="id-ID" altLang="zh-CN"/>
            </a:fld>
            <a:endParaRPr lang="id-ID" altLang="zh-CN"/>
          </a:p>
        </p:txBody>
      </p:sp>
      <p:sp>
        <p:nvSpPr>
          <p:cNvPr id="4" name="Footer Placeholder 3"/>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0D3469BE-6389-4675-A316-49B14D3E0FB3}" type="slidenum">
              <a:rPr lang="id-ID" altLang="zh-CN"/>
            </a:fld>
            <a:endParaRPr lang="id-ID"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CAA848DC-6F63-4760-BE27-648F3DF7F9C2}" type="datetimeFigureOut">
              <a:rPr lang="id-ID" altLang="zh-CN"/>
            </a:fld>
            <a:endParaRPr lang="id-ID" altLang="zh-CN"/>
          </a:p>
        </p:txBody>
      </p:sp>
      <p:sp>
        <p:nvSpPr>
          <p:cNvPr id="3" name="Footer Placeholder 2"/>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CEEFFCFA-20DF-46EA-805A-51760321FF6E}" type="slidenum">
              <a:rPr lang="id-ID" altLang="zh-CN"/>
            </a:fld>
            <a:endParaRPr lang="id-ID"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A43EA9E9-A115-4DF2-A05B-1599FB2B12FE}" type="datetimeFigureOut">
              <a:rPr lang="id-ID" altLang="zh-CN"/>
            </a:fld>
            <a:endParaRPr lang="id-ID"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DB5DBEE5-EE19-4726-BA21-90DB1C6C0AFB}" type="slidenum">
              <a:rPr lang="id-ID" altLang="zh-CN"/>
            </a:fld>
            <a:endParaRPr lang="id-ID"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3B25B386-584A-4950-8B84-2EE9E92C6375}" type="datetimeFigureOut">
              <a:rPr lang="id-ID" altLang="zh-CN"/>
            </a:fld>
            <a:endParaRPr lang="id-ID"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eaLnBrk="1" hangingPunct="1">
              <a:defRPr/>
            </a:lvl1pPr>
          </a:lstStyle>
          <a:p>
            <a:pPr>
              <a:defRPr/>
            </a:pPr>
            <a:endParaRPr lang="zh-CN"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F08CE796-11D4-4DD1-8020-D96D0D3B1299}" type="slidenum">
              <a:rPr lang="id-ID" altLang="zh-CN"/>
            </a:fld>
            <a:endParaRPr lang="id-ID"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bwMode="auto">
          <a:xfrm>
            <a:off x="809625" y="6488113"/>
            <a:ext cx="11226800" cy="384175"/>
            <a:chOff x="808935" y="6487885"/>
            <a:chExt cx="11227318" cy="384627"/>
          </a:xfrm>
        </p:grpSpPr>
        <p:sp>
          <p:nvSpPr>
            <p:cNvPr id="6" name="Content Placeholder 2"/>
            <p:cNvSpPr txBox="1"/>
            <p:nvPr userDrawn="1"/>
          </p:nvSpPr>
          <p:spPr>
            <a:xfrm>
              <a:off x="815285" y="6516494"/>
              <a:ext cx="10520848" cy="356018"/>
            </a:xfrm>
            <a:prstGeom prst="rect">
              <a:avLst/>
            </a:prstGeom>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spcAft>
                  <a:spcPts val="600"/>
                </a:spcAft>
                <a:buClr>
                  <a:srgbClr val="1F608B"/>
                </a:buClr>
                <a:buSzPct val="145000"/>
                <a:buFont typeface="Arial" panose="020B0604020202020204" pitchFamily="34" charset="0"/>
                <a:buNone/>
                <a:defRPr/>
              </a:pPr>
              <a:r>
                <a:rPr lang="id-ID" altLang="zh-CN" sz="1100" dirty="0">
                  <a:solidFill>
                    <a:srgbClr val="BFBFBF"/>
                  </a:solidFill>
                  <a:ea typeface="Roboto" pitchFamily="2" charset="0"/>
                  <a:cs typeface="Roboto" pitchFamily="2" charset="0"/>
                </a:rPr>
                <a:t>www.</a:t>
              </a:r>
              <a:r>
                <a:rPr lang="id-ID" altLang="zh-CN" sz="1100" dirty="0">
                  <a:solidFill>
                    <a:srgbClr val="4B2C50"/>
                  </a:solidFill>
                  <a:ea typeface="Roboto" pitchFamily="2" charset="0"/>
                  <a:cs typeface="Roboto" pitchFamily="2" charset="0"/>
                </a:rPr>
                <a:t>58pic</a:t>
              </a:r>
              <a:r>
                <a:rPr lang="id-ID" altLang="zh-CN" sz="1100" dirty="0">
                  <a:solidFill>
                    <a:srgbClr val="BFBFBF"/>
                  </a:solidFill>
                  <a:ea typeface="Roboto" pitchFamily="2" charset="0"/>
                  <a:cs typeface="Roboto" pitchFamily="2" charset="0"/>
                </a:rPr>
                <a:t>com</a:t>
              </a:r>
              <a:endParaRPr lang="en-US" altLang="zh-CN" sz="1100" dirty="0">
                <a:solidFill>
                  <a:srgbClr val="BFBFBF"/>
                </a:solidFill>
              </a:endParaRPr>
            </a:p>
          </p:txBody>
        </p:sp>
        <p:grpSp>
          <p:nvGrpSpPr>
            <p:cNvPr id="1028" name="Group 6"/>
            <p:cNvGrpSpPr>
              <a:grpSpLocks noChangeAspect="1"/>
            </p:cNvGrpSpPr>
            <p:nvPr userDrawn="1"/>
          </p:nvGrpSpPr>
          <p:grpSpPr bwMode="auto">
            <a:xfrm>
              <a:off x="11556814" y="6523586"/>
              <a:ext cx="479439" cy="218277"/>
              <a:chOff x="5174774" y="2569166"/>
              <a:chExt cx="532711" cy="242528"/>
            </a:xfrm>
          </p:grpSpPr>
          <p:grpSp>
            <p:nvGrpSpPr>
              <p:cNvPr id="1040" name="Group 21"/>
              <p:cNvGrpSpPr/>
              <p:nvPr userDrawn="1"/>
            </p:nvGrpSpPr>
            <p:grpSpPr bwMode="auto">
              <a:xfrm>
                <a:off x="5462685" y="2572354"/>
                <a:ext cx="244800" cy="239340"/>
                <a:chOff x="5462685" y="2572354"/>
                <a:chExt cx="244800" cy="239340"/>
              </a:xfrm>
            </p:grpSpPr>
            <p:sp>
              <p:nvSpPr>
                <p:cNvPr id="26" name="Oval 25"/>
                <p:cNvSpPr/>
                <p:nvPr userDrawn="1"/>
              </p:nvSpPr>
              <p:spPr>
                <a:xfrm>
                  <a:off x="5462293" y="2571881"/>
                  <a:ext cx="245192" cy="24017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27" name="Chevron 26"/>
                <p:cNvSpPr/>
                <p:nvPr userDrawn="1"/>
              </p:nvSpPr>
              <p:spPr>
                <a:xfrm>
                  <a:off x="5546964" y="2623093"/>
                  <a:ext cx="127006" cy="14480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chemeClr val="tx1"/>
                    </a:solidFill>
                  </a:endParaRPr>
                </a:p>
              </p:txBody>
            </p:sp>
          </p:grpSp>
          <p:grpSp>
            <p:nvGrpSpPr>
              <p:cNvPr id="1041" name="Group 22"/>
              <p:cNvGrpSpPr/>
              <p:nvPr userDrawn="1"/>
            </p:nvGrpSpPr>
            <p:grpSpPr bwMode="auto">
              <a:xfrm rot="10800000">
                <a:off x="5174774" y="2569166"/>
                <a:ext cx="244800" cy="239339"/>
                <a:chOff x="5420353" y="2561777"/>
                <a:chExt cx="244800" cy="239339"/>
              </a:xfrm>
            </p:grpSpPr>
            <p:sp>
              <p:nvSpPr>
                <p:cNvPr id="24" name="Oval 23"/>
                <p:cNvSpPr/>
                <p:nvPr userDrawn="1"/>
              </p:nvSpPr>
              <p:spPr>
                <a:xfrm>
                  <a:off x="5419969" y="2561763"/>
                  <a:ext cx="245193" cy="24017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25" name="Chevron 24"/>
                <p:cNvSpPr/>
                <p:nvPr userDrawn="1"/>
              </p:nvSpPr>
              <p:spPr>
                <a:xfrm>
                  <a:off x="5495820" y="2602380"/>
                  <a:ext cx="125242" cy="14480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chemeClr val="tx1"/>
                    </a:solidFill>
                  </a:endParaRPr>
                </a:p>
              </p:txBody>
            </p:sp>
          </p:grpSp>
        </p:grpSp>
        <p:grpSp>
          <p:nvGrpSpPr>
            <p:cNvPr id="1029" name="Group 7"/>
            <p:cNvGrpSpPr/>
            <p:nvPr userDrawn="1"/>
          </p:nvGrpSpPr>
          <p:grpSpPr bwMode="auto">
            <a:xfrm>
              <a:off x="808935" y="6487885"/>
              <a:ext cx="1395170" cy="290414"/>
              <a:chOff x="5516605" y="5734353"/>
              <a:chExt cx="1395170" cy="290414"/>
            </a:xfrm>
          </p:grpSpPr>
          <p:sp>
            <p:nvSpPr>
              <p:cNvPr id="9" name="Oval 8"/>
              <p:cNvSpPr>
                <a:spLocks noChangeAspect="1"/>
              </p:cNvSpPr>
              <p:nvPr/>
            </p:nvSpPr>
            <p:spPr>
              <a:xfrm>
                <a:off x="5516605" y="5748657"/>
                <a:ext cx="252425" cy="252710"/>
              </a:xfrm>
              <a:prstGeom prst="ellipse">
                <a:avLst/>
              </a:prstGeom>
              <a:solidFill>
                <a:schemeClr val="accent1"/>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0" name="Oval 9"/>
              <p:cNvSpPr>
                <a:spLocks noChangeAspect="1"/>
              </p:cNvSpPr>
              <p:nvPr/>
            </p:nvSpPr>
            <p:spPr>
              <a:xfrm>
                <a:off x="5800781" y="5748657"/>
                <a:ext cx="250837" cy="252710"/>
              </a:xfrm>
              <a:prstGeom prst="ellipse">
                <a:avLst/>
              </a:prstGeom>
              <a:solidFill>
                <a:schemeClr val="accent2"/>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1" name="Oval 10"/>
              <p:cNvSpPr>
                <a:spLocks noChangeAspect="1"/>
              </p:cNvSpPr>
              <p:nvPr/>
            </p:nvSpPr>
            <p:spPr>
              <a:xfrm>
                <a:off x="6088131" y="5748657"/>
                <a:ext cx="252425" cy="252710"/>
              </a:xfrm>
              <a:prstGeom prst="ellipse">
                <a:avLst/>
              </a:prstGeom>
              <a:solidFill>
                <a:schemeClr val="accent3"/>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3" name="Oval 12"/>
              <p:cNvSpPr>
                <a:spLocks noChangeAspect="1"/>
              </p:cNvSpPr>
              <p:nvPr/>
            </p:nvSpPr>
            <p:spPr>
              <a:xfrm>
                <a:off x="6375482" y="5748657"/>
                <a:ext cx="252424" cy="252710"/>
              </a:xfrm>
              <a:prstGeom prst="ellipse">
                <a:avLst/>
              </a:prstGeom>
              <a:solidFill>
                <a:schemeClr val="accent4"/>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4" name="Oval 13"/>
              <p:cNvSpPr>
                <a:spLocks noChangeAspect="1"/>
              </p:cNvSpPr>
              <p:nvPr/>
            </p:nvSpPr>
            <p:spPr>
              <a:xfrm>
                <a:off x="6659657" y="5748657"/>
                <a:ext cx="252425" cy="252710"/>
              </a:xfrm>
              <a:prstGeom prst="ellipse">
                <a:avLst/>
              </a:prstGeom>
              <a:solidFill>
                <a:schemeClr val="accent5"/>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035" name="TextBox 16"/>
              <p:cNvSpPr txBox="1">
                <a:spLocks noChangeArrowheads="1"/>
              </p:cNvSpPr>
              <p:nvPr/>
            </p:nvSpPr>
            <p:spPr bwMode="auto">
              <a:xfrm>
                <a:off x="5516605" y="5748657"/>
                <a:ext cx="263537" cy="2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100">
                    <a:solidFill>
                      <a:schemeClr val="bg1"/>
                    </a:solidFill>
                    <a:latin typeface="FontAwesome" pitchFamily="2" charset="0"/>
                  </a:rPr>
                  <a:t></a:t>
                </a:r>
                <a:endParaRPr lang="id-ID" altLang="zh-CN" sz="1100">
                  <a:solidFill>
                    <a:schemeClr val="bg1"/>
                  </a:solidFill>
                  <a:latin typeface="FontAwesome" pitchFamily="2" charset="0"/>
                </a:endParaRPr>
              </a:p>
            </p:txBody>
          </p:sp>
          <p:sp>
            <p:nvSpPr>
              <p:cNvPr id="1036" name="TextBox 17"/>
              <p:cNvSpPr txBox="1">
                <a:spLocks noChangeArrowheads="1"/>
              </p:cNvSpPr>
              <p:nvPr/>
            </p:nvSpPr>
            <p:spPr bwMode="auto">
              <a:xfrm>
                <a:off x="5796018" y="5734353"/>
                <a:ext cx="252425" cy="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100">
                    <a:solidFill>
                      <a:schemeClr val="bg1"/>
                    </a:solidFill>
                    <a:latin typeface="FontAwesome" pitchFamily="2" charset="0"/>
                  </a:rPr>
                  <a:t></a:t>
                </a:r>
                <a:endParaRPr lang="id-ID" altLang="zh-CN" sz="1100">
                  <a:solidFill>
                    <a:schemeClr val="bg1"/>
                  </a:solidFill>
                  <a:latin typeface="FontAwesome" pitchFamily="2" charset="0"/>
                </a:endParaRPr>
              </a:p>
            </p:txBody>
          </p:sp>
          <p:sp>
            <p:nvSpPr>
              <p:cNvPr id="1037" name="TextBox 18"/>
              <p:cNvSpPr txBox="1">
                <a:spLocks noChangeArrowheads="1"/>
              </p:cNvSpPr>
              <p:nvPr/>
            </p:nvSpPr>
            <p:spPr bwMode="auto">
              <a:xfrm>
                <a:off x="6113532" y="5762962"/>
                <a:ext cx="241311" cy="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000">
                    <a:solidFill>
                      <a:schemeClr val="bg1"/>
                    </a:solidFill>
                    <a:latin typeface="FontAwesome" pitchFamily="2" charset="0"/>
                  </a:rPr>
                  <a:t></a:t>
                </a:r>
                <a:endParaRPr lang="id-ID" altLang="zh-CN" sz="1100">
                  <a:solidFill>
                    <a:schemeClr val="bg1"/>
                  </a:solidFill>
                  <a:latin typeface="FontAwesome" pitchFamily="2" charset="0"/>
                </a:endParaRPr>
              </a:p>
            </p:txBody>
          </p:sp>
          <p:sp>
            <p:nvSpPr>
              <p:cNvPr id="1038" name="TextBox 19"/>
              <p:cNvSpPr txBox="1">
                <a:spLocks noChangeArrowheads="1"/>
              </p:cNvSpPr>
              <p:nvPr/>
            </p:nvSpPr>
            <p:spPr bwMode="auto">
              <a:xfrm>
                <a:off x="6372307" y="5739121"/>
                <a:ext cx="255599" cy="2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000">
                    <a:solidFill>
                      <a:schemeClr val="bg1"/>
                    </a:solidFill>
                    <a:latin typeface="FontAwesome" pitchFamily="2" charset="0"/>
                  </a:rPr>
                  <a:t></a:t>
                </a:r>
                <a:endParaRPr lang="id-ID" altLang="zh-CN" sz="1100">
                  <a:solidFill>
                    <a:schemeClr val="bg1"/>
                  </a:solidFill>
                  <a:latin typeface="FontAwesome" pitchFamily="2" charset="0"/>
                </a:endParaRPr>
              </a:p>
            </p:txBody>
          </p:sp>
          <p:sp>
            <p:nvSpPr>
              <p:cNvPr id="1039" name="TextBox 20"/>
              <p:cNvSpPr txBox="1">
                <a:spLocks noChangeArrowheads="1"/>
              </p:cNvSpPr>
              <p:nvPr/>
            </p:nvSpPr>
            <p:spPr bwMode="auto">
              <a:xfrm>
                <a:off x="6658070" y="5748657"/>
                <a:ext cx="254012" cy="2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100">
                    <a:solidFill>
                      <a:schemeClr val="bg1"/>
                    </a:solidFill>
                    <a:latin typeface="FontAwesome" pitchFamily="2" charset="0"/>
                  </a:rPr>
                  <a:t></a:t>
                </a:r>
                <a:endParaRPr lang="id-ID" altLang="zh-CN" sz="1100">
                  <a:solidFill>
                    <a:schemeClr val="bg1"/>
                  </a:solidFill>
                  <a:latin typeface="FontAwesome" pitchFamily="2" charset="0"/>
                </a:endParaRPr>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hyperlink" Target="&#21016;&#21331;.jpg"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hyperlink" Target="&#32997;&#29577;&#23011;.jpg"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hyperlink" Target="&#27784;&#37329;&#33635;.jpg"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hyperlink" Target="&#35885;&#23011;.jpg"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hyperlink" Target="&#21016;&#20848;&#26133;.jpg"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370967" y="5443853"/>
            <a:ext cx="2340610" cy="260350"/>
          </a:xfrm>
          <a:prstGeom prst="rect">
            <a:avLst/>
          </a:prstGeom>
        </p:spPr>
        <p:txBody>
          <a:bodyPr wrap="none">
            <a:spAutoFit/>
          </a:bodyPr>
          <a:lstStyle/>
          <a:p>
            <a:pPr algn="l" eaLnBrk="1" fontAlgn="auto" hangingPunct="1">
              <a:spcBef>
                <a:spcPts val="0"/>
              </a:spcBef>
              <a:spcAft>
                <a:spcPts val="0"/>
              </a:spcAft>
              <a:defRPr/>
            </a:pPr>
            <a:r>
              <a:rPr lang="id-ID" sz="1100" dirty="0">
                <a:solidFill>
                  <a:schemeClr val="bg2">
                    <a:lumMod val="50000"/>
                  </a:schemeClr>
                </a:solidFill>
                <a:latin typeface="Roboto Medium" panose="02000000000000000000" pitchFamily="2" charset="0"/>
                <a:ea typeface="Roboto Medium" panose="02000000000000000000" pitchFamily="2" charset="0"/>
                <a:cs typeface="Open Sans Light" panose="020B0306030504020204" pitchFamily="34" charset="0"/>
              </a:rPr>
              <a:t>Amateur Indoor Archery Association</a:t>
            </a:r>
            <a:endParaRPr lang="id-ID" sz="1100" dirty="0">
              <a:solidFill>
                <a:schemeClr val="bg2">
                  <a:lumMod val="50000"/>
                </a:schemeClr>
              </a:solidFill>
              <a:latin typeface="Roboto Medium" panose="02000000000000000000" pitchFamily="2" charset="0"/>
              <a:ea typeface="Roboto Medium" panose="02000000000000000000" pitchFamily="2" charset="0"/>
              <a:cs typeface="Open Sans Light" panose="020B0306030504020204" pitchFamily="34" charset="0"/>
            </a:endParaRPr>
          </a:p>
        </p:txBody>
      </p:sp>
      <p:grpSp>
        <p:nvGrpSpPr>
          <p:cNvPr id="3" name="Group 50"/>
          <p:cNvGrpSpPr/>
          <p:nvPr/>
        </p:nvGrpSpPr>
        <p:grpSpPr bwMode="auto">
          <a:xfrm>
            <a:off x="3726317" y="4979988"/>
            <a:ext cx="1395412" cy="290512"/>
            <a:chOff x="5516605" y="5734353"/>
            <a:chExt cx="1395170" cy="290413"/>
          </a:xfrm>
        </p:grpSpPr>
        <p:sp>
          <p:nvSpPr>
            <p:cNvPr id="52" name="Oval 51"/>
            <p:cNvSpPr>
              <a:spLocks noChangeAspect="1"/>
            </p:cNvSpPr>
            <p:nvPr/>
          </p:nvSpPr>
          <p:spPr>
            <a:xfrm>
              <a:off x="5516605" y="5748635"/>
              <a:ext cx="252368" cy="252327"/>
            </a:xfrm>
            <a:prstGeom prst="ellipse">
              <a:avLst/>
            </a:prstGeom>
            <a:solidFill>
              <a:schemeClr val="accent1"/>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53" name="Oval 52"/>
            <p:cNvSpPr>
              <a:spLocks noChangeAspect="1"/>
            </p:cNvSpPr>
            <p:nvPr/>
          </p:nvSpPr>
          <p:spPr>
            <a:xfrm>
              <a:off x="5800718" y="5748635"/>
              <a:ext cx="250782" cy="252327"/>
            </a:xfrm>
            <a:prstGeom prst="ellipse">
              <a:avLst/>
            </a:prstGeom>
            <a:solidFill>
              <a:schemeClr val="accent2"/>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54" name="Oval 53"/>
            <p:cNvSpPr>
              <a:spLocks noChangeAspect="1"/>
            </p:cNvSpPr>
            <p:nvPr/>
          </p:nvSpPr>
          <p:spPr>
            <a:xfrm>
              <a:off x="6088006" y="5748635"/>
              <a:ext cx="252368" cy="252327"/>
            </a:xfrm>
            <a:prstGeom prst="ellipse">
              <a:avLst/>
            </a:prstGeom>
            <a:solidFill>
              <a:schemeClr val="accent3"/>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55" name="Oval 54"/>
            <p:cNvSpPr>
              <a:spLocks noChangeAspect="1"/>
            </p:cNvSpPr>
            <p:nvPr/>
          </p:nvSpPr>
          <p:spPr>
            <a:xfrm>
              <a:off x="6375293" y="5748635"/>
              <a:ext cx="252369" cy="252327"/>
            </a:xfrm>
            <a:prstGeom prst="ellipse">
              <a:avLst/>
            </a:prstGeom>
            <a:solidFill>
              <a:schemeClr val="accent4"/>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56" name="Oval 55"/>
            <p:cNvSpPr>
              <a:spLocks noChangeAspect="1"/>
            </p:cNvSpPr>
            <p:nvPr/>
          </p:nvSpPr>
          <p:spPr>
            <a:xfrm>
              <a:off x="6659407" y="5748635"/>
              <a:ext cx="252368" cy="252327"/>
            </a:xfrm>
            <a:prstGeom prst="ellipse">
              <a:avLst/>
            </a:prstGeom>
            <a:solidFill>
              <a:schemeClr val="accent5"/>
            </a:solidFill>
            <a:ln w="127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2301" name="TextBox 56"/>
            <p:cNvSpPr txBox="1">
              <a:spLocks noChangeArrowheads="1"/>
            </p:cNvSpPr>
            <p:nvPr/>
          </p:nvSpPr>
          <p:spPr bwMode="auto">
            <a:xfrm>
              <a:off x="5516606" y="5748643"/>
              <a:ext cx="2637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100">
                  <a:solidFill>
                    <a:schemeClr val="bg1"/>
                  </a:solidFill>
                  <a:latin typeface="FontAwesome" pitchFamily="2" charset="0"/>
                </a:rPr>
                <a:t></a:t>
              </a:r>
              <a:endParaRPr lang="id-ID" altLang="zh-CN" sz="1100">
                <a:solidFill>
                  <a:schemeClr val="bg1"/>
                </a:solidFill>
                <a:latin typeface="FontAwesome" pitchFamily="2" charset="0"/>
              </a:endParaRPr>
            </a:p>
          </p:txBody>
        </p:sp>
        <p:sp>
          <p:nvSpPr>
            <p:cNvPr id="12302" name="TextBox 57"/>
            <p:cNvSpPr txBox="1">
              <a:spLocks noChangeArrowheads="1"/>
            </p:cNvSpPr>
            <p:nvPr/>
          </p:nvSpPr>
          <p:spPr bwMode="auto">
            <a:xfrm>
              <a:off x="5809700" y="5734353"/>
              <a:ext cx="2519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100">
                  <a:solidFill>
                    <a:schemeClr val="bg1"/>
                  </a:solidFill>
                  <a:latin typeface="FontAwesome" pitchFamily="2" charset="0"/>
                </a:rPr>
                <a:t></a:t>
              </a:r>
              <a:endParaRPr lang="id-ID" altLang="zh-CN" sz="1100">
                <a:solidFill>
                  <a:schemeClr val="bg1"/>
                </a:solidFill>
                <a:latin typeface="FontAwesome" pitchFamily="2" charset="0"/>
              </a:endParaRPr>
            </a:p>
          </p:txBody>
        </p:sp>
        <p:sp>
          <p:nvSpPr>
            <p:cNvPr id="12303" name="TextBox 58"/>
            <p:cNvSpPr txBox="1">
              <a:spLocks noChangeArrowheads="1"/>
            </p:cNvSpPr>
            <p:nvPr/>
          </p:nvSpPr>
          <p:spPr bwMode="auto">
            <a:xfrm>
              <a:off x="6113401" y="5762918"/>
              <a:ext cx="241258" cy="26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000">
                  <a:solidFill>
                    <a:schemeClr val="bg1"/>
                  </a:solidFill>
                  <a:latin typeface="FontAwesome" pitchFamily="2" charset="0"/>
                </a:rPr>
                <a:t></a:t>
              </a:r>
              <a:endParaRPr lang="id-ID" altLang="zh-CN" sz="1100">
                <a:solidFill>
                  <a:schemeClr val="bg1"/>
                </a:solidFill>
                <a:latin typeface="FontAwesome" pitchFamily="2" charset="0"/>
              </a:endParaRPr>
            </a:p>
          </p:txBody>
        </p:sp>
        <p:sp>
          <p:nvSpPr>
            <p:cNvPr id="12304" name="TextBox 59"/>
            <p:cNvSpPr txBox="1">
              <a:spLocks noChangeArrowheads="1"/>
            </p:cNvSpPr>
            <p:nvPr/>
          </p:nvSpPr>
          <p:spPr bwMode="auto">
            <a:xfrm>
              <a:off x="6372119" y="5739113"/>
              <a:ext cx="255544" cy="26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000">
                  <a:solidFill>
                    <a:schemeClr val="bg1"/>
                  </a:solidFill>
                  <a:latin typeface="FontAwesome" pitchFamily="2" charset="0"/>
                </a:rPr>
                <a:t></a:t>
              </a:r>
              <a:endParaRPr lang="id-ID" altLang="zh-CN" sz="1100">
                <a:solidFill>
                  <a:schemeClr val="bg1"/>
                </a:solidFill>
                <a:latin typeface="FontAwesome" pitchFamily="2" charset="0"/>
              </a:endParaRPr>
            </a:p>
          </p:txBody>
        </p:sp>
        <p:sp>
          <p:nvSpPr>
            <p:cNvPr id="12305" name="TextBox 60"/>
            <p:cNvSpPr txBox="1">
              <a:spLocks noChangeArrowheads="1"/>
            </p:cNvSpPr>
            <p:nvPr/>
          </p:nvSpPr>
          <p:spPr bwMode="auto">
            <a:xfrm>
              <a:off x="6657545" y="5748641"/>
              <a:ext cx="2542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100">
                  <a:solidFill>
                    <a:schemeClr val="bg1"/>
                  </a:solidFill>
                  <a:latin typeface="FontAwesome" pitchFamily="2" charset="0"/>
                </a:rPr>
                <a:t></a:t>
              </a:r>
              <a:endParaRPr lang="id-ID" altLang="zh-CN" sz="1100">
                <a:solidFill>
                  <a:schemeClr val="bg1"/>
                </a:solidFill>
                <a:latin typeface="FontAwesome" pitchFamily="2" charset="0"/>
              </a:endParaRPr>
            </a:p>
          </p:txBody>
        </p:sp>
      </p:grpSp>
      <p:sp>
        <p:nvSpPr>
          <p:cNvPr id="20" name="Rectangle 5"/>
          <p:cNvSpPr/>
          <p:nvPr/>
        </p:nvSpPr>
        <p:spPr bwMode="auto">
          <a:xfrm>
            <a:off x="-42863" y="-42863"/>
            <a:ext cx="12295188" cy="426243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2" name="文本框 1"/>
          <p:cNvSpPr txBox="1"/>
          <p:nvPr/>
        </p:nvSpPr>
        <p:spPr>
          <a:xfrm>
            <a:off x="9135745" y="6462395"/>
            <a:ext cx="2593975" cy="337185"/>
          </a:xfrm>
          <a:prstGeom prst="rect">
            <a:avLst/>
          </a:prstGeom>
          <a:noFill/>
        </p:spPr>
        <p:txBody>
          <a:bodyPr wrap="square" rtlCol="0">
            <a:spAutoFit/>
          </a:bodyPr>
          <a:p>
            <a:r>
              <a:rPr lang="zh-CN" altLang="en-US" sz="1600">
                <a:solidFill>
                  <a:schemeClr val="bg2">
                    <a:lumMod val="50000"/>
                  </a:schemeClr>
                </a:solidFill>
              </a:rPr>
              <a:t>汇报者：壹创团队</a:t>
            </a:r>
            <a:endParaRPr lang="zh-CN" altLang="en-US" sz="1600">
              <a:solidFill>
                <a:schemeClr val="bg2">
                  <a:lumMod val="50000"/>
                </a:schemeClr>
              </a:solidFill>
            </a:endParaRPr>
          </a:p>
        </p:txBody>
      </p:sp>
      <p:sp>
        <p:nvSpPr>
          <p:cNvPr id="4" name="矩形 3"/>
          <p:cNvSpPr/>
          <p:nvPr/>
        </p:nvSpPr>
        <p:spPr>
          <a:xfrm>
            <a:off x="5295265" y="4702810"/>
            <a:ext cx="75565" cy="9239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p>
            <a:endParaRPr lang="zh-CN" altLang="en-US"/>
          </a:p>
        </p:txBody>
      </p:sp>
      <p:sp>
        <p:nvSpPr>
          <p:cNvPr id="5" name="文本框 4"/>
          <p:cNvSpPr txBox="1"/>
          <p:nvPr/>
        </p:nvSpPr>
        <p:spPr>
          <a:xfrm>
            <a:off x="5396865" y="4886960"/>
            <a:ext cx="3738880" cy="457200"/>
          </a:xfrm>
          <a:prstGeom prst="rect">
            <a:avLst/>
          </a:prstGeom>
          <a:noFill/>
        </p:spPr>
        <p:txBody>
          <a:bodyPr wrap="none" rtlCol="0">
            <a:spAutoFit/>
          </a:bodyPr>
          <a:p>
            <a:pPr algn="l" eaLnBrk="1" fontAlgn="auto" hangingPunct="1">
              <a:lnSpc>
                <a:spcPct val="85000"/>
              </a:lnSpc>
              <a:spcBef>
                <a:spcPts val="0"/>
              </a:spcBef>
              <a:spcAft>
                <a:spcPts val="0"/>
              </a:spcAft>
              <a:defRPr/>
            </a:pPr>
            <a:r>
              <a:rPr lang="en-US" altLang="id-ID" sz="2800"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Open Sans Light" panose="020B0306030504020204" pitchFamily="34" charset="0"/>
                <a:sym typeface="+mn-ea"/>
              </a:rPr>
              <a:t>AIAA</a:t>
            </a:r>
            <a:r>
              <a:rPr lang="zh-CN" altLang="id-ID" sz="2800"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Open Sans Light" panose="020B0306030504020204" pitchFamily="34" charset="0"/>
                <a:sym typeface="+mn-ea"/>
              </a:rPr>
              <a:t>主页设计工作汇报</a:t>
            </a:r>
            <a:endParaRPr lang="zh-CN" altLang="id-ID" sz="2800"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Open Sans Light" panose="020B0306030504020204" pitchFamily="34" charset="0"/>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774067" y="5410198"/>
            <a:ext cx="3279775" cy="260350"/>
          </a:xfrm>
          <a:prstGeom prst="rect">
            <a:avLst/>
          </a:prstGeom>
        </p:spPr>
        <p:txBody>
          <a:bodyPr wrap="none">
            <a:spAutoFit/>
          </a:bodyPr>
          <a:lstStyle/>
          <a:p>
            <a:pPr eaLnBrk="1" fontAlgn="auto" hangingPunct="1">
              <a:spcBef>
                <a:spcPts val="0"/>
              </a:spcBef>
              <a:spcAft>
                <a:spcPts val="0"/>
              </a:spcAft>
              <a:defRPr/>
            </a:pPr>
            <a:r>
              <a:rPr lang="id-ID" sz="1100" dirty="0">
                <a:solidFill>
                  <a:schemeClr val="bg2">
                    <a:lumMod val="50000"/>
                  </a:schemeClr>
                </a:solidFill>
                <a:latin typeface="Roboto Medium" panose="02000000000000000000" pitchFamily="2" charset="0"/>
                <a:ea typeface="Roboto Medium" panose="02000000000000000000" pitchFamily="2" charset="0"/>
                <a:cs typeface="Open Sans Light" panose="020B0306030504020204" pitchFamily="34" charset="0"/>
              </a:rPr>
              <a:t>The Ultimate Multipurpose Powerpoint Template</a:t>
            </a:r>
            <a:endParaRPr lang="id-ID" sz="1100" dirty="0">
              <a:solidFill>
                <a:schemeClr val="bg2">
                  <a:lumMod val="50000"/>
                </a:schemeClr>
              </a:solidFill>
              <a:latin typeface="Roboto Medium" panose="02000000000000000000" pitchFamily="2" charset="0"/>
              <a:ea typeface="Roboto Medium" panose="02000000000000000000" pitchFamily="2" charset="0"/>
              <a:cs typeface="Open Sans Light" panose="020B0306030504020204" pitchFamily="34" charset="0"/>
            </a:endParaRPr>
          </a:p>
        </p:txBody>
      </p:sp>
      <p:grpSp>
        <p:nvGrpSpPr>
          <p:cNvPr id="2" name="Group 47"/>
          <p:cNvGrpSpPr/>
          <p:nvPr/>
        </p:nvGrpSpPr>
        <p:grpSpPr bwMode="auto">
          <a:xfrm>
            <a:off x="3208225" y="4679948"/>
            <a:ext cx="5841545" cy="830997"/>
            <a:chOff x="2792438" y="4575562"/>
            <a:chExt cx="5838473" cy="831732"/>
          </a:xfrm>
        </p:grpSpPr>
        <p:sp>
          <p:nvSpPr>
            <p:cNvPr id="49" name="Rectangle 48"/>
            <p:cNvSpPr/>
            <p:nvPr/>
          </p:nvSpPr>
          <p:spPr>
            <a:xfrm>
              <a:off x="4320963" y="4575562"/>
              <a:ext cx="2781425" cy="831732"/>
            </a:xfrm>
            <a:prstGeom prst="rect">
              <a:avLst/>
            </a:prstGeom>
          </p:spPr>
          <p:txBody>
            <a:bodyPr wrap="square">
              <a:spAutoFit/>
            </a:bodyPr>
            <a:lstStyle/>
            <a:p>
              <a:pPr eaLnBrk="1" fontAlgn="auto" hangingPunct="1">
                <a:spcBef>
                  <a:spcPts val="0"/>
                </a:spcBef>
                <a:spcAft>
                  <a:spcPts val="0"/>
                </a:spcAft>
                <a:defRPr/>
              </a:pPr>
              <a:endParaRPr lang="id-ID" sz="4800" b="1" dirty="0">
                <a:solidFill>
                  <a:schemeClr val="accent6">
                    <a:lumMod val="75000"/>
                  </a:schemeClr>
                </a:solidFill>
                <a:latin typeface="Roboto" pitchFamily="2" charset="0"/>
                <a:ea typeface="Roboto" pitchFamily="2" charset="0"/>
                <a:cs typeface="Open Sans Light" panose="020B0306030504020204" pitchFamily="34" charset="0"/>
              </a:endParaRPr>
            </a:p>
          </p:txBody>
        </p:sp>
        <p:sp>
          <p:nvSpPr>
            <p:cNvPr id="50" name="Rectangle 49"/>
            <p:cNvSpPr/>
            <p:nvPr/>
          </p:nvSpPr>
          <p:spPr>
            <a:xfrm>
              <a:off x="2792438" y="4575562"/>
              <a:ext cx="5838473" cy="830679"/>
            </a:xfrm>
            <a:prstGeom prst="rect">
              <a:avLst/>
            </a:prstGeom>
          </p:spPr>
          <p:txBody>
            <a:bodyPr wrap="square">
              <a:spAutoFit/>
            </a:bodyPr>
            <a:lstStyle/>
            <a:p>
              <a:pPr algn="ctr" eaLnBrk="1" fontAlgn="auto" hangingPunct="1">
                <a:spcBef>
                  <a:spcPts val="0"/>
                </a:spcBef>
                <a:spcAft>
                  <a:spcPts val="0"/>
                </a:spcAft>
                <a:defRPr/>
              </a:pPr>
              <a:r>
                <a:rPr lang="zh-CN" altLang="en-US" sz="4800" b="1" dirty="0">
                  <a:solidFill>
                    <a:schemeClr val="accent4"/>
                  </a:solidFill>
                  <a:latin typeface="楷体" panose="02010609060101010101" charset="-122"/>
                  <a:ea typeface="楷体" panose="02010609060101010101" charset="-122"/>
                  <a:cs typeface="Open Sans Light" panose="020B0306030504020204" pitchFamily="34" charset="0"/>
                </a:rPr>
                <a:t>壹创</a:t>
              </a:r>
              <a:r>
                <a:rPr lang="en-US" altLang="zh-CN" sz="4800" b="1"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Open Sans Light" panose="020B0306030504020204" pitchFamily="34" charset="0"/>
                </a:rPr>
                <a:t>|</a:t>
              </a:r>
              <a:r>
                <a:rPr lang="zh-CN" altLang="en-US" sz="4800" b="1" dirty="0">
                  <a:solidFill>
                    <a:srgbClr val="47A0BE"/>
                  </a:solidFill>
                  <a:latin typeface="楷体" panose="02010609060101010101" charset="-122"/>
                  <a:ea typeface="楷体" panose="02010609060101010101" charset="-122"/>
                  <a:cs typeface="Open Sans Light" panose="020B0306030504020204" pitchFamily="34" charset="0"/>
                </a:rPr>
                <a:t>感谢一路有你</a:t>
              </a:r>
              <a:endParaRPr lang="zh-CN" altLang="en-US" sz="4800" b="1" dirty="0">
                <a:solidFill>
                  <a:srgbClr val="47A0BE"/>
                </a:solidFill>
                <a:latin typeface="楷体" panose="02010609060101010101" charset="-122"/>
                <a:ea typeface="楷体" panose="02010609060101010101" charset="-122"/>
                <a:cs typeface="Open Sans Light" panose="020B0306030504020204" pitchFamily="34" charset="0"/>
              </a:endParaRPr>
            </a:p>
          </p:txBody>
        </p:sp>
      </p:grpSp>
      <p:sp>
        <p:nvSpPr>
          <p:cNvPr id="20" name="Rectangle 5"/>
          <p:cNvSpPr/>
          <p:nvPr/>
        </p:nvSpPr>
        <p:spPr bwMode="auto">
          <a:xfrm>
            <a:off x="-42863" y="-42863"/>
            <a:ext cx="12295188" cy="426243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bwMode="auto">
          <a:xfrm>
            <a:off x="11622088" y="147638"/>
            <a:ext cx="454025" cy="377825"/>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4355" name="TextBox 21"/>
            <p:cNvSpPr txBox="1">
              <a:spLocks noChangeArrowheads="1"/>
            </p:cNvSpPr>
            <p:nvPr/>
          </p:nvSpPr>
          <p:spPr bwMode="auto">
            <a:xfrm>
              <a:off x="9334685" y="763508"/>
              <a:ext cx="454547" cy="3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400">
                  <a:solidFill>
                    <a:srgbClr val="4B2C50"/>
                  </a:solidFill>
                  <a:latin typeface="Roboto" pitchFamily="2" charset="0"/>
                  <a:ea typeface="Roboto" pitchFamily="2" charset="0"/>
                  <a:cs typeface="Roboto" pitchFamily="2" charset="0"/>
                </a:rPr>
                <a:t>0</a:t>
              </a:r>
              <a:fld id="{2C9C1843-D17C-4F35-9BC1-279877B6845D}" type="slidenum">
                <a:rPr lang="id-ID" altLang="zh-CN" sz="1400">
                  <a:solidFill>
                    <a:srgbClr val="4B2C50"/>
                  </a:solidFill>
                  <a:latin typeface="Roboto" pitchFamily="2" charset="0"/>
                  <a:ea typeface="Roboto" pitchFamily="2" charset="0"/>
                  <a:cs typeface="Roboto" pitchFamily="2" charset="0"/>
                </a:rPr>
              </a:fld>
              <a:endParaRPr lang="id-ID" altLang="zh-CN" sz="1400">
                <a:solidFill>
                  <a:srgbClr val="4B2C50"/>
                </a:solidFill>
                <a:latin typeface="Roboto" pitchFamily="2" charset="0"/>
                <a:ea typeface="Roboto" pitchFamily="2" charset="0"/>
                <a:cs typeface="Roboto" pitchFamily="2" charset="0"/>
              </a:endParaRPr>
            </a:p>
          </p:txBody>
        </p:sp>
      </p:grpSp>
      <p:sp>
        <p:nvSpPr>
          <p:cNvPr id="23" name="TextBox 22"/>
          <p:cNvSpPr txBox="1"/>
          <p:nvPr/>
        </p:nvSpPr>
        <p:spPr>
          <a:xfrm>
            <a:off x="3767138" y="425450"/>
            <a:ext cx="4776787" cy="645160"/>
          </a:xfrm>
          <a:prstGeom prst="rect">
            <a:avLst/>
          </a:prstGeom>
          <a:noFill/>
        </p:spPr>
        <p:txBody>
          <a:bodyPr>
            <a:spAutoFit/>
          </a:bodyPr>
          <a:lstStyle/>
          <a:p>
            <a:pPr algn="ctr" eaLnBrk="1" fontAlgn="auto" hangingPunct="1">
              <a:spcBef>
                <a:spcPts val="0"/>
              </a:spcBef>
              <a:spcAft>
                <a:spcPts val="0"/>
              </a:spcAft>
              <a:defRPr/>
            </a:pPr>
            <a:r>
              <a:rPr lang="zh-CN" altLang="id-ID" sz="3600" dirty="0">
                <a:solidFill>
                  <a:schemeClr val="bg2">
                    <a:lumMod val="10000"/>
                  </a:schemeClr>
                </a:solidFill>
                <a:latin typeface="黑体" panose="02010609060101010101" charset="-122"/>
                <a:ea typeface="黑体" panose="02010609060101010101" charset="-122"/>
              </a:rPr>
              <a:t>汇报内容目录</a:t>
            </a:r>
            <a:endParaRPr lang="en-US" altLang="zh-CN" sz="3600" dirty="0">
              <a:solidFill>
                <a:schemeClr val="bg2">
                  <a:lumMod val="10000"/>
                </a:schemeClr>
              </a:solidFill>
              <a:latin typeface="黑体" panose="02010609060101010101" charset="-122"/>
              <a:ea typeface="黑体" panose="02010609060101010101" charset="-122"/>
            </a:endParaRPr>
          </a:p>
        </p:txBody>
      </p:sp>
      <p:sp>
        <p:nvSpPr>
          <p:cNvPr id="24" name="Title 1"/>
          <p:cNvSpPr txBox="1"/>
          <p:nvPr/>
        </p:nvSpPr>
        <p:spPr>
          <a:xfrm>
            <a:off x="4699000" y="901700"/>
            <a:ext cx="2890838" cy="36353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a:solidFill>
                  <a:schemeClr val="bg2">
                    <a:lumMod val="75000"/>
                  </a:schemeClr>
                </a:solidFill>
                <a:latin typeface="+mn-lt"/>
                <a:ea typeface="Roboto" pitchFamily="2" charset="0"/>
              </a:rPr>
              <a:t>Put a relevant subtitle in this line</a:t>
            </a:r>
            <a:endParaRPr lang="en-US" sz="1400" dirty="0">
              <a:solidFill>
                <a:schemeClr val="bg2">
                  <a:lumMod val="75000"/>
                </a:schemeClr>
              </a:solidFill>
              <a:latin typeface="+mn-lt"/>
              <a:ea typeface="Roboto" pitchFamily="2" charset="0"/>
            </a:endParaRPr>
          </a:p>
        </p:txBody>
      </p:sp>
      <p:cxnSp>
        <p:nvCxnSpPr>
          <p:cNvPr id="6" name="Straight Connector 5"/>
          <p:cNvCxnSpPr/>
          <p:nvPr/>
        </p:nvCxnSpPr>
        <p:spPr>
          <a:xfrm>
            <a:off x="4722813" y="1878013"/>
            <a:ext cx="1081087" cy="3175"/>
          </a:xfrm>
          <a:prstGeom prst="line">
            <a:avLst/>
          </a:prstGeom>
          <a:ln w="25400">
            <a:solidFill>
              <a:schemeClr val="accent3"/>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29388" y="3659188"/>
            <a:ext cx="1079500" cy="3175"/>
          </a:xfrm>
          <a:prstGeom prst="line">
            <a:avLst/>
          </a:prstGeom>
          <a:ln w="25400">
            <a:solidFill>
              <a:schemeClr val="accent4"/>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ontent Placeholder 2"/>
          <p:cNvSpPr txBox="1"/>
          <p:nvPr/>
        </p:nvSpPr>
        <p:spPr bwMode="auto">
          <a:xfrm>
            <a:off x="769938" y="1382713"/>
            <a:ext cx="32464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Bef>
                <a:spcPct val="20000"/>
              </a:spcBef>
              <a:spcAft>
                <a:spcPts val="600"/>
              </a:spcAft>
              <a:buClr>
                <a:srgbClr val="1F608B"/>
              </a:buClr>
              <a:buSzPct val="145000"/>
              <a:buFont typeface="Arial" panose="020B0604020202020204" pitchFamily="34" charset="0"/>
              <a:buNone/>
            </a:pPr>
            <a:r>
              <a:rPr lang="zh-CN" altLang="id-ID" sz="1400" b="1" i="1">
                <a:solidFill>
                  <a:schemeClr val="accent3"/>
                </a:solidFill>
                <a:effectLst>
                  <a:outerShdw blurRad="38100" dist="38100" dir="2700000" algn="tl">
                    <a:srgbClr val="000000">
                      <a:alpha val="43137"/>
                    </a:srgbClr>
                  </a:outerShdw>
                </a:effectLst>
                <a:ea typeface="宋体" panose="02010600030101010101" pitchFamily="2" charset="-122"/>
                <a:cs typeface="Roboto" pitchFamily="2" charset="0"/>
                <a:sym typeface="+mn-ea"/>
              </a:rPr>
              <a:t>任务分工</a:t>
            </a:r>
            <a:endParaRPr lang="zh-CN" altLang="id-ID" sz="1400" b="1" i="1">
              <a:solidFill>
                <a:schemeClr val="accent3"/>
              </a:solidFill>
              <a:effectLst>
                <a:outerShdw blurRad="38100" dist="38100" dir="2700000" algn="tl">
                  <a:srgbClr val="000000">
                    <a:alpha val="43137"/>
                  </a:srgbClr>
                </a:outerShdw>
              </a:effectLst>
              <a:ea typeface="宋体" panose="02010600030101010101" pitchFamily="2" charset="-122"/>
              <a:cs typeface="Roboto" pitchFamily="2" charset="0"/>
              <a:sym typeface="+mn-ea"/>
            </a:endParaRPr>
          </a:p>
          <a:p>
            <a:pPr algn="r" eaLnBrk="1" hangingPunct="1">
              <a:spcBef>
                <a:spcPct val="20000"/>
              </a:spcBef>
              <a:spcAft>
                <a:spcPts val="600"/>
              </a:spcAft>
              <a:buClr>
                <a:srgbClr val="1F608B"/>
              </a:buClr>
              <a:buSzPct val="145000"/>
              <a:buFont typeface="Arial" panose="020B0604020202020204" pitchFamily="34" charset="0"/>
              <a:buNone/>
            </a:pPr>
            <a:r>
              <a:rPr lang="zh-CN" altLang="en-US" sz="1000">
                <a:solidFill>
                  <a:schemeClr val="accent6">
                    <a:lumMod val="50000"/>
                  </a:schemeClr>
                </a:solidFill>
                <a:ea typeface="宋体" panose="02010600030101010101" pitchFamily="2" charset="-122"/>
                <a:cs typeface="Roboto" pitchFamily="2" charset="0"/>
                <a:sym typeface="+mn-ea"/>
              </a:rPr>
              <a:t>我们在课后进行了网络会议，且安排了</a:t>
            </a:r>
            <a:endParaRPr lang="zh-CN" altLang="en-US" sz="1000">
              <a:solidFill>
                <a:schemeClr val="accent6">
                  <a:lumMod val="50000"/>
                </a:schemeClr>
              </a:solidFill>
              <a:ea typeface="宋体" panose="02010600030101010101" pitchFamily="2" charset="-122"/>
              <a:cs typeface="Roboto" pitchFamily="2" charset="0"/>
              <a:sym typeface="+mn-ea"/>
            </a:endParaRPr>
          </a:p>
          <a:p>
            <a:pPr algn="r" eaLnBrk="1" hangingPunct="1">
              <a:spcBef>
                <a:spcPct val="20000"/>
              </a:spcBef>
              <a:spcAft>
                <a:spcPts val="600"/>
              </a:spcAft>
              <a:buClr>
                <a:srgbClr val="1F608B"/>
              </a:buClr>
              <a:buSzPct val="145000"/>
              <a:buFont typeface="Arial" panose="020B0604020202020204" pitchFamily="34" charset="0"/>
              <a:buNone/>
            </a:pPr>
            <a:r>
              <a:rPr lang="zh-CN" altLang="en-US" sz="1000">
                <a:solidFill>
                  <a:schemeClr val="accent6">
                    <a:lumMod val="50000"/>
                  </a:schemeClr>
                </a:solidFill>
                <a:ea typeface="宋体" panose="02010600030101010101" pitchFamily="2" charset="-122"/>
                <a:cs typeface="Roboto" pitchFamily="2" charset="0"/>
                <a:sym typeface="+mn-ea"/>
              </a:rPr>
              <a:t>每位成员的任务工作</a:t>
            </a:r>
            <a:endParaRPr lang="zh-CN" altLang="id-ID" sz="1000">
              <a:solidFill>
                <a:schemeClr val="accent6">
                  <a:lumMod val="50000"/>
                </a:schemeClr>
              </a:solidFill>
              <a:ea typeface="宋体" panose="02010600030101010101" pitchFamily="2" charset="-122"/>
              <a:cs typeface="Roboto" pitchFamily="2" charset="0"/>
              <a:sym typeface="+mn-ea"/>
            </a:endParaRPr>
          </a:p>
        </p:txBody>
      </p:sp>
      <p:sp>
        <p:nvSpPr>
          <p:cNvPr id="9" name="Content Placeholder 2"/>
          <p:cNvSpPr txBox="1"/>
          <p:nvPr/>
        </p:nvSpPr>
        <p:spPr bwMode="auto">
          <a:xfrm>
            <a:off x="8459788" y="3168650"/>
            <a:ext cx="32448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spcAft>
                <a:spcPts val="600"/>
              </a:spcAft>
              <a:buClr>
                <a:srgbClr val="1F608B"/>
              </a:buClr>
              <a:buSzPct val="145000"/>
              <a:buFont typeface="Arial" panose="020B0604020202020204" pitchFamily="34" charset="0"/>
              <a:buNone/>
            </a:pPr>
            <a:r>
              <a:rPr lang="zh-CN" altLang="id-ID" sz="1400" b="1">
                <a:solidFill>
                  <a:srgbClr val="FFC000"/>
                </a:solidFill>
                <a:effectLst>
                  <a:outerShdw blurRad="38100" dist="38100" dir="2700000" algn="tl">
                    <a:srgbClr val="000000">
                      <a:alpha val="43137"/>
                    </a:srgbClr>
                  </a:outerShdw>
                </a:effectLst>
                <a:ea typeface="宋体" panose="02010600030101010101" pitchFamily="2" charset="-122"/>
                <a:cs typeface="Roboto" pitchFamily="2" charset="0"/>
                <a:sym typeface="+mn-ea"/>
              </a:rPr>
              <a:t>主页设计</a:t>
            </a:r>
            <a:endParaRPr lang="zh-CN" altLang="id-ID" sz="1400" b="1">
              <a:solidFill>
                <a:srgbClr val="FFC000"/>
              </a:solidFill>
              <a:effectLst>
                <a:outerShdw blurRad="38100" dist="38100" dir="2700000" algn="tl">
                  <a:srgbClr val="000000">
                    <a:alpha val="43137"/>
                  </a:srgbClr>
                </a:outerShdw>
              </a:effectLst>
              <a:ea typeface="宋体" panose="02010600030101010101" pitchFamily="2" charset="-122"/>
              <a:cs typeface="Roboto" pitchFamily="2" charset="0"/>
              <a:sym typeface="+mn-ea"/>
            </a:endParaRPr>
          </a:p>
          <a:p>
            <a:pPr eaLnBrk="1" hangingPunct="1">
              <a:spcBef>
                <a:spcPct val="20000"/>
              </a:spcBef>
              <a:spcAft>
                <a:spcPts val="600"/>
              </a:spcAft>
              <a:buClr>
                <a:srgbClr val="1F608B"/>
              </a:buClr>
              <a:buSzPct val="145000"/>
              <a:buFont typeface="Arial" panose="020B0604020202020204" pitchFamily="34" charset="0"/>
              <a:buNone/>
            </a:pPr>
            <a:r>
              <a:rPr lang="zh-CN" altLang="id-ID" sz="1000">
                <a:solidFill>
                  <a:schemeClr val="accent6">
                    <a:lumMod val="50000"/>
                  </a:schemeClr>
                </a:solidFill>
                <a:ea typeface="宋体" panose="02010600030101010101" pitchFamily="2" charset="-122"/>
                <a:cs typeface="Roboto" pitchFamily="2" charset="0"/>
              </a:rPr>
              <a:t>我们要求每个人都做一份主页设计</a:t>
            </a:r>
            <a:endParaRPr lang="zh-CN" altLang="id-ID" sz="1000">
              <a:solidFill>
                <a:schemeClr val="accent6">
                  <a:lumMod val="50000"/>
                </a:schemeClr>
              </a:solidFill>
              <a:ea typeface="宋体" panose="02010600030101010101" pitchFamily="2" charset="-122"/>
              <a:cs typeface="Roboto" pitchFamily="2" charset="0"/>
            </a:endParaRPr>
          </a:p>
        </p:txBody>
      </p:sp>
      <p:sp>
        <p:nvSpPr>
          <p:cNvPr id="11" name="Freeform 10"/>
          <p:cNvSpPr/>
          <p:nvPr/>
        </p:nvSpPr>
        <p:spPr>
          <a:xfrm>
            <a:off x="4029075" y="1627188"/>
            <a:ext cx="685800" cy="492125"/>
          </a:xfrm>
          <a:custGeom>
            <a:avLst/>
            <a:gdLst>
              <a:gd name="connsiteX0" fmla="*/ 0 w 1799993"/>
              <a:gd name="connsiteY0" fmla="*/ 899997 h 1799993"/>
              <a:gd name="connsiteX1" fmla="*/ 899997 w 1799993"/>
              <a:gd name="connsiteY1" fmla="*/ 0 h 1799993"/>
              <a:gd name="connsiteX2" fmla="*/ 1799994 w 1799993"/>
              <a:gd name="connsiteY2" fmla="*/ 899997 h 1799993"/>
              <a:gd name="connsiteX3" fmla="*/ 899997 w 1799993"/>
              <a:gd name="connsiteY3" fmla="*/ 1799994 h 1799993"/>
              <a:gd name="connsiteX4" fmla="*/ 0 w 1799993"/>
              <a:gd name="connsiteY4" fmla="*/ 899997 h 179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3" h="1799993">
                <a:moveTo>
                  <a:pt x="0" y="899997"/>
                </a:moveTo>
                <a:cubicBezTo>
                  <a:pt x="0" y="402942"/>
                  <a:pt x="402942" y="0"/>
                  <a:pt x="899997" y="0"/>
                </a:cubicBezTo>
                <a:cubicBezTo>
                  <a:pt x="1397052" y="0"/>
                  <a:pt x="1799994" y="402942"/>
                  <a:pt x="1799994" y="899997"/>
                </a:cubicBezTo>
                <a:cubicBezTo>
                  <a:pt x="1799994" y="1397052"/>
                  <a:pt x="1397052" y="1799994"/>
                  <a:pt x="899997" y="1799994"/>
                </a:cubicBezTo>
                <a:cubicBezTo>
                  <a:pt x="402942" y="1799994"/>
                  <a:pt x="0" y="1397052"/>
                  <a:pt x="0" y="899997"/>
                </a:cubicBezTo>
                <a:close/>
              </a:path>
            </a:pathLst>
          </a:custGeom>
          <a:no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lIns="406664" tIns="319483" rIns="406664" bIns="319483" anchor="ctr"/>
          <a:lstStyle/>
          <a:p>
            <a:pPr algn="ctr" defTabSz="1955800" eaLnBrk="1" hangingPunct="1">
              <a:lnSpc>
                <a:spcPct val="90000"/>
              </a:lnSpc>
              <a:spcAft>
                <a:spcPct val="35000"/>
              </a:spcAft>
              <a:defRPr/>
            </a:pPr>
            <a:r>
              <a:rPr lang="id-ID" altLang="zh-CN" sz="4000">
                <a:solidFill>
                  <a:srgbClr val="9BBB59"/>
                </a:solidFill>
                <a:latin typeface="hakuyoxingshu7000" panose="02000600000000000000" charset="-122"/>
                <a:ea typeface="hakuyoxingshu7000" panose="02000600000000000000" charset="-122"/>
              </a:rPr>
              <a:t></a:t>
            </a:r>
            <a:endParaRPr lang="id-ID" altLang="zh-CN" sz="4400">
              <a:solidFill>
                <a:srgbClr val="9BBB59"/>
              </a:solidFill>
              <a:latin typeface="hakuyoxingshu7000" panose="02000600000000000000" charset="-122"/>
              <a:ea typeface="hakuyoxingshu7000" panose="02000600000000000000" charset="-122"/>
            </a:endParaRPr>
          </a:p>
        </p:txBody>
      </p:sp>
      <p:cxnSp>
        <p:nvCxnSpPr>
          <p:cNvPr id="12" name="Straight Connector 11"/>
          <p:cNvCxnSpPr/>
          <p:nvPr/>
        </p:nvCxnSpPr>
        <p:spPr>
          <a:xfrm>
            <a:off x="6151563" y="2287588"/>
            <a:ext cx="0" cy="979487"/>
          </a:xfrm>
          <a:prstGeom prst="line">
            <a:avLst/>
          </a:prstGeom>
          <a:ln w="88900" cmpd="dbl">
            <a:solidFill>
              <a:schemeClr val="bg2">
                <a:lumMod val="50000"/>
              </a:schemeClr>
            </a:solidFill>
            <a:prstDash val="solid"/>
            <a:headEnd type="non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57913" y="3943350"/>
            <a:ext cx="0" cy="1549400"/>
          </a:xfrm>
          <a:prstGeom prst="line">
            <a:avLst/>
          </a:prstGeom>
          <a:ln w="88900" cmpd="dbl">
            <a:solidFill>
              <a:schemeClr val="bg2">
                <a:lumMod val="50000"/>
              </a:schemeClr>
            </a:solidFill>
            <a:prstDash val="solid"/>
            <a:headEnd type="none" w="lg" len="lg"/>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7615238" y="3235325"/>
            <a:ext cx="8429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d-ID" altLang="zh-CN" sz="4800">
                <a:solidFill>
                  <a:srgbClr val="F39C12"/>
                </a:solidFill>
                <a:latin typeface="FontAwesome" pitchFamily="2" charset="0"/>
              </a:rPr>
              <a:t></a:t>
            </a:r>
            <a:endParaRPr lang="id-ID" altLang="zh-CN" sz="4800">
              <a:solidFill>
                <a:srgbClr val="F39C12"/>
              </a:solidFill>
            </a:endParaRPr>
          </a:p>
        </p:txBody>
      </p:sp>
      <p:cxnSp>
        <p:nvCxnSpPr>
          <p:cNvPr id="15" name="Straight Connector 14"/>
          <p:cNvCxnSpPr/>
          <p:nvPr/>
        </p:nvCxnSpPr>
        <p:spPr>
          <a:xfrm>
            <a:off x="4738688" y="5827713"/>
            <a:ext cx="1079500" cy="3175"/>
          </a:xfrm>
          <a:prstGeom prst="line">
            <a:avLst/>
          </a:prstGeom>
          <a:ln w="25400">
            <a:solidFill>
              <a:schemeClr val="accent5"/>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ontent Placeholder 2"/>
          <p:cNvSpPr txBox="1"/>
          <p:nvPr/>
        </p:nvSpPr>
        <p:spPr bwMode="auto">
          <a:xfrm>
            <a:off x="800100" y="5330825"/>
            <a:ext cx="32448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Bef>
                <a:spcPct val="20000"/>
              </a:spcBef>
              <a:spcAft>
                <a:spcPts val="600"/>
              </a:spcAft>
              <a:buClr>
                <a:srgbClr val="1F608B"/>
              </a:buClr>
              <a:buSzPct val="145000"/>
              <a:buFont typeface="Arial" panose="020B0604020202020204" pitchFamily="34" charset="0"/>
              <a:buNone/>
            </a:pPr>
            <a:r>
              <a:rPr lang="zh-CN" altLang="id-ID" sz="1400" b="1">
                <a:solidFill>
                  <a:srgbClr val="C00000"/>
                </a:solidFill>
                <a:effectLst>
                  <a:outerShdw blurRad="38100" dist="38100" dir="2700000" algn="tl">
                    <a:srgbClr val="000000">
                      <a:alpha val="43137"/>
                    </a:srgbClr>
                  </a:outerShdw>
                </a:effectLst>
                <a:ea typeface="宋体" panose="02010600030101010101" pitchFamily="2" charset="-122"/>
                <a:cs typeface="Roboto" pitchFamily="2" charset="0"/>
              </a:rPr>
              <a:t>主页设计讨论与总结</a:t>
            </a:r>
            <a:endParaRPr lang="zh-CN" altLang="id-ID" sz="1400" b="1">
              <a:solidFill>
                <a:srgbClr val="C00000"/>
              </a:solidFill>
              <a:effectLst>
                <a:outerShdw blurRad="38100" dist="38100" dir="2700000" algn="tl">
                  <a:srgbClr val="000000">
                    <a:alpha val="43137"/>
                  </a:srgbClr>
                </a:outerShdw>
              </a:effectLst>
              <a:ea typeface="宋体" panose="02010600030101010101" pitchFamily="2" charset="-122"/>
              <a:cs typeface="Roboto" pitchFamily="2" charset="0"/>
            </a:endParaRPr>
          </a:p>
          <a:p>
            <a:pPr algn="r" eaLnBrk="1" hangingPunct="1">
              <a:spcBef>
                <a:spcPct val="20000"/>
              </a:spcBef>
              <a:spcAft>
                <a:spcPts val="600"/>
              </a:spcAft>
              <a:buClr>
                <a:srgbClr val="1F608B"/>
              </a:buClr>
              <a:buSzPct val="145000"/>
              <a:buFont typeface="Arial" panose="020B0604020202020204" pitchFamily="34" charset="0"/>
              <a:buNone/>
            </a:pPr>
            <a:r>
              <a:rPr lang="zh-CN" altLang="id-ID" sz="1000">
                <a:solidFill>
                  <a:schemeClr val="accent6">
                    <a:lumMod val="50000"/>
                  </a:schemeClr>
                </a:solidFill>
                <a:ea typeface="宋体" panose="02010600030101010101" pitchFamily="2" charset="-122"/>
                <a:cs typeface="Roboto" pitchFamily="2" charset="0"/>
              </a:rPr>
              <a:t>我们根据这次的主页设计进行了总结工作</a:t>
            </a:r>
            <a:endParaRPr lang="zh-CN" altLang="id-ID" sz="1000">
              <a:solidFill>
                <a:schemeClr val="accent6">
                  <a:lumMod val="50000"/>
                </a:schemeClr>
              </a:solidFill>
              <a:ea typeface="宋体" panose="02010600030101010101" pitchFamily="2" charset="-122"/>
              <a:cs typeface="Roboto" pitchFamily="2" charset="0"/>
            </a:endParaRPr>
          </a:p>
        </p:txBody>
      </p:sp>
      <p:sp>
        <p:nvSpPr>
          <p:cNvPr id="18" name="Freeform 17"/>
          <p:cNvSpPr/>
          <p:nvPr/>
        </p:nvSpPr>
        <p:spPr>
          <a:xfrm>
            <a:off x="4051300" y="5576888"/>
            <a:ext cx="684213" cy="492125"/>
          </a:xfrm>
          <a:custGeom>
            <a:avLst/>
            <a:gdLst>
              <a:gd name="connsiteX0" fmla="*/ 0 w 1799993"/>
              <a:gd name="connsiteY0" fmla="*/ 899997 h 1799993"/>
              <a:gd name="connsiteX1" fmla="*/ 899997 w 1799993"/>
              <a:gd name="connsiteY1" fmla="*/ 0 h 1799993"/>
              <a:gd name="connsiteX2" fmla="*/ 1799994 w 1799993"/>
              <a:gd name="connsiteY2" fmla="*/ 899997 h 1799993"/>
              <a:gd name="connsiteX3" fmla="*/ 899997 w 1799993"/>
              <a:gd name="connsiteY3" fmla="*/ 1799994 h 1799993"/>
              <a:gd name="connsiteX4" fmla="*/ 0 w 1799993"/>
              <a:gd name="connsiteY4" fmla="*/ 899997 h 179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3" h="1799993">
                <a:moveTo>
                  <a:pt x="0" y="899997"/>
                </a:moveTo>
                <a:cubicBezTo>
                  <a:pt x="0" y="402942"/>
                  <a:pt x="402942" y="0"/>
                  <a:pt x="899997" y="0"/>
                </a:cubicBezTo>
                <a:cubicBezTo>
                  <a:pt x="1397052" y="0"/>
                  <a:pt x="1799994" y="402942"/>
                  <a:pt x="1799994" y="899997"/>
                </a:cubicBezTo>
                <a:cubicBezTo>
                  <a:pt x="1799994" y="1397052"/>
                  <a:pt x="1397052" y="1799994"/>
                  <a:pt x="899997" y="1799994"/>
                </a:cubicBezTo>
                <a:cubicBezTo>
                  <a:pt x="402942" y="1799994"/>
                  <a:pt x="0" y="1397052"/>
                  <a:pt x="0" y="899997"/>
                </a:cubicBezTo>
                <a:close/>
              </a:path>
            </a:pathLst>
          </a:custGeom>
          <a:no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lIns="406664" tIns="319483" rIns="406664" bIns="319483" anchor="ctr"/>
          <a:lstStyle/>
          <a:p>
            <a:pPr algn="ctr" defTabSz="1955800" eaLnBrk="1" hangingPunct="1">
              <a:lnSpc>
                <a:spcPct val="90000"/>
              </a:lnSpc>
              <a:spcAft>
                <a:spcPct val="35000"/>
              </a:spcAft>
              <a:defRPr/>
            </a:pPr>
            <a:r>
              <a:rPr lang="id-ID" altLang="zh-CN" sz="4000">
                <a:solidFill>
                  <a:srgbClr val="C0392B"/>
                </a:solidFill>
                <a:latin typeface="FontAwesome" pitchFamily="2" charset="0"/>
              </a:rPr>
              <a:t></a:t>
            </a:r>
            <a:endParaRPr lang="id-ID" altLang="zh-CN" sz="4000">
              <a:solidFill>
                <a:srgbClr val="C0392B"/>
              </a:solidFill>
              <a:latin typeface="FontAwesome" pitchFamily="2" charset="0"/>
            </a:endParaRPr>
          </a:p>
        </p:txBody>
      </p:sp>
      <p:sp>
        <p:nvSpPr>
          <p:cNvPr id="3" name="Oval 22"/>
          <p:cNvSpPr>
            <a:spLocks noChangeAspect="1"/>
          </p:cNvSpPr>
          <p:nvPr/>
        </p:nvSpPr>
        <p:spPr>
          <a:xfrm>
            <a:off x="5627688" y="1335088"/>
            <a:ext cx="1079500" cy="1079500"/>
          </a:xfrm>
          <a:prstGeom prst="ellipse">
            <a:avLst/>
          </a:prstGeom>
          <a:blipFill rotWithShape="1">
            <a:blip r:embed="rId1" cstate="prin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4" name="Oval 23"/>
          <p:cNvSpPr>
            <a:spLocks noChangeAspect="1"/>
          </p:cNvSpPr>
          <p:nvPr/>
        </p:nvSpPr>
        <p:spPr>
          <a:xfrm>
            <a:off x="5627688" y="3135313"/>
            <a:ext cx="1079500" cy="1079500"/>
          </a:xfrm>
          <a:prstGeom prst="ellipse">
            <a:avLst/>
          </a:prstGeom>
          <a:blipFill rotWithShape="1">
            <a:blip r:embed="rId2" cstate="print"/>
            <a:stretch>
              <a:fillRect/>
            </a:stretch>
          </a:bli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25" name="Oval 24"/>
          <p:cNvSpPr>
            <a:spLocks noChangeAspect="1"/>
          </p:cNvSpPr>
          <p:nvPr/>
        </p:nvSpPr>
        <p:spPr>
          <a:xfrm>
            <a:off x="5608638" y="5287963"/>
            <a:ext cx="1079500" cy="1079500"/>
          </a:xfrm>
          <a:prstGeom prst="ellipse">
            <a:avLst/>
          </a:prstGeom>
          <a:blipFill rotWithShape="1">
            <a:blip r:embed="rId3" cstate="print"/>
            <a:stretch>
              <a:fillRect/>
            </a:stretch>
          </a:blip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9" name="椭圆 18"/>
          <p:cNvSpPr/>
          <p:nvPr/>
        </p:nvSpPr>
        <p:spPr>
          <a:xfrm>
            <a:off x="5937885" y="1628140"/>
            <a:ext cx="473075" cy="522605"/>
          </a:xfrm>
          <a:prstGeom prst="ellipse">
            <a:avLst/>
          </a:prstGeom>
          <a:solidFill>
            <a:schemeClr val="bg1"/>
          </a:solidFill>
          <a:ln w="38100" cmpd="sng">
            <a:noFill/>
            <a:prstDash val="solid"/>
          </a:ln>
        </p:spPr>
        <p:style>
          <a:lnRef idx="0">
            <a:scrgbClr r="0" g="0" b="0"/>
          </a:lnRef>
          <a:fillRef idx="3">
            <a:scrgbClr r="0" g="0" b="0"/>
          </a:fillRef>
          <a:effectRef idx="2">
            <a:schemeClr val="accent1">
              <a:tint val="80000"/>
              <a:hueOff val="0"/>
              <a:satOff val="0"/>
              <a:lumOff val="0"/>
              <a:alphaOff val="0"/>
            </a:schemeClr>
          </a:effectRef>
          <a:fontRef idx="minor">
            <a:schemeClr val="lt1"/>
          </a:fontRef>
        </p:style>
        <p:txBody>
          <a:bodyPr/>
          <a:p>
            <a:endParaRPr lang="zh-CN" altLang="en-US"/>
          </a:p>
        </p:txBody>
      </p:sp>
      <p:sp>
        <p:nvSpPr>
          <p:cNvPr id="20" name="椭圆 19"/>
          <p:cNvSpPr/>
          <p:nvPr/>
        </p:nvSpPr>
        <p:spPr>
          <a:xfrm>
            <a:off x="5931535" y="3388995"/>
            <a:ext cx="473075" cy="522605"/>
          </a:xfrm>
          <a:prstGeom prst="ellipse">
            <a:avLst/>
          </a:prstGeom>
          <a:solidFill>
            <a:schemeClr val="bg1"/>
          </a:solidFill>
          <a:ln w="38100" cmpd="sng">
            <a:noFill/>
            <a:prstDash val="solid"/>
          </a:ln>
        </p:spPr>
        <p:style>
          <a:lnRef idx="0">
            <a:scrgbClr r="0" g="0" b="0"/>
          </a:lnRef>
          <a:fillRef idx="3">
            <a:scrgbClr r="0" g="0" b="0"/>
          </a:fillRef>
          <a:effectRef idx="2">
            <a:schemeClr val="accent1">
              <a:tint val="80000"/>
              <a:hueOff val="0"/>
              <a:satOff val="0"/>
              <a:lumOff val="0"/>
              <a:alphaOff val="0"/>
            </a:schemeClr>
          </a:effectRef>
          <a:fontRef idx="minor">
            <a:schemeClr val="lt1"/>
          </a:fontRef>
        </p:style>
        <p:txBody>
          <a:bodyPr/>
          <a:p>
            <a:endParaRPr lang="zh-CN" altLang="en-US"/>
          </a:p>
        </p:txBody>
      </p:sp>
      <p:sp>
        <p:nvSpPr>
          <p:cNvPr id="22" name="椭圆 21"/>
          <p:cNvSpPr/>
          <p:nvPr/>
        </p:nvSpPr>
        <p:spPr>
          <a:xfrm>
            <a:off x="5931535" y="5492750"/>
            <a:ext cx="473075" cy="522605"/>
          </a:xfrm>
          <a:prstGeom prst="ellipse">
            <a:avLst/>
          </a:prstGeom>
          <a:solidFill>
            <a:schemeClr val="bg1"/>
          </a:solidFill>
          <a:ln w="38100" cmpd="sng">
            <a:noFill/>
            <a:prstDash val="solid"/>
          </a:ln>
        </p:spPr>
        <p:style>
          <a:lnRef idx="0">
            <a:scrgbClr r="0" g="0" b="0"/>
          </a:lnRef>
          <a:fillRef idx="3">
            <a:scrgbClr r="0" g="0" b="0"/>
          </a:fillRef>
          <a:effectRef idx="2">
            <a:schemeClr val="accent1">
              <a:tint val="80000"/>
              <a:hueOff val="0"/>
              <a:satOff val="0"/>
              <a:lumOff val="0"/>
              <a:alphaOff val="0"/>
            </a:schemeClr>
          </a:effectRef>
          <a:fontRef idx="minor">
            <a:schemeClr val="lt1"/>
          </a:fontRef>
        </p:style>
        <p:txBody>
          <a:bodyPr/>
          <a:p>
            <a:endParaRPr lang="zh-CN" altLang="en-US"/>
          </a:p>
        </p:txBody>
      </p:sp>
      <p:sp>
        <p:nvSpPr>
          <p:cNvPr id="26" name="文本框 25"/>
          <p:cNvSpPr txBox="1"/>
          <p:nvPr/>
        </p:nvSpPr>
        <p:spPr>
          <a:xfrm>
            <a:off x="5958205" y="1562735"/>
            <a:ext cx="433705" cy="645160"/>
          </a:xfrm>
          <a:prstGeom prst="rect">
            <a:avLst/>
          </a:prstGeom>
          <a:noFill/>
        </p:spPr>
        <p:txBody>
          <a:bodyPr wrap="square" rtlCol="0">
            <a:spAutoFit/>
          </a:bodyPr>
          <a:p>
            <a:r>
              <a:rPr lang="en-US" altLang="zh-CN" sz="3600"/>
              <a:t>1</a:t>
            </a:r>
            <a:endParaRPr lang="en-US" altLang="zh-CN" sz="3600"/>
          </a:p>
        </p:txBody>
      </p:sp>
      <p:sp>
        <p:nvSpPr>
          <p:cNvPr id="27" name="文本框 26"/>
          <p:cNvSpPr txBox="1"/>
          <p:nvPr/>
        </p:nvSpPr>
        <p:spPr>
          <a:xfrm>
            <a:off x="5957570" y="3347085"/>
            <a:ext cx="433705" cy="645160"/>
          </a:xfrm>
          <a:prstGeom prst="rect">
            <a:avLst/>
          </a:prstGeom>
          <a:noFill/>
        </p:spPr>
        <p:txBody>
          <a:bodyPr wrap="square" rtlCol="0">
            <a:spAutoFit/>
          </a:bodyPr>
          <a:p>
            <a:r>
              <a:rPr lang="en-US" altLang="zh-CN" sz="3600"/>
              <a:t>2</a:t>
            </a:r>
            <a:endParaRPr lang="en-US" altLang="zh-CN" sz="3600"/>
          </a:p>
        </p:txBody>
      </p:sp>
      <p:sp>
        <p:nvSpPr>
          <p:cNvPr id="28" name="文本框 27"/>
          <p:cNvSpPr txBox="1"/>
          <p:nvPr/>
        </p:nvSpPr>
        <p:spPr>
          <a:xfrm>
            <a:off x="5957570" y="5492750"/>
            <a:ext cx="433705" cy="645160"/>
          </a:xfrm>
          <a:prstGeom prst="rect">
            <a:avLst/>
          </a:prstGeom>
          <a:noFill/>
        </p:spPr>
        <p:txBody>
          <a:bodyPr wrap="square" rtlCol="0">
            <a:spAutoFit/>
          </a:bodyPr>
          <a:p>
            <a:r>
              <a:rPr lang="en-US" altLang="zh-CN" sz="3600"/>
              <a:t>3</a:t>
            </a:r>
            <a:endParaRPr lang="en-US" altLang="zh-CN" sz="360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53" presetClass="entr" presetSubtype="16" fill="hold" grpId="0" nodeType="withEffect">
                                  <p:stCondLst>
                                    <p:cond delay="20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22" presetClass="entr" presetSubtype="2" fill="hold" nodeType="withEffect">
                                  <p:stCondLst>
                                    <p:cond delay="250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53" presetClass="entr" presetSubtype="16" fill="hold" grpId="0" nodeType="withEffect">
                                  <p:stCondLst>
                                    <p:cond delay="30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22" presetClass="entr" presetSubtype="2" fill="hold" grpId="0" nodeType="withEffect">
                                  <p:stCondLst>
                                    <p:cond delay="350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1000"/>
                                        <p:tgtEl>
                                          <p:spTgt spid="8"/>
                                        </p:tgtEl>
                                      </p:cBhvr>
                                    </p:animEffect>
                                  </p:childTnLst>
                                </p:cTn>
                              </p:par>
                              <p:par>
                                <p:cTn id="32" presetID="22" presetClass="entr" presetSubtype="1" fill="hold" nodeType="withEffect">
                                  <p:stCondLst>
                                    <p:cond delay="450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1000"/>
                                        <p:tgtEl>
                                          <p:spTgt spid="12"/>
                                        </p:tgtEl>
                                      </p:cBhvr>
                                    </p:animEffect>
                                  </p:childTnLst>
                                </p:cTn>
                              </p:par>
                              <p:par>
                                <p:cTn id="35" presetID="53" presetClass="entr" presetSubtype="16" fill="hold" grpId="0" nodeType="withEffect">
                                  <p:stCondLst>
                                    <p:cond delay="5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22" presetClass="entr" presetSubtype="8" fill="hold" nodeType="withEffect">
                                  <p:stCondLst>
                                    <p:cond delay="600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par>
                                <p:cTn id="43" presetID="53" presetClass="entr" presetSubtype="16" fill="hold" grpId="0" nodeType="withEffect">
                                  <p:stCondLst>
                                    <p:cond delay="650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22" presetClass="entr" presetSubtype="8" fill="hold" grpId="0" nodeType="withEffect">
                                  <p:stCondLst>
                                    <p:cond delay="700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1000"/>
                                        <p:tgtEl>
                                          <p:spTgt spid="9"/>
                                        </p:tgtEl>
                                      </p:cBhvr>
                                    </p:animEffect>
                                  </p:childTnLst>
                                </p:cTn>
                              </p:par>
                              <p:par>
                                <p:cTn id="51" presetID="22" presetClass="entr" presetSubtype="1" fill="hold" nodeType="withEffect">
                                  <p:stCondLst>
                                    <p:cond delay="800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1000"/>
                                        <p:tgtEl>
                                          <p:spTgt spid="13"/>
                                        </p:tgtEl>
                                      </p:cBhvr>
                                    </p:animEffect>
                                  </p:childTnLst>
                                </p:cTn>
                              </p:par>
                              <p:par>
                                <p:cTn id="54" presetID="53" presetClass="entr" presetSubtype="16" fill="hold" grpId="0" nodeType="withEffect">
                                  <p:stCondLst>
                                    <p:cond delay="90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22" presetClass="entr" presetSubtype="2" fill="hold" nodeType="withEffect">
                                  <p:stCondLst>
                                    <p:cond delay="9500"/>
                                  </p:stCondLst>
                                  <p:childTnLst>
                                    <p:set>
                                      <p:cBhvr>
                                        <p:cTn id="60" dur="1" fill="hold">
                                          <p:stCondLst>
                                            <p:cond delay="0"/>
                                          </p:stCondLst>
                                        </p:cTn>
                                        <p:tgtEl>
                                          <p:spTgt spid="15"/>
                                        </p:tgtEl>
                                        <p:attrNameLst>
                                          <p:attrName>style.visibility</p:attrName>
                                        </p:attrNameLst>
                                      </p:cBhvr>
                                      <p:to>
                                        <p:strVal val="visible"/>
                                      </p:to>
                                    </p:set>
                                    <p:animEffect transition="in" filter="wipe(right)">
                                      <p:cBhvr>
                                        <p:cTn id="61" dur="500"/>
                                        <p:tgtEl>
                                          <p:spTgt spid="15"/>
                                        </p:tgtEl>
                                      </p:cBhvr>
                                    </p:animEffect>
                                  </p:childTnLst>
                                </p:cTn>
                              </p:par>
                              <p:par>
                                <p:cTn id="62" presetID="53" presetClass="entr" presetSubtype="16" fill="hold" grpId="0" nodeType="withEffect">
                                  <p:stCondLst>
                                    <p:cond delay="1000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22" presetClass="entr" presetSubtype="2" fill="hold" grpId="0" nodeType="withEffect">
                                  <p:stCondLst>
                                    <p:cond delay="10500"/>
                                  </p:stCondLst>
                                  <p:childTnLst>
                                    <p:set>
                                      <p:cBhvr>
                                        <p:cTn id="68" dur="1" fill="hold">
                                          <p:stCondLst>
                                            <p:cond delay="0"/>
                                          </p:stCondLst>
                                        </p:cTn>
                                        <p:tgtEl>
                                          <p:spTgt spid="16"/>
                                        </p:tgtEl>
                                        <p:attrNameLst>
                                          <p:attrName>style.visibility</p:attrName>
                                        </p:attrNameLst>
                                      </p:cBhvr>
                                      <p:to>
                                        <p:strVal val="visible"/>
                                      </p:to>
                                    </p:set>
                                    <p:animEffect transition="in" filter="wipe(right)">
                                      <p:cBhvr>
                                        <p:cTn id="6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8" grpId="0"/>
      <p:bldP spid="9" grpId="0"/>
      <p:bldP spid="11" grpId="0" bldLvl="0" animBg="1"/>
      <p:bldP spid="14" grpId="0"/>
      <p:bldP spid="16" grpId="0"/>
      <p:bldP spid="18" grpId="0" bldLvl="0" animBg="1"/>
      <p:bldP spid="3" grpId="0" bldLvl="0" animBg="1"/>
      <p:bldP spid="4" grpId="0" bldLvl="0" animBg="1"/>
      <p:bldP spid="2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bwMode="auto">
          <a:xfrm>
            <a:off x="11622088" y="147638"/>
            <a:ext cx="454025" cy="377825"/>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7419" name="TextBox 21"/>
            <p:cNvSpPr txBox="1">
              <a:spLocks noChangeArrowheads="1"/>
            </p:cNvSpPr>
            <p:nvPr/>
          </p:nvSpPr>
          <p:spPr bwMode="auto">
            <a:xfrm>
              <a:off x="9334685" y="763508"/>
              <a:ext cx="454547" cy="3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zh-CN" sz="1400">
                  <a:solidFill>
                    <a:srgbClr val="4B2C50"/>
                  </a:solidFill>
                  <a:latin typeface="Roboto" pitchFamily="2" charset="0"/>
                  <a:ea typeface="Roboto" pitchFamily="2" charset="0"/>
                  <a:cs typeface="Roboto" pitchFamily="2" charset="0"/>
                </a:rPr>
                <a:t>0</a:t>
              </a:r>
              <a:fld id="{12514AD6-E96E-416A-8432-666478A753E9}" type="slidenum">
                <a:rPr lang="id-ID" altLang="zh-CN" sz="1400">
                  <a:solidFill>
                    <a:srgbClr val="4B2C50"/>
                  </a:solidFill>
                  <a:latin typeface="Roboto" pitchFamily="2" charset="0"/>
                  <a:ea typeface="Roboto" pitchFamily="2" charset="0"/>
                  <a:cs typeface="Roboto" pitchFamily="2" charset="0"/>
                </a:rPr>
              </a:fld>
              <a:endParaRPr lang="id-ID" altLang="zh-CN" sz="1400">
                <a:solidFill>
                  <a:srgbClr val="4B2C50"/>
                </a:solidFill>
                <a:latin typeface="Roboto" pitchFamily="2" charset="0"/>
                <a:ea typeface="Roboto" pitchFamily="2" charset="0"/>
                <a:cs typeface="Roboto" pitchFamily="2" charset="0"/>
              </a:endParaRPr>
            </a:p>
          </p:txBody>
        </p:sp>
      </p:grpSp>
      <p:sp>
        <p:nvSpPr>
          <p:cNvPr id="5" name="TextBox 4"/>
          <p:cNvSpPr txBox="1"/>
          <p:nvPr/>
        </p:nvSpPr>
        <p:spPr>
          <a:xfrm>
            <a:off x="4650740" y="179388"/>
            <a:ext cx="2695575" cy="645160"/>
          </a:xfrm>
          <a:prstGeom prst="rect">
            <a:avLst/>
          </a:prstGeom>
          <a:noFill/>
        </p:spPr>
        <p:txBody>
          <a:bodyPr>
            <a:spAutoFit/>
          </a:bodyPr>
          <a:lstStyle/>
          <a:p>
            <a:pPr algn="ctr" eaLnBrk="1" fontAlgn="auto" hangingPunct="1">
              <a:spcBef>
                <a:spcPts val="0"/>
              </a:spcBef>
              <a:spcAft>
                <a:spcPts val="0"/>
              </a:spcAft>
              <a:defRPr/>
            </a:pPr>
            <a:r>
              <a:rPr lang="zh-CN" altLang="id-ID" sz="3600" b="1" dirty="0">
                <a:solidFill>
                  <a:srgbClr val="0070C0"/>
                </a:solidFill>
                <a:effectLst>
                  <a:outerShdw blurRad="38100" dist="38100" dir="2700000" algn="tl">
                    <a:srgbClr val="000000">
                      <a:alpha val="43137"/>
                    </a:srgbClr>
                  </a:outerShdw>
                </a:effectLst>
                <a:latin typeface="+mn-lt"/>
              </a:rPr>
              <a:t>任务分工</a:t>
            </a:r>
            <a:endParaRPr lang="zh-CN" altLang="id-ID" sz="3600" b="1" dirty="0">
              <a:solidFill>
                <a:srgbClr val="0070C0"/>
              </a:solidFill>
              <a:effectLst>
                <a:outerShdw blurRad="38100" dist="38100" dir="2700000" algn="tl">
                  <a:srgbClr val="000000">
                    <a:alpha val="43137"/>
                  </a:srgbClr>
                </a:outerShdw>
              </a:effectLst>
              <a:latin typeface="+mn-lt"/>
            </a:endParaRPr>
          </a:p>
        </p:txBody>
      </p:sp>
      <p:sp>
        <p:nvSpPr>
          <p:cNvPr id="6" name="Content Placeholder 2"/>
          <p:cNvSpPr txBox="1"/>
          <p:nvPr/>
        </p:nvSpPr>
        <p:spPr bwMode="auto">
          <a:xfrm>
            <a:off x="6906260" y="1496695"/>
            <a:ext cx="1995170" cy="234823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spcAft>
                <a:spcPts val="600"/>
              </a:spcAft>
              <a:buClr>
                <a:srgbClr val="1F608B"/>
              </a:buClr>
              <a:buSzPct val="145000"/>
              <a:buFont typeface="Arial" panose="020B0604020202020204" pitchFamily="34" charset="0"/>
              <a:buNone/>
            </a:pPr>
            <a:r>
              <a:rPr lang="en-US" altLang="zh-CN" sz="1100">
                <a:solidFill>
                  <a:schemeClr val="accent6">
                    <a:lumMod val="50000"/>
                  </a:schemeClr>
                </a:solidFill>
                <a:ea typeface="宋体" panose="02010600030101010101" pitchFamily="2" charset="-122"/>
                <a:cs typeface="Roboto" pitchFamily="2" charset="0"/>
              </a:rPr>
              <a:t>         </a:t>
            </a:r>
            <a:r>
              <a:rPr lang="zh-CN" altLang="en-US" sz="1100">
                <a:solidFill>
                  <a:schemeClr val="accent6">
                    <a:lumMod val="50000"/>
                  </a:schemeClr>
                </a:solidFill>
                <a:ea typeface="宋体" panose="02010600030101010101" pitchFamily="2" charset="-122"/>
                <a:cs typeface="Roboto" pitchFamily="2" charset="0"/>
              </a:rPr>
              <a:t>我们在课后进行了网络会议，且安排了每位成员的任务工作，如下：</a:t>
            </a:r>
            <a:endParaRPr lang="zh-CN" altLang="en-US" sz="1100">
              <a:solidFill>
                <a:schemeClr val="accent6">
                  <a:lumMod val="50000"/>
                </a:schemeClr>
              </a:solidFill>
              <a:ea typeface="宋体" panose="02010600030101010101" pitchFamily="2" charset="-122"/>
              <a:cs typeface="Roboto" pitchFamily="2" charset="0"/>
            </a:endParaRPr>
          </a:p>
          <a:p>
            <a:pPr eaLnBrk="1" hangingPunct="1">
              <a:spcBef>
                <a:spcPct val="20000"/>
              </a:spcBef>
              <a:spcAft>
                <a:spcPts val="600"/>
              </a:spcAft>
              <a:buClr>
                <a:srgbClr val="1F608B"/>
              </a:buClr>
              <a:buSzPct val="145000"/>
              <a:buFont typeface="Arial" panose="020B0604020202020204" pitchFamily="34" charset="0"/>
              <a:buNone/>
            </a:pPr>
            <a:r>
              <a:rPr lang="zh-CN" altLang="en-US" sz="1100">
                <a:solidFill>
                  <a:schemeClr val="accent6">
                    <a:lumMod val="50000"/>
                  </a:schemeClr>
                </a:solidFill>
                <a:ea typeface="宋体" panose="02010600030101010101" pitchFamily="2" charset="-122"/>
                <a:cs typeface="Roboto" pitchFamily="2" charset="0"/>
              </a:rPr>
              <a:t>1、列出网站资料清单并收集！</a:t>
            </a:r>
            <a:endParaRPr lang="zh-CN" altLang="en-US" sz="1100">
              <a:solidFill>
                <a:schemeClr val="accent6">
                  <a:lumMod val="50000"/>
                </a:schemeClr>
              </a:solidFill>
              <a:ea typeface="宋体" panose="02010600030101010101" pitchFamily="2" charset="-122"/>
              <a:cs typeface="Roboto" pitchFamily="2" charset="0"/>
            </a:endParaRPr>
          </a:p>
          <a:p>
            <a:pPr eaLnBrk="1" hangingPunct="1">
              <a:spcBef>
                <a:spcPct val="20000"/>
              </a:spcBef>
              <a:spcAft>
                <a:spcPts val="600"/>
              </a:spcAft>
              <a:buClr>
                <a:srgbClr val="1F608B"/>
              </a:buClr>
              <a:buSzPct val="145000"/>
              <a:buFont typeface="Arial" panose="020B0604020202020204" pitchFamily="34" charset="0"/>
              <a:buNone/>
            </a:pPr>
            <a:r>
              <a:rPr lang="zh-CN" altLang="en-US" sz="1100">
                <a:solidFill>
                  <a:schemeClr val="accent6">
                    <a:lumMod val="50000"/>
                  </a:schemeClr>
                </a:solidFill>
                <a:ea typeface="宋体" panose="02010600030101010101" pitchFamily="2" charset="-122"/>
                <a:cs typeface="Roboto" pitchFamily="2" charset="0"/>
              </a:rPr>
              <a:t>2、每人设计一份主页的设计稿，周六晚8点开会验收！</a:t>
            </a:r>
            <a:endParaRPr lang="zh-CN" altLang="en-US" sz="1100">
              <a:solidFill>
                <a:schemeClr val="accent6">
                  <a:lumMod val="50000"/>
                </a:schemeClr>
              </a:solidFill>
              <a:ea typeface="宋体" panose="02010600030101010101" pitchFamily="2" charset="-122"/>
              <a:cs typeface="Roboto" pitchFamily="2" charset="0"/>
            </a:endParaRPr>
          </a:p>
          <a:p>
            <a:pPr eaLnBrk="1" hangingPunct="1">
              <a:spcBef>
                <a:spcPct val="20000"/>
              </a:spcBef>
              <a:spcAft>
                <a:spcPts val="600"/>
              </a:spcAft>
              <a:buClr>
                <a:srgbClr val="1F608B"/>
              </a:buClr>
              <a:buSzPct val="145000"/>
              <a:buFont typeface="Arial" panose="020B0604020202020204" pitchFamily="34" charset="0"/>
              <a:buNone/>
            </a:pPr>
            <a:r>
              <a:rPr lang="zh-CN" altLang="en-US" sz="1100">
                <a:solidFill>
                  <a:schemeClr val="accent6">
                    <a:lumMod val="50000"/>
                  </a:schemeClr>
                </a:solidFill>
                <a:ea typeface="宋体" panose="02010600030101010101" pitchFamily="2" charset="-122"/>
                <a:cs typeface="Roboto" pitchFamily="2" charset="0"/>
              </a:rPr>
              <a:t>3、每人制作一张banner图:胥玉姣/联赛介绍、谭姣/射箭动作、刘卓/概念设计、沈金荣/分页banner1、刘兰昕/分页banner2。</a:t>
            </a:r>
            <a:endParaRPr lang="zh-CN" altLang="en-US" sz="1100">
              <a:solidFill>
                <a:schemeClr val="accent6">
                  <a:lumMod val="50000"/>
                </a:schemeClr>
              </a:solidFill>
              <a:ea typeface="宋体" panose="02010600030101010101" pitchFamily="2" charset="-122"/>
              <a:cs typeface="Roboto" pitchFamily="2" charset="0"/>
            </a:endParaRPr>
          </a:p>
        </p:txBody>
      </p:sp>
      <p:sp>
        <p:nvSpPr>
          <p:cNvPr id="8" name="Title 1"/>
          <p:cNvSpPr txBox="1"/>
          <p:nvPr/>
        </p:nvSpPr>
        <p:spPr>
          <a:xfrm>
            <a:off x="4563428" y="655638"/>
            <a:ext cx="2890837" cy="363537"/>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a:solidFill>
                  <a:schemeClr val="bg2">
                    <a:lumMod val="75000"/>
                  </a:schemeClr>
                </a:solidFill>
                <a:latin typeface="+mn-lt"/>
                <a:ea typeface="Roboto" pitchFamily="2" charset="0"/>
              </a:rPr>
              <a:t>Put a relevant subtitle in this line</a:t>
            </a:r>
            <a:endParaRPr lang="en-US" sz="1400" dirty="0">
              <a:solidFill>
                <a:schemeClr val="bg2">
                  <a:lumMod val="75000"/>
                </a:schemeClr>
              </a:solidFill>
              <a:latin typeface="+mn-lt"/>
              <a:ea typeface="Roboto" pitchFamily="2" charset="0"/>
            </a:endParaRPr>
          </a:p>
        </p:txBody>
      </p:sp>
      <p:sp>
        <p:nvSpPr>
          <p:cNvPr id="13" name="Rectangle 12"/>
          <p:cNvSpPr/>
          <p:nvPr/>
        </p:nvSpPr>
        <p:spPr>
          <a:xfrm>
            <a:off x="2546985" y="1019175"/>
            <a:ext cx="3281045" cy="5016500"/>
          </a:xfrm>
          <a:prstGeom prst="rect">
            <a:avLst/>
          </a:prstGeom>
          <a:blipFill rotWithShape="1">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cxnSp>
        <p:nvCxnSpPr>
          <p:cNvPr id="15" name="Straight Connector 14"/>
          <p:cNvCxnSpPr/>
          <p:nvPr/>
        </p:nvCxnSpPr>
        <p:spPr>
          <a:xfrm flipH="1">
            <a:off x="801688" y="6116320"/>
            <a:ext cx="10367962"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 presetClass="entr" presetSubtype="4" fill="hold" grpId="0" nodeType="withEffect">
                                  <p:stCondLst>
                                    <p:cond delay="20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2" presetClass="entr" presetSubtype="8" fill="hold" grpId="0" nodeType="withEffect">
                                  <p:stCondLst>
                                    <p:cond delay="230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par>
                                <p:cTn id="23" presetID="22" presetClass="entr" presetSubtype="8" fill="hold" nodeType="withEffect">
                                  <p:stCondLst>
                                    <p:cond delay="3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8" grpId="0"/>
      <p:bldP spid="1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bwMode="auto">
          <a:xfrm>
            <a:off x="11622088" y="147638"/>
            <a:ext cx="454025" cy="377825"/>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34854" name="TextBox 21"/>
            <p:cNvSpPr txBox="1">
              <a:spLocks noChangeArrowheads="1"/>
            </p:cNvSpPr>
            <p:nvPr/>
          </p:nvSpPr>
          <p:spPr bwMode="auto">
            <a:xfrm>
              <a:off x="9334685" y="763508"/>
              <a:ext cx="454547" cy="3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3B8F3491-27A6-4BF2-85CC-77C3505E18EC}" type="slidenum">
                <a:rPr lang="id-ID" altLang="zh-CN" sz="1400">
                  <a:solidFill>
                    <a:srgbClr val="4B2C50"/>
                  </a:solidFill>
                  <a:latin typeface="Roboto" pitchFamily="2" charset="0"/>
                  <a:ea typeface="Roboto" pitchFamily="2" charset="0"/>
                  <a:cs typeface="Roboto" pitchFamily="2" charset="0"/>
                </a:rPr>
              </a:fld>
              <a:endParaRPr lang="id-ID" altLang="zh-CN" sz="1400">
                <a:solidFill>
                  <a:srgbClr val="4B2C50"/>
                </a:solidFill>
                <a:latin typeface="Roboto" pitchFamily="2" charset="0"/>
                <a:ea typeface="Roboto" pitchFamily="2" charset="0"/>
                <a:cs typeface="Roboto" pitchFamily="2" charset="0"/>
              </a:endParaRPr>
            </a:p>
          </p:txBody>
        </p:sp>
      </p:grpSp>
      <p:sp>
        <p:nvSpPr>
          <p:cNvPr id="5" name="TextBox 4"/>
          <p:cNvSpPr txBox="1"/>
          <p:nvPr/>
        </p:nvSpPr>
        <p:spPr>
          <a:xfrm>
            <a:off x="3544888" y="511175"/>
            <a:ext cx="5164137" cy="645160"/>
          </a:xfrm>
          <a:prstGeom prst="rect">
            <a:avLst/>
          </a:prstGeom>
          <a:noFill/>
        </p:spPr>
        <p:txBody>
          <a:bodyPr>
            <a:spAutoFit/>
          </a:bodyPr>
          <a:lstStyle/>
          <a:p>
            <a:pPr algn="ctr" eaLnBrk="1" fontAlgn="auto" hangingPunct="1">
              <a:spcBef>
                <a:spcPts val="0"/>
              </a:spcBef>
              <a:spcAft>
                <a:spcPts val="0"/>
              </a:spcAft>
              <a:defRPr/>
            </a:pPr>
            <a:r>
              <a:rPr lang="zh-CN" altLang="en-US" sz="3600" b="1">
                <a:solidFill>
                  <a:srgbClr val="00B050"/>
                </a:solidFill>
                <a:effectLst>
                  <a:outerShdw blurRad="38100" dist="19050" dir="2700000" algn="tl" rotWithShape="0">
                    <a:schemeClr val="dk1">
                      <a:alpha val="40000"/>
                    </a:schemeClr>
                  </a:outerShdw>
                </a:effectLst>
                <a:ea typeface="宋体" panose="02010600030101010101" pitchFamily="2" charset="-122"/>
                <a:cs typeface="Roboto" pitchFamily="2" charset="0"/>
                <a:sym typeface="+mn-ea"/>
              </a:rPr>
              <a:t>进行主页设计</a:t>
            </a:r>
            <a:endParaRPr lang="id-ID" sz="3600" dirty="0">
              <a:solidFill>
                <a:schemeClr val="bg2">
                  <a:lumMod val="10000"/>
                </a:schemeClr>
              </a:solidFill>
              <a:latin typeface="+mn-lt"/>
            </a:endParaRPr>
          </a:p>
        </p:txBody>
      </p:sp>
      <p:sp>
        <p:nvSpPr>
          <p:cNvPr id="6" name="Title 1"/>
          <p:cNvSpPr txBox="1"/>
          <p:nvPr/>
        </p:nvSpPr>
        <p:spPr>
          <a:xfrm>
            <a:off x="4606925" y="987425"/>
            <a:ext cx="2892425" cy="36353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a:solidFill>
                  <a:schemeClr val="bg2">
                    <a:lumMod val="75000"/>
                  </a:schemeClr>
                </a:solidFill>
                <a:latin typeface="+mn-lt"/>
                <a:ea typeface="Roboto" pitchFamily="2" charset="0"/>
              </a:rPr>
              <a:t>Put a relevant subtitle in this line</a:t>
            </a:r>
            <a:endParaRPr lang="en-US" sz="1400" dirty="0">
              <a:solidFill>
                <a:schemeClr val="bg2">
                  <a:lumMod val="75000"/>
                </a:schemeClr>
              </a:solidFill>
              <a:latin typeface="+mn-lt"/>
              <a:ea typeface="Roboto" pitchFamily="2" charset="0"/>
            </a:endParaRPr>
          </a:p>
        </p:txBody>
      </p:sp>
      <p:sp>
        <p:nvSpPr>
          <p:cNvPr id="11" name="Rounded Rectangle 10"/>
          <p:cNvSpPr>
            <a:spLocks noChangeAspect="1"/>
          </p:cNvSpPr>
          <p:nvPr/>
        </p:nvSpPr>
        <p:spPr>
          <a:xfrm>
            <a:off x="6187123" y="3147378"/>
            <a:ext cx="561975" cy="561975"/>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2" name="Rounded Rectangle 11"/>
          <p:cNvSpPr>
            <a:spLocks noChangeAspect="1"/>
          </p:cNvSpPr>
          <p:nvPr/>
        </p:nvSpPr>
        <p:spPr>
          <a:xfrm>
            <a:off x="6185535" y="3863340"/>
            <a:ext cx="561975" cy="561975"/>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3" name="Oval 4"/>
          <p:cNvSpPr>
            <a:spLocks noChangeAspect="1"/>
          </p:cNvSpPr>
          <p:nvPr/>
        </p:nvSpPr>
        <p:spPr>
          <a:xfrm>
            <a:off x="6255385" y="3180715"/>
            <a:ext cx="449263" cy="450850"/>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14" name="Freeform 24"/>
          <p:cNvSpPr>
            <a:spLocks noChangeAspect="1" noEditPoints="1"/>
          </p:cNvSpPr>
          <p:nvPr/>
        </p:nvSpPr>
        <p:spPr bwMode="auto">
          <a:xfrm>
            <a:off x="6288723" y="4047490"/>
            <a:ext cx="336550" cy="180975"/>
          </a:xfrm>
          <a:custGeom>
            <a:avLst/>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bg1">
              <a:lumMod val="95000"/>
            </a:schemeClr>
          </a:solidFill>
          <a:ln>
            <a:noFill/>
          </a:ln>
        </p:spPr>
        <p:txBody>
          <a:bodyPr/>
          <a:lstStyle/>
          <a:p>
            <a:pPr eaLnBrk="1" hangingPunct="1">
              <a:defRPr/>
            </a:pPr>
            <a:endParaRPr lang="en-US" altLang="zh-CN">
              <a:solidFill>
                <a:srgbClr val="2980B9"/>
              </a:solidFill>
            </a:endParaRPr>
          </a:p>
        </p:txBody>
      </p:sp>
      <p:sp>
        <p:nvSpPr>
          <p:cNvPr id="15" name="Rounded Rectangle 14"/>
          <p:cNvSpPr>
            <a:spLocks noChangeAspect="1"/>
          </p:cNvSpPr>
          <p:nvPr/>
        </p:nvSpPr>
        <p:spPr>
          <a:xfrm>
            <a:off x="6198235" y="2428240"/>
            <a:ext cx="561975" cy="561975"/>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6" name="Oval 4"/>
          <p:cNvSpPr>
            <a:spLocks noChangeAspect="1"/>
          </p:cNvSpPr>
          <p:nvPr/>
        </p:nvSpPr>
        <p:spPr>
          <a:xfrm>
            <a:off x="6266498" y="2461578"/>
            <a:ext cx="449262" cy="449262"/>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34848" name="TextBox 26"/>
          <p:cNvSpPr txBox="1">
            <a:spLocks noChangeArrowheads="1"/>
          </p:cNvSpPr>
          <p:nvPr/>
        </p:nvSpPr>
        <p:spPr bwMode="auto">
          <a:xfrm>
            <a:off x="6880860" y="2629535"/>
            <a:ext cx="22225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id-ID" sz="1800">
                <a:solidFill>
                  <a:schemeClr val="accent6">
                    <a:lumMod val="50000"/>
                  </a:schemeClr>
                </a:solidFill>
                <a:ea typeface="宋体" panose="02010600030101010101" pitchFamily="2" charset="-122"/>
                <a:cs typeface="Roboto" pitchFamily="2" charset="0"/>
              </a:rPr>
              <a:t>主页设计</a:t>
            </a:r>
            <a:endParaRPr lang="zh-CN" sz="1000">
              <a:solidFill>
                <a:schemeClr val="accent6">
                  <a:lumMod val="50000"/>
                </a:schemeClr>
              </a:solidFill>
            </a:endParaRPr>
          </a:p>
          <a:p>
            <a:pPr eaLnBrk="1" hangingPunct="1"/>
            <a:r>
              <a:rPr lang="en-US" altLang="zh-CN" sz="1800">
                <a:solidFill>
                  <a:schemeClr val="bg2">
                    <a:lumMod val="10000"/>
                  </a:schemeClr>
                </a:solidFill>
              </a:rPr>
              <a:t>                      ——</a:t>
            </a:r>
            <a:r>
              <a:rPr lang="zh-CN" altLang="en-US" sz="1800">
                <a:solidFill>
                  <a:schemeClr val="bg2">
                    <a:lumMod val="10000"/>
                  </a:schemeClr>
                </a:solidFill>
              </a:rPr>
              <a:t>刘卓</a:t>
            </a:r>
            <a:endParaRPr lang="zh-CN" altLang="en-US" sz="1800">
              <a:solidFill>
                <a:schemeClr val="bg2">
                  <a:lumMod val="10000"/>
                </a:schemeClr>
              </a:solidFill>
            </a:endParaRPr>
          </a:p>
        </p:txBody>
      </p:sp>
      <p:sp>
        <p:nvSpPr>
          <p:cNvPr id="36" name="TextBox 35"/>
          <p:cNvSpPr txBox="1"/>
          <p:nvPr/>
        </p:nvSpPr>
        <p:spPr>
          <a:xfrm>
            <a:off x="912813" y="5446713"/>
            <a:ext cx="10510837" cy="590550"/>
          </a:xfrm>
          <a:prstGeom prst="rect">
            <a:avLst/>
          </a:prstGeom>
          <a:noFill/>
        </p:spPr>
        <p:txBody>
          <a:bodyPr rIns="144000" bIns="36000" spcCol="360000">
            <a:spAutoFit/>
          </a:bodyPr>
          <a:lstStyle/>
          <a:p>
            <a:pPr algn="ctr" eaLnBrk="1" fontAlgn="auto" hangingPunct="1">
              <a:spcBef>
                <a:spcPts val="0"/>
              </a:spcBef>
              <a:spcAft>
                <a:spcPts val="0"/>
              </a:spcAft>
              <a:defRPr/>
            </a:pPr>
            <a:r>
              <a:rPr lang="en-US" sz="1100" dirty="0">
                <a:solidFill>
                  <a:schemeClr val="bg2">
                    <a:lumMod val="50000"/>
                  </a:schemeClr>
                </a:solidFill>
                <a:latin typeface="+mn-lt"/>
                <a:ea typeface="Roboto"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2">
                    <a:lumMod val="50000"/>
                  </a:schemeClr>
                </a:solidFill>
                <a:latin typeface="+mn-lt"/>
                <a:ea typeface="Roboto" pitchFamily="2" charset="0"/>
              </a:rPr>
              <a:t> </a:t>
            </a:r>
            <a:r>
              <a:rPr lang="en-US" sz="1100" dirty="0">
                <a:solidFill>
                  <a:schemeClr val="bg2">
                    <a:lumMod val="50000"/>
                  </a:schemeClr>
                </a:solidFill>
                <a:latin typeface="+mn-lt"/>
                <a:ea typeface="Roboto" pitchFamily="2" charset="0"/>
              </a:rPr>
              <a:t>Contrary to popular belief It has roots in a piece of classical Latin literature from 45 BC. </a:t>
            </a:r>
            <a:endParaRPr lang="en-US" sz="1100" dirty="0">
              <a:solidFill>
                <a:schemeClr val="bg2">
                  <a:lumMod val="50000"/>
                </a:schemeClr>
              </a:solidFill>
              <a:latin typeface="+mn-lt"/>
              <a:ea typeface="Roboto" pitchFamily="2" charset="0"/>
            </a:endParaRPr>
          </a:p>
        </p:txBody>
      </p:sp>
      <p:sp>
        <p:nvSpPr>
          <p:cNvPr id="39" name="Rectangle 38">
            <a:hlinkClick r:id="rId1" tooltip="" action="ppaction://hlinkfile"/>
          </p:cNvPr>
          <p:cNvSpPr/>
          <p:nvPr/>
        </p:nvSpPr>
        <p:spPr>
          <a:xfrm>
            <a:off x="3663315" y="1443355"/>
            <a:ext cx="2132330" cy="359537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cxnSp>
        <p:nvCxnSpPr>
          <p:cNvPr id="43" name="Straight Connector 42"/>
          <p:cNvCxnSpPr/>
          <p:nvPr/>
        </p:nvCxnSpPr>
        <p:spPr>
          <a:xfrm>
            <a:off x="974725" y="5326063"/>
            <a:ext cx="10336213"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4" presetClass="entr" presetSubtype="10" fill="hold" grpId="0" nodeType="withEffect">
                                  <p:stCondLst>
                                    <p:cond delay="350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1500"/>
                                        <p:tgtEl>
                                          <p:spTgt spid="11"/>
                                        </p:tgtEl>
                                      </p:cBhvr>
                                    </p:animEffect>
                                  </p:childTnLst>
                                </p:cTn>
                              </p:par>
                              <p:par>
                                <p:cTn id="19" presetID="14" presetClass="entr" presetSubtype="10" fill="hold" grpId="0" nodeType="withEffect">
                                  <p:stCondLst>
                                    <p:cond delay="350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1500"/>
                                        <p:tgtEl>
                                          <p:spTgt spid="12"/>
                                        </p:tgtEl>
                                      </p:cBhvr>
                                    </p:animEffect>
                                  </p:childTnLst>
                                </p:cTn>
                              </p:par>
                              <p:par>
                                <p:cTn id="22" presetID="14" presetClass="entr" presetSubtype="10" fill="hold" grpId="0" nodeType="withEffect">
                                  <p:stCondLst>
                                    <p:cond delay="350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1500"/>
                                        <p:tgtEl>
                                          <p:spTgt spid="15"/>
                                        </p:tgtEl>
                                      </p:cBhvr>
                                    </p:animEffect>
                                  </p:childTnLst>
                                </p:cTn>
                              </p:par>
                              <p:par>
                                <p:cTn id="25" presetID="53" presetClass="entr" presetSubtype="16" fill="hold" grpId="0" nodeType="withEffect">
                                  <p:stCondLst>
                                    <p:cond delay="50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50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5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2" presetClass="entr" presetSubtype="2" fill="hold" grpId="0" nodeType="withEffect">
                                  <p:stCondLst>
                                    <p:cond delay="95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par>
                                <p:cTn id="44" presetID="2" presetClass="entr" presetSubtype="4" fill="hold" nodeType="withEffect">
                                  <p:stCondLst>
                                    <p:cond delay="100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bldLvl="0" animBg="1"/>
      <p:bldP spid="12" grpId="0" bldLvl="0" animBg="1"/>
      <p:bldP spid="13" grpId="0" bldLvl="0" animBg="1"/>
      <p:bldP spid="15" grpId="0" bldLvl="0" animBg="1"/>
      <p:bldP spid="16" grpId="0" bldLvl="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bwMode="auto">
          <a:xfrm>
            <a:off x="11622088" y="147638"/>
            <a:ext cx="454025" cy="377825"/>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34854" name="TextBox 21"/>
            <p:cNvSpPr txBox="1">
              <a:spLocks noChangeArrowheads="1"/>
            </p:cNvSpPr>
            <p:nvPr/>
          </p:nvSpPr>
          <p:spPr bwMode="auto">
            <a:xfrm>
              <a:off x="9334685" y="763508"/>
              <a:ext cx="454547" cy="3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3B8F3491-27A6-4BF2-85CC-77C3505E18EC}" type="slidenum">
                <a:rPr lang="id-ID" altLang="zh-CN" sz="1400">
                  <a:solidFill>
                    <a:srgbClr val="4B2C50"/>
                  </a:solidFill>
                  <a:latin typeface="Roboto" pitchFamily="2" charset="0"/>
                  <a:ea typeface="Roboto" pitchFamily="2" charset="0"/>
                  <a:cs typeface="Roboto" pitchFamily="2" charset="0"/>
                </a:rPr>
              </a:fld>
              <a:endParaRPr lang="id-ID" altLang="zh-CN" sz="1400">
                <a:solidFill>
                  <a:srgbClr val="4B2C50"/>
                </a:solidFill>
                <a:latin typeface="Roboto" pitchFamily="2" charset="0"/>
                <a:ea typeface="Roboto" pitchFamily="2" charset="0"/>
                <a:cs typeface="Roboto" pitchFamily="2" charset="0"/>
              </a:endParaRPr>
            </a:p>
          </p:txBody>
        </p:sp>
      </p:grpSp>
      <p:sp>
        <p:nvSpPr>
          <p:cNvPr id="5" name="TextBox 4"/>
          <p:cNvSpPr txBox="1"/>
          <p:nvPr/>
        </p:nvSpPr>
        <p:spPr>
          <a:xfrm>
            <a:off x="3544888" y="511175"/>
            <a:ext cx="5164137" cy="645160"/>
          </a:xfrm>
          <a:prstGeom prst="rect">
            <a:avLst/>
          </a:prstGeom>
          <a:noFill/>
        </p:spPr>
        <p:txBody>
          <a:bodyPr>
            <a:spAutoFit/>
          </a:bodyPr>
          <a:lstStyle/>
          <a:p>
            <a:pPr algn="ctr" eaLnBrk="1" fontAlgn="auto" hangingPunct="1">
              <a:spcBef>
                <a:spcPts val="0"/>
              </a:spcBef>
              <a:spcAft>
                <a:spcPts val="0"/>
              </a:spcAft>
              <a:defRPr/>
            </a:pPr>
            <a:r>
              <a:rPr lang="zh-CN" altLang="en-US" sz="3600" b="1">
                <a:solidFill>
                  <a:srgbClr val="00B050"/>
                </a:solidFill>
                <a:effectLst>
                  <a:outerShdw blurRad="38100" dist="19050" dir="2700000" algn="tl" rotWithShape="0">
                    <a:schemeClr val="dk1">
                      <a:alpha val="40000"/>
                    </a:schemeClr>
                  </a:outerShdw>
                </a:effectLst>
                <a:ea typeface="宋体" panose="02010600030101010101" pitchFamily="2" charset="-122"/>
                <a:cs typeface="Roboto" pitchFamily="2" charset="0"/>
                <a:sym typeface="+mn-ea"/>
              </a:rPr>
              <a:t>进行主页设计</a:t>
            </a:r>
            <a:endParaRPr lang="id-ID" sz="3600" dirty="0">
              <a:solidFill>
                <a:schemeClr val="bg2">
                  <a:lumMod val="10000"/>
                </a:schemeClr>
              </a:solidFill>
              <a:latin typeface="+mn-lt"/>
            </a:endParaRPr>
          </a:p>
        </p:txBody>
      </p:sp>
      <p:sp>
        <p:nvSpPr>
          <p:cNvPr id="6" name="Title 1"/>
          <p:cNvSpPr txBox="1"/>
          <p:nvPr/>
        </p:nvSpPr>
        <p:spPr>
          <a:xfrm>
            <a:off x="4606925" y="987425"/>
            <a:ext cx="2892425" cy="36353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a:solidFill>
                  <a:schemeClr val="bg2">
                    <a:lumMod val="75000"/>
                  </a:schemeClr>
                </a:solidFill>
                <a:latin typeface="+mn-lt"/>
                <a:ea typeface="Roboto" pitchFamily="2" charset="0"/>
              </a:rPr>
              <a:t>Put a relevant subtitle in this line</a:t>
            </a:r>
            <a:endParaRPr lang="en-US" sz="1400" dirty="0">
              <a:solidFill>
                <a:schemeClr val="bg2">
                  <a:lumMod val="75000"/>
                </a:schemeClr>
              </a:solidFill>
              <a:latin typeface="+mn-lt"/>
              <a:ea typeface="Roboto" pitchFamily="2" charset="0"/>
            </a:endParaRPr>
          </a:p>
        </p:txBody>
      </p:sp>
      <p:sp>
        <p:nvSpPr>
          <p:cNvPr id="11" name="Rounded Rectangle 10"/>
          <p:cNvSpPr>
            <a:spLocks noChangeAspect="1"/>
          </p:cNvSpPr>
          <p:nvPr/>
        </p:nvSpPr>
        <p:spPr>
          <a:xfrm>
            <a:off x="6187123" y="3147378"/>
            <a:ext cx="561975" cy="561975"/>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2" name="Rounded Rectangle 11"/>
          <p:cNvSpPr>
            <a:spLocks noChangeAspect="1"/>
          </p:cNvSpPr>
          <p:nvPr/>
        </p:nvSpPr>
        <p:spPr>
          <a:xfrm>
            <a:off x="6185535" y="3863340"/>
            <a:ext cx="561975" cy="561975"/>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3" name="Oval 4"/>
          <p:cNvSpPr>
            <a:spLocks noChangeAspect="1"/>
          </p:cNvSpPr>
          <p:nvPr/>
        </p:nvSpPr>
        <p:spPr>
          <a:xfrm>
            <a:off x="6255385" y="3180715"/>
            <a:ext cx="449263" cy="450850"/>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14" name="Freeform 24"/>
          <p:cNvSpPr>
            <a:spLocks noChangeAspect="1" noEditPoints="1"/>
          </p:cNvSpPr>
          <p:nvPr/>
        </p:nvSpPr>
        <p:spPr bwMode="auto">
          <a:xfrm>
            <a:off x="6288723" y="4047490"/>
            <a:ext cx="336550" cy="180975"/>
          </a:xfrm>
          <a:custGeom>
            <a:avLst/>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bg1">
              <a:lumMod val="95000"/>
            </a:schemeClr>
          </a:solidFill>
          <a:ln>
            <a:noFill/>
          </a:ln>
        </p:spPr>
        <p:txBody>
          <a:bodyPr/>
          <a:lstStyle/>
          <a:p>
            <a:pPr eaLnBrk="1" hangingPunct="1">
              <a:defRPr/>
            </a:pPr>
            <a:endParaRPr lang="en-US" altLang="zh-CN">
              <a:solidFill>
                <a:srgbClr val="2980B9"/>
              </a:solidFill>
            </a:endParaRPr>
          </a:p>
        </p:txBody>
      </p:sp>
      <p:sp>
        <p:nvSpPr>
          <p:cNvPr id="15" name="Rounded Rectangle 14"/>
          <p:cNvSpPr>
            <a:spLocks noChangeAspect="1"/>
          </p:cNvSpPr>
          <p:nvPr/>
        </p:nvSpPr>
        <p:spPr>
          <a:xfrm>
            <a:off x="6198235" y="2428240"/>
            <a:ext cx="561975" cy="561975"/>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6" name="Oval 4"/>
          <p:cNvSpPr>
            <a:spLocks noChangeAspect="1"/>
          </p:cNvSpPr>
          <p:nvPr/>
        </p:nvSpPr>
        <p:spPr>
          <a:xfrm>
            <a:off x="6266498" y="2461578"/>
            <a:ext cx="449262" cy="449262"/>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34848" name="TextBox 26"/>
          <p:cNvSpPr txBox="1">
            <a:spLocks noChangeArrowheads="1"/>
          </p:cNvSpPr>
          <p:nvPr/>
        </p:nvSpPr>
        <p:spPr bwMode="auto">
          <a:xfrm>
            <a:off x="6870700" y="2629535"/>
            <a:ext cx="251841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id-ID" sz="1800">
                <a:solidFill>
                  <a:schemeClr val="accent6">
                    <a:lumMod val="50000"/>
                  </a:schemeClr>
                </a:solidFill>
                <a:ea typeface="宋体" panose="02010600030101010101" pitchFamily="2" charset="-122"/>
                <a:cs typeface="Roboto" pitchFamily="2" charset="0"/>
              </a:rPr>
              <a:t>主页设计</a:t>
            </a:r>
            <a:endParaRPr lang="zh-CN" sz="1000">
              <a:solidFill>
                <a:schemeClr val="accent6">
                  <a:lumMod val="50000"/>
                </a:schemeClr>
              </a:solidFill>
            </a:endParaRPr>
          </a:p>
          <a:p>
            <a:pPr eaLnBrk="1" hangingPunct="1"/>
            <a:r>
              <a:rPr lang="en-US" altLang="zh-CN" sz="1800">
                <a:solidFill>
                  <a:schemeClr val="bg2">
                    <a:lumMod val="10000"/>
                  </a:schemeClr>
                </a:solidFill>
              </a:rPr>
              <a:t>                      ——</a:t>
            </a:r>
            <a:r>
              <a:rPr lang="zh-CN" altLang="en-US" sz="1800">
                <a:solidFill>
                  <a:schemeClr val="bg2">
                    <a:lumMod val="10000"/>
                  </a:schemeClr>
                </a:solidFill>
              </a:rPr>
              <a:t>胥玉姣</a:t>
            </a:r>
            <a:endParaRPr lang="zh-CN" altLang="en-US" sz="1800">
              <a:solidFill>
                <a:schemeClr val="bg2">
                  <a:lumMod val="10000"/>
                </a:schemeClr>
              </a:solidFill>
            </a:endParaRPr>
          </a:p>
        </p:txBody>
      </p:sp>
      <p:sp>
        <p:nvSpPr>
          <p:cNvPr id="36" name="TextBox 35"/>
          <p:cNvSpPr txBox="1"/>
          <p:nvPr/>
        </p:nvSpPr>
        <p:spPr>
          <a:xfrm>
            <a:off x="912813" y="5446713"/>
            <a:ext cx="10510837" cy="590550"/>
          </a:xfrm>
          <a:prstGeom prst="rect">
            <a:avLst/>
          </a:prstGeom>
          <a:noFill/>
        </p:spPr>
        <p:txBody>
          <a:bodyPr rIns="144000" bIns="36000" spcCol="360000">
            <a:spAutoFit/>
          </a:bodyPr>
          <a:lstStyle/>
          <a:p>
            <a:pPr algn="ctr" eaLnBrk="1" fontAlgn="auto" hangingPunct="1">
              <a:spcBef>
                <a:spcPts val="0"/>
              </a:spcBef>
              <a:spcAft>
                <a:spcPts val="0"/>
              </a:spcAft>
              <a:defRPr/>
            </a:pPr>
            <a:r>
              <a:rPr lang="en-US" sz="1100" dirty="0">
                <a:solidFill>
                  <a:schemeClr val="bg2">
                    <a:lumMod val="50000"/>
                  </a:schemeClr>
                </a:solidFill>
                <a:latin typeface="+mn-lt"/>
                <a:ea typeface="Roboto"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2">
                    <a:lumMod val="50000"/>
                  </a:schemeClr>
                </a:solidFill>
                <a:latin typeface="+mn-lt"/>
                <a:ea typeface="Roboto" pitchFamily="2" charset="0"/>
              </a:rPr>
              <a:t> </a:t>
            </a:r>
            <a:r>
              <a:rPr lang="en-US" sz="1100" dirty="0">
                <a:solidFill>
                  <a:schemeClr val="bg2">
                    <a:lumMod val="50000"/>
                  </a:schemeClr>
                </a:solidFill>
                <a:latin typeface="+mn-lt"/>
                <a:ea typeface="Roboto" pitchFamily="2" charset="0"/>
              </a:rPr>
              <a:t>Contrary to popular belief It has roots in a piece of classical Latin literature from 45 BC. </a:t>
            </a:r>
            <a:endParaRPr lang="en-US" sz="1100" dirty="0">
              <a:solidFill>
                <a:schemeClr val="bg2">
                  <a:lumMod val="50000"/>
                </a:schemeClr>
              </a:solidFill>
              <a:latin typeface="+mn-lt"/>
              <a:ea typeface="Roboto" pitchFamily="2" charset="0"/>
            </a:endParaRPr>
          </a:p>
        </p:txBody>
      </p:sp>
      <p:sp>
        <p:nvSpPr>
          <p:cNvPr id="39" name="Rectangle 38">
            <a:hlinkClick r:id="rId1" tooltip="" action="ppaction://hlinkfile"/>
          </p:cNvPr>
          <p:cNvSpPr/>
          <p:nvPr/>
        </p:nvSpPr>
        <p:spPr>
          <a:xfrm>
            <a:off x="3663315" y="1443355"/>
            <a:ext cx="2132330" cy="359537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cxnSp>
        <p:nvCxnSpPr>
          <p:cNvPr id="43" name="Straight Connector 42"/>
          <p:cNvCxnSpPr/>
          <p:nvPr/>
        </p:nvCxnSpPr>
        <p:spPr>
          <a:xfrm>
            <a:off x="974725" y="5326063"/>
            <a:ext cx="10336213"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4" presetClass="entr" presetSubtype="10" fill="hold" grpId="0" nodeType="withEffect">
                                  <p:stCondLst>
                                    <p:cond delay="350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1500"/>
                                        <p:tgtEl>
                                          <p:spTgt spid="11"/>
                                        </p:tgtEl>
                                      </p:cBhvr>
                                    </p:animEffect>
                                  </p:childTnLst>
                                </p:cTn>
                              </p:par>
                              <p:par>
                                <p:cTn id="19" presetID="14" presetClass="entr" presetSubtype="10" fill="hold" grpId="0" nodeType="withEffect">
                                  <p:stCondLst>
                                    <p:cond delay="350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1500"/>
                                        <p:tgtEl>
                                          <p:spTgt spid="12"/>
                                        </p:tgtEl>
                                      </p:cBhvr>
                                    </p:animEffect>
                                  </p:childTnLst>
                                </p:cTn>
                              </p:par>
                              <p:par>
                                <p:cTn id="22" presetID="14" presetClass="entr" presetSubtype="10" fill="hold" grpId="0" nodeType="withEffect">
                                  <p:stCondLst>
                                    <p:cond delay="350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1500"/>
                                        <p:tgtEl>
                                          <p:spTgt spid="15"/>
                                        </p:tgtEl>
                                      </p:cBhvr>
                                    </p:animEffect>
                                  </p:childTnLst>
                                </p:cTn>
                              </p:par>
                              <p:par>
                                <p:cTn id="25" presetID="53" presetClass="entr" presetSubtype="16" fill="hold" grpId="0" nodeType="withEffect">
                                  <p:stCondLst>
                                    <p:cond delay="50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50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5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2" presetClass="entr" presetSubtype="2" fill="hold" grpId="0" nodeType="withEffect">
                                  <p:stCondLst>
                                    <p:cond delay="95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par>
                                <p:cTn id="44" presetID="2" presetClass="entr" presetSubtype="4" fill="hold" nodeType="withEffect">
                                  <p:stCondLst>
                                    <p:cond delay="100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bldLvl="0" animBg="1"/>
      <p:bldP spid="12" grpId="0" bldLvl="0" animBg="1"/>
      <p:bldP spid="13" grpId="0" bldLvl="0" animBg="1"/>
      <p:bldP spid="15" grpId="0" bldLvl="0" animBg="1"/>
      <p:bldP spid="16" grpId="0" bldLvl="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bwMode="auto">
          <a:xfrm>
            <a:off x="11622088" y="147638"/>
            <a:ext cx="454025" cy="377825"/>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34854" name="TextBox 21"/>
            <p:cNvSpPr txBox="1">
              <a:spLocks noChangeArrowheads="1"/>
            </p:cNvSpPr>
            <p:nvPr/>
          </p:nvSpPr>
          <p:spPr bwMode="auto">
            <a:xfrm>
              <a:off x="9334685" y="763508"/>
              <a:ext cx="454547" cy="3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3B8F3491-27A6-4BF2-85CC-77C3505E18EC}" type="slidenum">
                <a:rPr lang="id-ID" altLang="zh-CN" sz="1400">
                  <a:solidFill>
                    <a:srgbClr val="4B2C50"/>
                  </a:solidFill>
                  <a:latin typeface="Roboto" pitchFamily="2" charset="0"/>
                  <a:ea typeface="Roboto" pitchFamily="2" charset="0"/>
                  <a:cs typeface="Roboto" pitchFamily="2" charset="0"/>
                </a:rPr>
              </a:fld>
              <a:endParaRPr lang="id-ID" altLang="zh-CN" sz="1400">
                <a:solidFill>
                  <a:srgbClr val="4B2C50"/>
                </a:solidFill>
                <a:latin typeface="Roboto" pitchFamily="2" charset="0"/>
                <a:ea typeface="Roboto" pitchFamily="2" charset="0"/>
                <a:cs typeface="Roboto" pitchFamily="2" charset="0"/>
              </a:endParaRPr>
            </a:p>
          </p:txBody>
        </p:sp>
      </p:grpSp>
      <p:sp>
        <p:nvSpPr>
          <p:cNvPr id="5" name="TextBox 4"/>
          <p:cNvSpPr txBox="1"/>
          <p:nvPr/>
        </p:nvSpPr>
        <p:spPr>
          <a:xfrm>
            <a:off x="3544888" y="511175"/>
            <a:ext cx="5164137" cy="645160"/>
          </a:xfrm>
          <a:prstGeom prst="rect">
            <a:avLst/>
          </a:prstGeom>
          <a:noFill/>
        </p:spPr>
        <p:txBody>
          <a:bodyPr>
            <a:spAutoFit/>
          </a:bodyPr>
          <a:lstStyle/>
          <a:p>
            <a:pPr algn="ctr" eaLnBrk="1" fontAlgn="auto" hangingPunct="1">
              <a:spcBef>
                <a:spcPts val="0"/>
              </a:spcBef>
              <a:spcAft>
                <a:spcPts val="0"/>
              </a:spcAft>
              <a:defRPr/>
            </a:pPr>
            <a:r>
              <a:rPr lang="zh-CN" altLang="en-US" sz="3600" b="1">
                <a:solidFill>
                  <a:srgbClr val="00B050"/>
                </a:solidFill>
                <a:effectLst>
                  <a:outerShdw blurRad="38100" dist="19050" dir="2700000" algn="tl" rotWithShape="0">
                    <a:schemeClr val="dk1">
                      <a:alpha val="40000"/>
                    </a:schemeClr>
                  </a:outerShdw>
                </a:effectLst>
                <a:ea typeface="宋体" panose="02010600030101010101" pitchFamily="2" charset="-122"/>
                <a:cs typeface="Roboto" pitchFamily="2" charset="0"/>
                <a:sym typeface="+mn-ea"/>
              </a:rPr>
              <a:t>进行主页设计</a:t>
            </a:r>
            <a:endParaRPr lang="id-ID" sz="3600" dirty="0">
              <a:solidFill>
                <a:schemeClr val="bg2">
                  <a:lumMod val="10000"/>
                </a:schemeClr>
              </a:solidFill>
              <a:latin typeface="+mn-lt"/>
            </a:endParaRPr>
          </a:p>
        </p:txBody>
      </p:sp>
      <p:sp>
        <p:nvSpPr>
          <p:cNvPr id="6" name="Title 1"/>
          <p:cNvSpPr txBox="1"/>
          <p:nvPr/>
        </p:nvSpPr>
        <p:spPr>
          <a:xfrm>
            <a:off x="4606925" y="987425"/>
            <a:ext cx="2892425" cy="36353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a:solidFill>
                  <a:schemeClr val="bg2">
                    <a:lumMod val="75000"/>
                  </a:schemeClr>
                </a:solidFill>
                <a:latin typeface="+mn-lt"/>
                <a:ea typeface="Roboto" pitchFamily="2" charset="0"/>
              </a:rPr>
              <a:t>Put a relevant subtitle in this line</a:t>
            </a:r>
            <a:endParaRPr lang="en-US" sz="1400" dirty="0">
              <a:solidFill>
                <a:schemeClr val="bg2">
                  <a:lumMod val="75000"/>
                </a:schemeClr>
              </a:solidFill>
              <a:latin typeface="+mn-lt"/>
              <a:ea typeface="Roboto" pitchFamily="2" charset="0"/>
            </a:endParaRPr>
          </a:p>
        </p:txBody>
      </p:sp>
      <p:sp>
        <p:nvSpPr>
          <p:cNvPr id="11" name="Rounded Rectangle 10"/>
          <p:cNvSpPr>
            <a:spLocks noChangeAspect="1"/>
          </p:cNvSpPr>
          <p:nvPr/>
        </p:nvSpPr>
        <p:spPr>
          <a:xfrm>
            <a:off x="6187123" y="3147378"/>
            <a:ext cx="561975" cy="561975"/>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2" name="Rounded Rectangle 11"/>
          <p:cNvSpPr>
            <a:spLocks noChangeAspect="1"/>
          </p:cNvSpPr>
          <p:nvPr/>
        </p:nvSpPr>
        <p:spPr>
          <a:xfrm>
            <a:off x="6185535" y="3863340"/>
            <a:ext cx="561975" cy="561975"/>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3" name="Oval 4"/>
          <p:cNvSpPr>
            <a:spLocks noChangeAspect="1"/>
          </p:cNvSpPr>
          <p:nvPr/>
        </p:nvSpPr>
        <p:spPr>
          <a:xfrm>
            <a:off x="6255385" y="3180715"/>
            <a:ext cx="449263" cy="450850"/>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14" name="Freeform 24"/>
          <p:cNvSpPr>
            <a:spLocks noChangeAspect="1" noEditPoints="1"/>
          </p:cNvSpPr>
          <p:nvPr/>
        </p:nvSpPr>
        <p:spPr bwMode="auto">
          <a:xfrm>
            <a:off x="6288723" y="4047490"/>
            <a:ext cx="336550" cy="180975"/>
          </a:xfrm>
          <a:custGeom>
            <a:avLst/>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bg1">
              <a:lumMod val="95000"/>
            </a:schemeClr>
          </a:solidFill>
          <a:ln>
            <a:noFill/>
          </a:ln>
        </p:spPr>
        <p:txBody>
          <a:bodyPr/>
          <a:lstStyle/>
          <a:p>
            <a:pPr eaLnBrk="1" hangingPunct="1">
              <a:defRPr/>
            </a:pPr>
            <a:endParaRPr lang="en-US" altLang="zh-CN">
              <a:solidFill>
                <a:srgbClr val="2980B9"/>
              </a:solidFill>
            </a:endParaRPr>
          </a:p>
        </p:txBody>
      </p:sp>
      <p:sp>
        <p:nvSpPr>
          <p:cNvPr id="15" name="Rounded Rectangle 14"/>
          <p:cNvSpPr>
            <a:spLocks noChangeAspect="1"/>
          </p:cNvSpPr>
          <p:nvPr/>
        </p:nvSpPr>
        <p:spPr>
          <a:xfrm>
            <a:off x="6198235" y="2428240"/>
            <a:ext cx="561975" cy="561975"/>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6" name="Oval 4"/>
          <p:cNvSpPr>
            <a:spLocks noChangeAspect="1"/>
          </p:cNvSpPr>
          <p:nvPr/>
        </p:nvSpPr>
        <p:spPr>
          <a:xfrm>
            <a:off x="6266498" y="2461578"/>
            <a:ext cx="449262" cy="449262"/>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34848" name="TextBox 26"/>
          <p:cNvSpPr txBox="1">
            <a:spLocks noChangeArrowheads="1"/>
          </p:cNvSpPr>
          <p:nvPr/>
        </p:nvSpPr>
        <p:spPr bwMode="auto">
          <a:xfrm>
            <a:off x="6880860" y="2629535"/>
            <a:ext cx="24485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id-ID" sz="1800">
                <a:solidFill>
                  <a:schemeClr val="accent6">
                    <a:lumMod val="50000"/>
                  </a:schemeClr>
                </a:solidFill>
                <a:ea typeface="宋体" panose="02010600030101010101" pitchFamily="2" charset="-122"/>
                <a:cs typeface="Roboto" pitchFamily="2" charset="0"/>
              </a:rPr>
              <a:t>主页设计</a:t>
            </a:r>
            <a:endParaRPr lang="zh-CN" sz="1000">
              <a:solidFill>
                <a:schemeClr val="accent6">
                  <a:lumMod val="50000"/>
                </a:schemeClr>
              </a:solidFill>
            </a:endParaRPr>
          </a:p>
          <a:p>
            <a:pPr eaLnBrk="1" hangingPunct="1"/>
            <a:r>
              <a:rPr lang="en-US" altLang="zh-CN" sz="1800">
                <a:solidFill>
                  <a:schemeClr val="bg2">
                    <a:lumMod val="10000"/>
                  </a:schemeClr>
                </a:solidFill>
              </a:rPr>
              <a:t>                      ——</a:t>
            </a:r>
            <a:r>
              <a:rPr lang="zh-CN" altLang="en-US" sz="1800">
                <a:solidFill>
                  <a:schemeClr val="bg2">
                    <a:lumMod val="10000"/>
                  </a:schemeClr>
                </a:solidFill>
              </a:rPr>
              <a:t>沈金荣</a:t>
            </a:r>
            <a:endParaRPr lang="zh-CN" altLang="en-US" sz="1800">
              <a:solidFill>
                <a:schemeClr val="bg2">
                  <a:lumMod val="10000"/>
                </a:schemeClr>
              </a:solidFill>
            </a:endParaRPr>
          </a:p>
        </p:txBody>
      </p:sp>
      <p:sp>
        <p:nvSpPr>
          <p:cNvPr id="36" name="TextBox 35"/>
          <p:cNvSpPr txBox="1"/>
          <p:nvPr/>
        </p:nvSpPr>
        <p:spPr>
          <a:xfrm>
            <a:off x="912813" y="5446713"/>
            <a:ext cx="10510837" cy="590550"/>
          </a:xfrm>
          <a:prstGeom prst="rect">
            <a:avLst/>
          </a:prstGeom>
          <a:noFill/>
        </p:spPr>
        <p:txBody>
          <a:bodyPr rIns="144000" bIns="36000" spcCol="360000">
            <a:spAutoFit/>
          </a:bodyPr>
          <a:lstStyle/>
          <a:p>
            <a:pPr algn="ctr" eaLnBrk="1" fontAlgn="auto" hangingPunct="1">
              <a:spcBef>
                <a:spcPts val="0"/>
              </a:spcBef>
              <a:spcAft>
                <a:spcPts val="0"/>
              </a:spcAft>
              <a:defRPr/>
            </a:pPr>
            <a:r>
              <a:rPr lang="en-US" sz="1100" dirty="0">
                <a:solidFill>
                  <a:schemeClr val="bg2">
                    <a:lumMod val="50000"/>
                  </a:schemeClr>
                </a:solidFill>
                <a:latin typeface="+mn-lt"/>
                <a:ea typeface="Roboto"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2">
                    <a:lumMod val="50000"/>
                  </a:schemeClr>
                </a:solidFill>
                <a:latin typeface="+mn-lt"/>
                <a:ea typeface="Roboto" pitchFamily="2" charset="0"/>
              </a:rPr>
              <a:t> </a:t>
            </a:r>
            <a:r>
              <a:rPr lang="en-US" sz="1100" dirty="0">
                <a:solidFill>
                  <a:schemeClr val="bg2">
                    <a:lumMod val="50000"/>
                  </a:schemeClr>
                </a:solidFill>
                <a:latin typeface="+mn-lt"/>
                <a:ea typeface="Roboto" pitchFamily="2" charset="0"/>
              </a:rPr>
              <a:t>Contrary to popular belief It has roots in a piece of classical Latin literature from 45 BC. </a:t>
            </a:r>
            <a:endParaRPr lang="en-US" sz="1100" dirty="0">
              <a:solidFill>
                <a:schemeClr val="bg2">
                  <a:lumMod val="50000"/>
                </a:schemeClr>
              </a:solidFill>
              <a:latin typeface="+mn-lt"/>
              <a:ea typeface="Roboto" pitchFamily="2" charset="0"/>
            </a:endParaRPr>
          </a:p>
        </p:txBody>
      </p:sp>
      <p:sp>
        <p:nvSpPr>
          <p:cNvPr id="39" name="Rectangle 38">
            <a:hlinkClick r:id="rId1" tooltip="" action="ppaction://hlinkfile"/>
          </p:cNvPr>
          <p:cNvSpPr/>
          <p:nvPr/>
        </p:nvSpPr>
        <p:spPr>
          <a:xfrm>
            <a:off x="3663315" y="1443355"/>
            <a:ext cx="2132330" cy="359537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cxnSp>
        <p:nvCxnSpPr>
          <p:cNvPr id="43" name="Straight Connector 42"/>
          <p:cNvCxnSpPr/>
          <p:nvPr/>
        </p:nvCxnSpPr>
        <p:spPr>
          <a:xfrm>
            <a:off x="974725" y="5326063"/>
            <a:ext cx="10336213"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4" presetClass="entr" presetSubtype="10" fill="hold" grpId="0" nodeType="withEffect">
                                  <p:stCondLst>
                                    <p:cond delay="350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1500"/>
                                        <p:tgtEl>
                                          <p:spTgt spid="11"/>
                                        </p:tgtEl>
                                      </p:cBhvr>
                                    </p:animEffect>
                                  </p:childTnLst>
                                </p:cTn>
                              </p:par>
                              <p:par>
                                <p:cTn id="19" presetID="14" presetClass="entr" presetSubtype="10" fill="hold" grpId="0" nodeType="withEffect">
                                  <p:stCondLst>
                                    <p:cond delay="350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1500"/>
                                        <p:tgtEl>
                                          <p:spTgt spid="12"/>
                                        </p:tgtEl>
                                      </p:cBhvr>
                                    </p:animEffect>
                                  </p:childTnLst>
                                </p:cTn>
                              </p:par>
                              <p:par>
                                <p:cTn id="22" presetID="14" presetClass="entr" presetSubtype="10" fill="hold" grpId="0" nodeType="withEffect">
                                  <p:stCondLst>
                                    <p:cond delay="350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1500"/>
                                        <p:tgtEl>
                                          <p:spTgt spid="15"/>
                                        </p:tgtEl>
                                      </p:cBhvr>
                                    </p:animEffect>
                                  </p:childTnLst>
                                </p:cTn>
                              </p:par>
                              <p:par>
                                <p:cTn id="25" presetID="53" presetClass="entr" presetSubtype="16" fill="hold" grpId="0" nodeType="withEffect">
                                  <p:stCondLst>
                                    <p:cond delay="50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50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5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2" presetClass="entr" presetSubtype="2" fill="hold" grpId="0" nodeType="withEffect">
                                  <p:stCondLst>
                                    <p:cond delay="95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par>
                                <p:cTn id="44" presetID="2" presetClass="entr" presetSubtype="4" fill="hold" nodeType="withEffect">
                                  <p:stCondLst>
                                    <p:cond delay="100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bldLvl="0" animBg="1"/>
      <p:bldP spid="12" grpId="0" bldLvl="0" animBg="1"/>
      <p:bldP spid="13" grpId="0" bldLvl="0" animBg="1"/>
      <p:bldP spid="15" grpId="0" bldLvl="0" animBg="1"/>
      <p:bldP spid="16" grpId="0" bldLvl="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bwMode="auto">
          <a:xfrm>
            <a:off x="11622088" y="147638"/>
            <a:ext cx="454025" cy="377825"/>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34854" name="TextBox 21"/>
            <p:cNvSpPr txBox="1">
              <a:spLocks noChangeArrowheads="1"/>
            </p:cNvSpPr>
            <p:nvPr/>
          </p:nvSpPr>
          <p:spPr bwMode="auto">
            <a:xfrm>
              <a:off x="9334685" y="763508"/>
              <a:ext cx="454547" cy="3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3B8F3491-27A6-4BF2-85CC-77C3505E18EC}" type="slidenum">
                <a:rPr lang="id-ID" altLang="zh-CN" sz="1400">
                  <a:solidFill>
                    <a:srgbClr val="4B2C50"/>
                  </a:solidFill>
                  <a:latin typeface="Roboto" pitchFamily="2" charset="0"/>
                  <a:ea typeface="Roboto" pitchFamily="2" charset="0"/>
                  <a:cs typeface="Roboto" pitchFamily="2" charset="0"/>
                </a:rPr>
              </a:fld>
              <a:endParaRPr lang="id-ID" altLang="zh-CN" sz="1400">
                <a:solidFill>
                  <a:srgbClr val="4B2C50"/>
                </a:solidFill>
                <a:latin typeface="Roboto" pitchFamily="2" charset="0"/>
                <a:ea typeface="Roboto" pitchFamily="2" charset="0"/>
                <a:cs typeface="Roboto" pitchFamily="2" charset="0"/>
              </a:endParaRPr>
            </a:p>
          </p:txBody>
        </p:sp>
      </p:grpSp>
      <p:sp>
        <p:nvSpPr>
          <p:cNvPr id="5" name="TextBox 4"/>
          <p:cNvSpPr txBox="1"/>
          <p:nvPr/>
        </p:nvSpPr>
        <p:spPr>
          <a:xfrm>
            <a:off x="3544888" y="511175"/>
            <a:ext cx="5164137" cy="645160"/>
          </a:xfrm>
          <a:prstGeom prst="rect">
            <a:avLst/>
          </a:prstGeom>
          <a:noFill/>
        </p:spPr>
        <p:txBody>
          <a:bodyPr>
            <a:spAutoFit/>
          </a:bodyPr>
          <a:lstStyle/>
          <a:p>
            <a:pPr algn="ctr" eaLnBrk="1" fontAlgn="auto" hangingPunct="1">
              <a:spcBef>
                <a:spcPts val="0"/>
              </a:spcBef>
              <a:spcAft>
                <a:spcPts val="0"/>
              </a:spcAft>
              <a:defRPr/>
            </a:pPr>
            <a:r>
              <a:rPr lang="zh-CN" altLang="en-US" sz="3600" b="1">
                <a:solidFill>
                  <a:srgbClr val="00B050"/>
                </a:solidFill>
                <a:effectLst>
                  <a:outerShdw blurRad="38100" dist="19050" dir="2700000" algn="tl" rotWithShape="0">
                    <a:schemeClr val="dk1">
                      <a:alpha val="40000"/>
                    </a:schemeClr>
                  </a:outerShdw>
                </a:effectLst>
                <a:ea typeface="宋体" panose="02010600030101010101" pitchFamily="2" charset="-122"/>
                <a:cs typeface="Roboto" pitchFamily="2" charset="0"/>
                <a:sym typeface="+mn-ea"/>
              </a:rPr>
              <a:t>进行主页设计</a:t>
            </a:r>
            <a:endParaRPr lang="id-ID" sz="3600" dirty="0">
              <a:solidFill>
                <a:schemeClr val="bg2">
                  <a:lumMod val="10000"/>
                </a:schemeClr>
              </a:solidFill>
              <a:latin typeface="+mn-lt"/>
            </a:endParaRPr>
          </a:p>
        </p:txBody>
      </p:sp>
      <p:sp>
        <p:nvSpPr>
          <p:cNvPr id="6" name="Title 1"/>
          <p:cNvSpPr txBox="1"/>
          <p:nvPr/>
        </p:nvSpPr>
        <p:spPr>
          <a:xfrm>
            <a:off x="4606925" y="987425"/>
            <a:ext cx="2892425" cy="36353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a:solidFill>
                  <a:schemeClr val="bg2">
                    <a:lumMod val="75000"/>
                  </a:schemeClr>
                </a:solidFill>
                <a:latin typeface="+mn-lt"/>
                <a:ea typeface="Roboto" pitchFamily="2" charset="0"/>
              </a:rPr>
              <a:t>Put a relevant subtitle in this line</a:t>
            </a:r>
            <a:endParaRPr lang="en-US" sz="1400" dirty="0">
              <a:solidFill>
                <a:schemeClr val="bg2">
                  <a:lumMod val="75000"/>
                </a:schemeClr>
              </a:solidFill>
              <a:latin typeface="+mn-lt"/>
              <a:ea typeface="Roboto" pitchFamily="2" charset="0"/>
            </a:endParaRPr>
          </a:p>
        </p:txBody>
      </p:sp>
      <p:sp>
        <p:nvSpPr>
          <p:cNvPr id="11" name="Rounded Rectangle 10"/>
          <p:cNvSpPr>
            <a:spLocks noChangeAspect="1"/>
          </p:cNvSpPr>
          <p:nvPr/>
        </p:nvSpPr>
        <p:spPr>
          <a:xfrm>
            <a:off x="6187123" y="3147378"/>
            <a:ext cx="561975" cy="561975"/>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2" name="Rounded Rectangle 11"/>
          <p:cNvSpPr>
            <a:spLocks noChangeAspect="1"/>
          </p:cNvSpPr>
          <p:nvPr/>
        </p:nvSpPr>
        <p:spPr>
          <a:xfrm>
            <a:off x="6185535" y="3863340"/>
            <a:ext cx="561975" cy="561975"/>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3" name="Oval 4"/>
          <p:cNvSpPr>
            <a:spLocks noChangeAspect="1"/>
          </p:cNvSpPr>
          <p:nvPr/>
        </p:nvSpPr>
        <p:spPr>
          <a:xfrm>
            <a:off x="6255385" y="3180715"/>
            <a:ext cx="449263" cy="450850"/>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14" name="Freeform 24"/>
          <p:cNvSpPr>
            <a:spLocks noChangeAspect="1" noEditPoints="1"/>
          </p:cNvSpPr>
          <p:nvPr/>
        </p:nvSpPr>
        <p:spPr bwMode="auto">
          <a:xfrm>
            <a:off x="6288723" y="4047490"/>
            <a:ext cx="336550" cy="180975"/>
          </a:xfrm>
          <a:custGeom>
            <a:avLst/>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bg1">
              <a:lumMod val="95000"/>
            </a:schemeClr>
          </a:solidFill>
          <a:ln>
            <a:noFill/>
          </a:ln>
        </p:spPr>
        <p:txBody>
          <a:bodyPr/>
          <a:lstStyle/>
          <a:p>
            <a:pPr eaLnBrk="1" hangingPunct="1">
              <a:defRPr/>
            </a:pPr>
            <a:endParaRPr lang="en-US" altLang="zh-CN">
              <a:solidFill>
                <a:srgbClr val="2980B9"/>
              </a:solidFill>
            </a:endParaRPr>
          </a:p>
        </p:txBody>
      </p:sp>
      <p:sp>
        <p:nvSpPr>
          <p:cNvPr id="15" name="Rounded Rectangle 14"/>
          <p:cNvSpPr>
            <a:spLocks noChangeAspect="1"/>
          </p:cNvSpPr>
          <p:nvPr/>
        </p:nvSpPr>
        <p:spPr>
          <a:xfrm>
            <a:off x="6198235" y="2428240"/>
            <a:ext cx="561975" cy="561975"/>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6" name="Oval 4"/>
          <p:cNvSpPr>
            <a:spLocks noChangeAspect="1"/>
          </p:cNvSpPr>
          <p:nvPr/>
        </p:nvSpPr>
        <p:spPr>
          <a:xfrm>
            <a:off x="6266498" y="2461578"/>
            <a:ext cx="449262" cy="449262"/>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34848" name="TextBox 26"/>
          <p:cNvSpPr txBox="1">
            <a:spLocks noChangeArrowheads="1"/>
          </p:cNvSpPr>
          <p:nvPr/>
        </p:nvSpPr>
        <p:spPr bwMode="auto">
          <a:xfrm>
            <a:off x="6880860" y="2629535"/>
            <a:ext cx="22225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id-ID" sz="1800">
                <a:solidFill>
                  <a:schemeClr val="accent6">
                    <a:lumMod val="50000"/>
                  </a:schemeClr>
                </a:solidFill>
                <a:ea typeface="宋体" panose="02010600030101010101" pitchFamily="2" charset="-122"/>
                <a:cs typeface="Roboto" pitchFamily="2" charset="0"/>
              </a:rPr>
              <a:t>主页设计</a:t>
            </a:r>
            <a:endParaRPr lang="zh-CN" sz="1000">
              <a:solidFill>
                <a:schemeClr val="accent6">
                  <a:lumMod val="50000"/>
                </a:schemeClr>
              </a:solidFill>
            </a:endParaRPr>
          </a:p>
          <a:p>
            <a:pPr eaLnBrk="1" hangingPunct="1"/>
            <a:r>
              <a:rPr lang="en-US" altLang="zh-CN" sz="1800">
                <a:solidFill>
                  <a:schemeClr val="bg2">
                    <a:lumMod val="10000"/>
                  </a:schemeClr>
                </a:solidFill>
              </a:rPr>
              <a:t>                      ——</a:t>
            </a:r>
            <a:r>
              <a:rPr lang="zh-CN" altLang="en-US" sz="1800">
                <a:solidFill>
                  <a:schemeClr val="bg2">
                    <a:lumMod val="10000"/>
                  </a:schemeClr>
                </a:solidFill>
              </a:rPr>
              <a:t>谭姣</a:t>
            </a:r>
            <a:endParaRPr lang="zh-CN" altLang="en-US" sz="1800">
              <a:solidFill>
                <a:schemeClr val="bg2">
                  <a:lumMod val="10000"/>
                </a:schemeClr>
              </a:solidFill>
            </a:endParaRPr>
          </a:p>
        </p:txBody>
      </p:sp>
      <p:sp>
        <p:nvSpPr>
          <p:cNvPr id="36" name="TextBox 35"/>
          <p:cNvSpPr txBox="1"/>
          <p:nvPr/>
        </p:nvSpPr>
        <p:spPr>
          <a:xfrm>
            <a:off x="912813" y="5446713"/>
            <a:ext cx="10510837" cy="590550"/>
          </a:xfrm>
          <a:prstGeom prst="rect">
            <a:avLst/>
          </a:prstGeom>
          <a:noFill/>
        </p:spPr>
        <p:txBody>
          <a:bodyPr rIns="144000" bIns="36000" spcCol="360000">
            <a:spAutoFit/>
          </a:bodyPr>
          <a:lstStyle/>
          <a:p>
            <a:pPr algn="ctr" eaLnBrk="1" fontAlgn="auto" hangingPunct="1">
              <a:spcBef>
                <a:spcPts val="0"/>
              </a:spcBef>
              <a:spcAft>
                <a:spcPts val="0"/>
              </a:spcAft>
              <a:defRPr/>
            </a:pPr>
            <a:r>
              <a:rPr lang="en-US" sz="1100" dirty="0">
                <a:solidFill>
                  <a:schemeClr val="bg2">
                    <a:lumMod val="50000"/>
                  </a:schemeClr>
                </a:solidFill>
                <a:latin typeface="+mn-lt"/>
                <a:ea typeface="Roboto"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2">
                    <a:lumMod val="50000"/>
                  </a:schemeClr>
                </a:solidFill>
                <a:latin typeface="+mn-lt"/>
                <a:ea typeface="Roboto" pitchFamily="2" charset="0"/>
              </a:rPr>
              <a:t> </a:t>
            </a:r>
            <a:r>
              <a:rPr lang="en-US" sz="1100" dirty="0">
                <a:solidFill>
                  <a:schemeClr val="bg2">
                    <a:lumMod val="50000"/>
                  </a:schemeClr>
                </a:solidFill>
                <a:latin typeface="+mn-lt"/>
                <a:ea typeface="Roboto" pitchFamily="2" charset="0"/>
              </a:rPr>
              <a:t>Contrary to popular belief It has roots in a piece of classical Latin literature from 45 BC. </a:t>
            </a:r>
            <a:endParaRPr lang="en-US" sz="1100" dirty="0">
              <a:solidFill>
                <a:schemeClr val="bg2">
                  <a:lumMod val="50000"/>
                </a:schemeClr>
              </a:solidFill>
              <a:latin typeface="+mn-lt"/>
              <a:ea typeface="Roboto" pitchFamily="2" charset="0"/>
            </a:endParaRPr>
          </a:p>
        </p:txBody>
      </p:sp>
      <p:sp>
        <p:nvSpPr>
          <p:cNvPr id="39" name="Rectangle 38">
            <a:hlinkClick r:id="rId1" tooltip="" action="ppaction://hlinkfile"/>
          </p:cNvPr>
          <p:cNvSpPr/>
          <p:nvPr/>
        </p:nvSpPr>
        <p:spPr>
          <a:xfrm>
            <a:off x="3663315" y="1443355"/>
            <a:ext cx="2132330" cy="359537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cxnSp>
        <p:nvCxnSpPr>
          <p:cNvPr id="43" name="Straight Connector 42"/>
          <p:cNvCxnSpPr/>
          <p:nvPr/>
        </p:nvCxnSpPr>
        <p:spPr>
          <a:xfrm>
            <a:off x="974725" y="5326063"/>
            <a:ext cx="10336213"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4" presetClass="entr" presetSubtype="10" fill="hold" grpId="0" nodeType="withEffect">
                                  <p:stCondLst>
                                    <p:cond delay="350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1500"/>
                                        <p:tgtEl>
                                          <p:spTgt spid="11"/>
                                        </p:tgtEl>
                                      </p:cBhvr>
                                    </p:animEffect>
                                  </p:childTnLst>
                                </p:cTn>
                              </p:par>
                              <p:par>
                                <p:cTn id="19" presetID="14" presetClass="entr" presetSubtype="10" fill="hold" grpId="0" nodeType="withEffect">
                                  <p:stCondLst>
                                    <p:cond delay="350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1500"/>
                                        <p:tgtEl>
                                          <p:spTgt spid="12"/>
                                        </p:tgtEl>
                                      </p:cBhvr>
                                    </p:animEffect>
                                  </p:childTnLst>
                                </p:cTn>
                              </p:par>
                              <p:par>
                                <p:cTn id="22" presetID="14" presetClass="entr" presetSubtype="10" fill="hold" grpId="0" nodeType="withEffect">
                                  <p:stCondLst>
                                    <p:cond delay="350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1500"/>
                                        <p:tgtEl>
                                          <p:spTgt spid="15"/>
                                        </p:tgtEl>
                                      </p:cBhvr>
                                    </p:animEffect>
                                  </p:childTnLst>
                                </p:cTn>
                              </p:par>
                              <p:par>
                                <p:cTn id="25" presetID="53" presetClass="entr" presetSubtype="16" fill="hold" grpId="0" nodeType="withEffect">
                                  <p:stCondLst>
                                    <p:cond delay="50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50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5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2" presetClass="entr" presetSubtype="2" fill="hold" grpId="0" nodeType="withEffect">
                                  <p:stCondLst>
                                    <p:cond delay="95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par>
                                <p:cTn id="44" presetID="2" presetClass="entr" presetSubtype="4" fill="hold" nodeType="withEffect">
                                  <p:stCondLst>
                                    <p:cond delay="100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bldLvl="0" animBg="1"/>
      <p:bldP spid="12" grpId="0" bldLvl="0" animBg="1"/>
      <p:bldP spid="13" grpId="0" bldLvl="0" animBg="1"/>
      <p:bldP spid="15" grpId="0" bldLvl="0" animBg="1"/>
      <p:bldP spid="16" grpId="0" bldLvl="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bwMode="auto">
          <a:xfrm>
            <a:off x="11622088" y="147638"/>
            <a:ext cx="454025" cy="377825"/>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34854" name="TextBox 21"/>
            <p:cNvSpPr txBox="1">
              <a:spLocks noChangeArrowheads="1"/>
            </p:cNvSpPr>
            <p:nvPr/>
          </p:nvSpPr>
          <p:spPr bwMode="auto">
            <a:xfrm>
              <a:off x="9334685" y="763508"/>
              <a:ext cx="454547" cy="3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3B8F3491-27A6-4BF2-85CC-77C3505E18EC}" type="slidenum">
                <a:rPr lang="id-ID" altLang="zh-CN" sz="1400">
                  <a:solidFill>
                    <a:srgbClr val="4B2C50"/>
                  </a:solidFill>
                  <a:latin typeface="Roboto" pitchFamily="2" charset="0"/>
                  <a:ea typeface="Roboto" pitchFamily="2" charset="0"/>
                  <a:cs typeface="Roboto" pitchFamily="2" charset="0"/>
                </a:rPr>
              </a:fld>
              <a:endParaRPr lang="id-ID" altLang="zh-CN" sz="1400">
                <a:solidFill>
                  <a:srgbClr val="4B2C50"/>
                </a:solidFill>
                <a:latin typeface="Roboto" pitchFamily="2" charset="0"/>
                <a:ea typeface="Roboto" pitchFamily="2" charset="0"/>
                <a:cs typeface="Roboto" pitchFamily="2" charset="0"/>
              </a:endParaRPr>
            </a:p>
          </p:txBody>
        </p:sp>
      </p:grpSp>
      <p:sp>
        <p:nvSpPr>
          <p:cNvPr id="5" name="TextBox 4"/>
          <p:cNvSpPr txBox="1"/>
          <p:nvPr/>
        </p:nvSpPr>
        <p:spPr>
          <a:xfrm>
            <a:off x="3544888" y="511175"/>
            <a:ext cx="5164137" cy="645160"/>
          </a:xfrm>
          <a:prstGeom prst="rect">
            <a:avLst/>
          </a:prstGeom>
          <a:noFill/>
        </p:spPr>
        <p:txBody>
          <a:bodyPr>
            <a:spAutoFit/>
          </a:bodyPr>
          <a:lstStyle/>
          <a:p>
            <a:pPr algn="ctr" eaLnBrk="1" fontAlgn="auto" hangingPunct="1">
              <a:spcBef>
                <a:spcPts val="0"/>
              </a:spcBef>
              <a:spcAft>
                <a:spcPts val="0"/>
              </a:spcAft>
              <a:defRPr/>
            </a:pPr>
            <a:r>
              <a:rPr lang="zh-CN" altLang="en-US" sz="3600" b="1">
                <a:solidFill>
                  <a:srgbClr val="00B050"/>
                </a:solidFill>
                <a:effectLst>
                  <a:outerShdw blurRad="38100" dist="19050" dir="2700000" algn="tl" rotWithShape="0">
                    <a:schemeClr val="dk1">
                      <a:alpha val="40000"/>
                    </a:schemeClr>
                  </a:outerShdw>
                </a:effectLst>
                <a:ea typeface="宋体" panose="02010600030101010101" pitchFamily="2" charset="-122"/>
                <a:cs typeface="Roboto" pitchFamily="2" charset="0"/>
                <a:sym typeface="+mn-ea"/>
              </a:rPr>
              <a:t>进行主页设计</a:t>
            </a:r>
            <a:endParaRPr lang="id-ID" sz="3600" dirty="0">
              <a:solidFill>
                <a:schemeClr val="bg2">
                  <a:lumMod val="10000"/>
                </a:schemeClr>
              </a:solidFill>
              <a:latin typeface="+mn-lt"/>
            </a:endParaRPr>
          </a:p>
        </p:txBody>
      </p:sp>
      <p:sp>
        <p:nvSpPr>
          <p:cNvPr id="6" name="Title 1"/>
          <p:cNvSpPr txBox="1"/>
          <p:nvPr/>
        </p:nvSpPr>
        <p:spPr>
          <a:xfrm>
            <a:off x="4606925" y="987425"/>
            <a:ext cx="2892425" cy="36353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a:solidFill>
                  <a:schemeClr val="bg2">
                    <a:lumMod val="75000"/>
                  </a:schemeClr>
                </a:solidFill>
                <a:latin typeface="+mn-lt"/>
                <a:ea typeface="Roboto" pitchFamily="2" charset="0"/>
              </a:rPr>
              <a:t>Put a relevant subtitle in this line</a:t>
            </a:r>
            <a:endParaRPr lang="en-US" sz="1400" dirty="0">
              <a:solidFill>
                <a:schemeClr val="bg2">
                  <a:lumMod val="75000"/>
                </a:schemeClr>
              </a:solidFill>
              <a:latin typeface="+mn-lt"/>
              <a:ea typeface="Roboto" pitchFamily="2" charset="0"/>
            </a:endParaRPr>
          </a:p>
        </p:txBody>
      </p:sp>
      <p:sp>
        <p:nvSpPr>
          <p:cNvPr id="11" name="Rounded Rectangle 10"/>
          <p:cNvSpPr>
            <a:spLocks noChangeAspect="1"/>
          </p:cNvSpPr>
          <p:nvPr/>
        </p:nvSpPr>
        <p:spPr>
          <a:xfrm>
            <a:off x="6187123" y="3147378"/>
            <a:ext cx="561975" cy="561975"/>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2" name="Rounded Rectangle 11"/>
          <p:cNvSpPr>
            <a:spLocks noChangeAspect="1"/>
          </p:cNvSpPr>
          <p:nvPr/>
        </p:nvSpPr>
        <p:spPr>
          <a:xfrm>
            <a:off x="6185535" y="3863340"/>
            <a:ext cx="561975" cy="561975"/>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3" name="Oval 4"/>
          <p:cNvSpPr>
            <a:spLocks noChangeAspect="1"/>
          </p:cNvSpPr>
          <p:nvPr/>
        </p:nvSpPr>
        <p:spPr>
          <a:xfrm>
            <a:off x="6255385" y="3180715"/>
            <a:ext cx="449263" cy="450850"/>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14" name="Freeform 24"/>
          <p:cNvSpPr>
            <a:spLocks noChangeAspect="1" noEditPoints="1"/>
          </p:cNvSpPr>
          <p:nvPr/>
        </p:nvSpPr>
        <p:spPr bwMode="auto">
          <a:xfrm>
            <a:off x="6288723" y="4047490"/>
            <a:ext cx="336550" cy="180975"/>
          </a:xfrm>
          <a:custGeom>
            <a:avLst/>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bg1">
              <a:lumMod val="95000"/>
            </a:schemeClr>
          </a:solidFill>
          <a:ln>
            <a:noFill/>
          </a:ln>
        </p:spPr>
        <p:txBody>
          <a:bodyPr/>
          <a:lstStyle/>
          <a:p>
            <a:pPr eaLnBrk="1" hangingPunct="1">
              <a:defRPr/>
            </a:pPr>
            <a:endParaRPr lang="en-US" altLang="zh-CN">
              <a:solidFill>
                <a:srgbClr val="2980B9"/>
              </a:solidFill>
            </a:endParaRPr>
          </a:p>
        </p:txBody>
      </p:sp>
      <p:sp>
        <p:nvSpPr>
          <p:cNvPr id="15" name="Rounded Rectangle 14"/>
          <p:cNvSpPr>
            <a:spLocks noChangeAspect="1"/>
          </p:cNvSpPr>
          <p:nvPr/>
        </p:nvSpPr>
        <p:spPr>
          <a:xfrm>
            <a:off x="6198235" y="2428240"/>
            <a:ext cx="561975" cy="561975"/>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16" name="Oval 4"/>
          <p:cNvSpPr>
            <a:spLocks noChangeAspect="1"/>
          </p:cNvSpPr>
          <p:nvPr/>
        </p:nvSpPr>
        <p:spPr>
          <a:xfrm>
            <a:off x="6266498" y="2461578"/>
            <a:ext cx="449262" cy="449262"/>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eaLnBrk="1" hangingPunct="1">
              <a:defRPr/>
            </a:pPr>
            <a:r>
              <a:rPr lang="id-ID" altLang="zh-CN" sz="2800">
                <a:solidFill>
                  <a:srgbClr val="F2F2F2"/>
                </a:solidFill>
                <a:latin typeface="FontAwesome" pitchFamily="2" charset="0"/>
              </a:rPr>
              <a:t></a:t>
            </a:r>
            <a:endParaRPr lang="id-ID" altLang="zh-CN" sz="2800">
              <a:solidFill>
                <a:srgbClr val="F2F2F2"/>
              </a:solidFill>
              <a:latin typeface="FontAwesome" pitchFamily="2" charset="0"/>
            </a:endParaRPr>
          </a:p>
        </p:txBody>
      </p:sp>
      <p:sp>
        <p:nvSpPr>
          <p:cNvPr id="34848" name="TextBox 26"/>
          <p:cNvSpPr txBox="1">
            <a:spLocks noChangeArrowheads="1"/>
          </p:cNvSpPr>
          <p:nvPr/>
        </p:nvSpPr>
        <p:spPr bwMode="auto">
          <a:xfrm>
            <a:off x="6880860" y="2629535"/>
            <a:ext cx="26371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id-ID" sz="1800">
                <a:solidFill>
                  <a:schemeClr val="accent6">
                    <a:lumMod val="50000"/>
                  </a:schemeClr>
                </a:solidFill>
                <a:ea typeface="宋体" panose="02010600030101010101" pitchFamily="2" charset="-122"/>
                <a:cs typeface="Roboto" pitchFamily="2" charset="0"/>
              </a:rPr>
              <a:t>主页设计</a:t>
            </a:r>
            <a:endParaRPr lang="zh-CN" sz="1000">
              <a:solidFill>
                <a:schemeClr val="accent6">
                  <a:lumMod val="50000"/>
                </a:schemeClr>
              </a:solidFill>
            </a:endParaRPr>
          </a:p>
          <a:p>
            <a:pPr eaLnBrk="1" hangingPunct="1"/>
            <a:r>
              <a:rPr lang="en-US" altLang="zh-CN" sz="1800">
                <a:solidFill>
                  <a:schemeClr val="bg2">
                    <a:lumMod val="10000"/>
                  </a:schemeClr>
                </a:solidFill>
              </a:rPr>
              <a:t>                      ——</a:t>
            </a:r>
            <a:r>
              <a:rPr lang="zh-CN" altLang="en-US" sz="1800">
                <a:solidFill>
                  <a:schemeClr val="bg2">
                    <a:lumMod val="10000"/>
                  </a:schemeClr>
                </a:solidFill>
              </a:rPr>
              <a:t>刘兰昕</a:t>
            </a:r>
            <a:endParaRPr lang="zh-CN" altLang="en-US" sz="1800">
              <a:solidFill>
                <a:schemeClr val="bg2">
                  <a:lumMod val="10000"/>
                </a:schemeClr>
              </a:solidFill>
            </a:endParaRPr>
          </a:p>
        </p:txBody>
      </p:sp>
      <p:sp>
        <p:nvSpPr>
          <p:cNvPr id="36" name="TextBox 35"/>
          <p:cNvSpPr txBox="1"/>
          <p:nvPr/>
        </p:nvSpPr>
        <p:spPr>
          <a:xfrm>
            <a:off x="912813" y="5446713"/>
            <a:ext cx="10510837" cy="590550"/>
          </a:xfrm>
          <a:prstGeom prst="rect">
            <a:avLst/>
          </a:prstGeom>
          <a:noFill/>
        </p:spPr>
        <p:txBody>
          <a:bodyPr rIns="144000" bIns="36000" spcCol="360000">
            <a:spAutoFit/>
          </a:bodyPr>
          <a:lstStyle/>
          <a:p>
            <a:pPr algn="ctr" eaLnBrk="1" fontAlgn="auto" hangingPunct="1">
              <a:spcBef>
                <a:spcPts val="0"/>
              </a:spcBef>
              <a:spcAft>
                <a:spcPts val="0"/>
              </a:spcAft>
              <a:defRPr/>
            </a:pPr>
            <a:r>
              <a:rPr lang="en-US" sz="1100" dirty="0">
                <a:solidFill>
                  <a:schemeClr val="bg2">
                    <a:lumMod val="50000"/>
                  </a:schemeClr>
                </a:solidFill>
                <a:latin typeface="+mn-lt"/>
                <a:ea typeface="Roboto"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2">
                    <a:lumMod val="50000"/>
                  </a:schemeClr>
                </a:solidFill>
                <a:latin typeface="+mn-lt"/>
                <a:ea typeface="Roboto" pitchFamily="2" charset="0"/>
              </a:rPr>
              <a:t> </a:t>
            </a:r>
            <a:r>
              <a:rPr lang="en-US" sz="1100" dirty="0">
                <a:solidFill>
                  <a:schemeClr val="bg2">
                    <a:lumMod val="50000"/>
                  </a:schemeClr>
                </a:solidFill>
                <a:latin typeface="+mn-lt"/>
                <a:ea typeface="Roboto" pitchFamily="2" charset="0"/>
              </a:rPr>
              <a:t>Contrary to popular belief It has roots in a piece of classical Latin literature from 45 BC. </a:t>
            </a:r>
            <a:endParaRPr lang="en-US" sz="1100" dirty="0">
              <a:solidFill>
                <a:schemeClr val="bg2">
                  <a:lumMod val="50000"/>
                </a:schemeClr>
              </a:solidFill>
              <a:latin typeface="+mn-lt"/>
              <a:ea typeface="Roboto" pitchFamily="2" charset="0"/>
            </a:endParaRPr>
          </a:p>
        </p:txBody>
      </p:sp>
      <p:sp>
        <p:nvSpPr>
          <p:cNvPr id="39" name="Rectangle 38">
            <a:hlinkClick r:id="rId1" tooltip="" action="ppaction://hlinkfile"/>
          </p:cNvPr>
          <p:cNvSpPr/>
          <p:nvPr/>
        </p:nvSpPr>
        <p:spPr>
          <a:xfrm>
            <a:off x="3663315" y="1443355"/>
            <a:ext cx="2132330" cy="359537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cxnSp>
        <p:nvCxnSpPr>
          <p:cNvPr id="43" name="Straight Connector 42"/>
          <p:cNvCxnSpPr/>
          <p:nvPr/>
        </p:nvCxnSpPr>
        <p:spPr>
          <a:xfrm>
            <a:off x="974725" y="5326063"/>
            <a:ext cx="10336213"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4" presetClass="entr" presetSubtype="10" fill="hold" grpId="0" nodeType="withEffect">
                                  <p:stCondLst>
                                    <p:cond delay="350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1500"/>
                                        <p:tgtEl>
                                          <p:spTgt spid="11"/>
                                        </p:tgtEl>
                                      </p:cBhvr>
                                    </p:animEffect>
                                  </p:childTnLst>
                                </p:cTn>
                              </p:par>
                              <p:par>
                                <p:cTn id="19" presetID="14" presetClass="entr" presetSubtype="10" fill="hold" grpId="0" nodeType="withEffect">
                                  <p:stCondLst>
                                    <p:cond delay="350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1500"/>
                                        <p:tgtEl>
                                          <p:spTgt spid="12"/>
                                        </p:tgtEl>
                                      </p:cBhvr>
                                    </p:animEffect>
                                  </p:childTnLst>
                                </p:cTn>
                              </p:par>
                              <p:par>
                                <p:cTn id="22" presetID="14" presetClass="entr" presetSubtype="10" fill="hold" grpId="0" nodeType="withEffect">
                                  <p:stCondLst>
                                    <p:cond delay="350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1500"/>
                                        <p:tgtEl>
                                          <p:spTgt spid="15"/>
                                        </p:tgtEl>
                                      </p:cBhvr>
                                    </p:animEffect>
                                  </p:childTnLst>
                                </p:cTn>
                              </p:par>
                              <p:par>
                                <p:cTn id="25" presetID="53" presetClass="entr" presetSubtype="16" fill="hold" grpId="0" nodeType="withEffect">
                                  <p:stCondLst>
                                    <p:cond delay="50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50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5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2" presetClass="entr" presetSubtype="2" fill="hold" grpId="0" nodeType="withEffect">
                                  <p:stCondLst>
                                    <p:cond delay="95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par>
                                <p:cTn id="44" presetID="2" presetClass="entr" presetSubtype="4" fill="hold" nodeType="withEffect">
                                  <p:stCondLst>
                                    <p:cond delay="100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bldLvl="0" animBg="1"/>
      <p:bldP spid="12" grpId="0" bldLvl="0" animBg="1"/>
      <p:bldP spid="13" grpId="0" bldLvl="0" animBg="1"/>
      <p:bldP spid="15" grpId="0" bldLvl="0" animBg="1"/>
      <p:bldP spid="16" grpId="0" bldLvl="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bwMode="auto">
          <a:xfrm>
            <a:off x="11622088" y="147638"/>
            <a:ext cx="454025" cy="377825"/>
            <a:chOff x="9334685" y="731743"/>
            <a:chExt cx="454547" cy="378000"/>
          </a:xfrm>
        </p:grpSpPr>
        <p:sp>
          <p:nvSpPr>
            <p:cNvPr id="21" name="Oval 20"/>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endParaRPr>
            </a:p>
          </p:txBody>
        </p:sp>
        <p:sp>
          <p:nvSpPr>
            <p:cNvPr id="27671" name="TextBox 21"/>
            <p:cNvSpPr txBox="1">
              <a:spLocks noChangeArrowheads="1"/>
            </p:cNvSpPr>
            <p:nvPr/>
          </p:nvSpPr>
          <p:spPr bwMode="auto">
            <a:xfrm>
              <a:off x="9334685" y="763508"/>
              <a:ext cx="454547" cy="30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9AFDDB83-040B-41CA-AD4D-EF969C9410FF}" type="slidenum">
                <a:rPr lang="id-ID" altLang="zh-CN" sz="1400">
                  <a:solidFill>
                    <a:srgbClr val="4B2C50"/>
                  </a:solidFill>
                  <a:latin typeface="Roboto" pitchFamily="2" charset="0"/>
                  <a:ea typeface="Roboto" pitchFamily="2" charset="0"/>
                  <a:cs typeface="Roboto" pitchFamily="2" charset="0"/>
                </a:rPr>
              </a:fld>
              <a:endParaRPr lang="id-ID" altLang="zh-CN" sz="1400">
                <a:solidFill>
                  <a:srgbClr val="4B2C50"/>
                </a:solidFill>
                <a:latin typeface="Roboto" pitchFamily="2" charset="0"/>
                <a:ea typeface="Roboto" pitchFamily="2" charset="0"/>
                <a:cs typeface="Roboto" pitchFamily="2" charset="0"/>
              </a:endParaRPr>
            </a:p>
          </p:txBody>
        </p:sp>
      </p:grpSp>
      <p:sp>
        <p:nvSpPr>
          <p:cNvPr id="5" name="TextBox 4"/>
          <p:cNvSpPr txBox="1"/>
          <p:nvPr/>
        </p:nvSpPr>
        <p:spPr>
          <a:xfrm>
            <a:off x="2554288" y="511175"/>
            <a:ext cx="6878637" cy="645160"/>
          </a:xfrm>
          <a:prstGeom prst="rect">
            <a:avLst/>
          </a:prstGeom>
          <a:noFill/>
        </p:spPr>
        <p:txBody>
          <a:bodyPr>
            <a:spAutoFit/>
          </a:bodyPr>
          <a:lstStyle/>
          <a:p>
            <a:pPr algn="ctr" eaLnBrk="1" fontAlgn="auto" hangingPunct="1">
              <a:spcBef>
                <a:spcPts val="0"/>
              </a:spcBef>
              <a:spcAft>
                <a:spcPts val="0"/>
              </a:spcAft>
              <a:defRPr/>
            </a:pPr>
            <a:r>
              <a:rPr lang="zh-CN" altLang="id-ID" sz="3600" b="1">
                <a:solidFill>
                  <a:schemeClr val="tx2"/>
                </a:solidFill>
                <a:ea typeface="宋体" panose="02010600030101010101" pitchFamily="2" charset="-122"/>
                <a:cs typeface="Roboto" pitchFamily="2" charset="0"/>
                <a:sym typeface="+mn-ea"/>
              </a:rPr>
              <a:t>主页设计讨论与总结</a:t>
            </a:r>
            <a:endParaRPr lang="id-ID" sz="3600" dirty="0">
              <a:solidFill>
                <a:schemeClr val="bg2">
                  <a:lumMod val="10000"/>
                </a:schemeClr>
              </a:solidFill>
              <a:latin typeface="+mn-lt"/>
            </a:endParaRPr>
          </a:p>
        </p:txBody>
      </p:sp>
      <p:sp>
        <p:nvSpPr>
          <p:cNvPr id="6" name="Title 1"/>
          <p:cNvSpPr txBox="1"/>
          <p:nvPr/>
        </p:nvSpPr>
        <p:spPr>
          <a:xfrm>
            <a:off x="4633913" y="987425"/>
            <a:ext cx="2890837" cy="36353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a:solidFill>
                  <a:schemeClr val="bg2">
                    <a:lumMod val="75000"/>
                  </a:schemeClr>
                </a:solidFill>
                <a:latin typeface="+mn-lt"/>
                <a:ea typeface="Roboto" pitchFamily="2" charset="0"/>
              </a:rPr>
              <a:t>Put a relevant subtitle in this line</a:t>
            </a:r>
            <a:endParaRPr lang="en-US" sz="1400" dirty="0">
              <a:solidFill>
                <a:schemeClr val="bg2">
                  <a:lumMod val="75000"/>
                </a:schemeClr>
              </a:solidFill>
              <a:latin typeface="+mn-lt"/>
              <a:ea typeface="Roboto" pitchFamily="2" charset="0"/>
            </a:endParaRPr>
          </a:p>
        </p:txBody>
      </p:sp>
      <p:sp>
        <p:nvSpPr>
          <p:cNvPr id="27666" name="TextBox 27"/>
          <p:cNvSpPr txBox="1">
            <a:spLocks noChangeArrowheads="1"/>
          </p:cNvSpPr>
          <p:nvPr/>
        </p:nvSpPr>
        <p:spPr bwMode="auto">
          <a:xfrm>
            <a:off x="5854700" y="2159635"/>
            <a:ext cx="427482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id-ID" sz="1400">
                <a:solidFill>
                  <a:schemeClr val="accent1"/>
                </a:solidFill>
                <a:effectLst>
                  <a:outerShdw blurRad="38100" dist="25400" dir="5400000" algn="ctr" rotWithShape="0">
                    <a:srgbClr val="6E747A">
                      <a:alpha val="43000"/>
                    </a:srgbClr>
                  </a:outerShdw>
                </a:effectLst>
              </a:rPr>
              <a:t>时间：</a:t>
            </a:r>
            <a:r>
              <a:rPr lang="en-US" altLang="zh-CN" sz="1400">
                <a:solidFill>
                  <a:schemeClr val="accent1"/>
                </a:solidFill>
                <a:effectLst>
                  <a:outerShdw blurRad="38100" dist="25400" dir="5400000" algn="ctr" rotWithShape="0">
                    <a:srgbClr val="6E747A">
                      <a:alpha val="43000"/>
                    </a:srgbClr>
                  </a:outerShdw>
                </a:effectLst>
              </a:rPr>
              <a:t>2017</a:t>
            </a:r>
            <a:r>
              <a:rPr lang="zh-CN" altLang="en-US" sz="1400">
                <a:solidFill>
                  <a:schemeClr val="accent1"/>
                </a:solidFill>
                <a:effectLst>
                  <a:outerShdw blurRad="38100" dist="25400" dir="5400000" algn="ctr" rotWithShape="0">
                    <a:srgbClr val="6E747A">
                      <a:alpha val="43000"/>
                    </a:srgbClr>
                  </a:outerShdw>
                </a:effectLst>
              </a:rPr>
              <a:t>年</a:t>
            </a:r>
            <a:r>
              <a:rPr lang="en-US" altLang="zh-CN" sz="1400">
                <a:solidFill>
                  <a:schemeClr val="accent1"/>
                </a:solidFill>
                <a:effectLst>
                  <a:outerShdw blurRad="38100" dist="25400" dir="5400000" algn="ctr" rotWithShape="0">
                    <a:srgbClr val="6E747A">
                      <a:alpha val="43000"/>
                    </a:srgbClr>
                  </a:outerShdw>
                </a:effectLst>
              </a:rPr>
              <a:t>10</a:t>
            </a:r>
            <a:r>
              <a:rPr lang="zh-CN" altLang="en-US" sz="1400">
                <a:solidFill>
                  <a:schemeClr val="accent1"/>
                </a:solidFill>
                <a:effectLst>
                  <a:outerShdw blurRad="38100" dist="25400" dir="5400000" algn="ctr" rotWithShape="0">
                    <a:srgbClr val="6E747A">
                      <a:alpha val="43000"/>
                    </a:srgbClr>
                  </a:outerShdw>
                </a:effectLst>
              </a:rPr>
              <a:t>月</a:t>
            </a:r>
            <a:r>
              <a:rPr lang="en-US" altLang="zh-CN" sz="1400">
                <a:solidFill>
                  <a:schemeClr val="accent1"/>
                </a:solidFill>
                <a:effectLst>
                  <a:outerShdw blurRad="38100" dist="25400" dir="5400000" algn="ctr" rotWithShape="0">
                    <a:srgbClr val="6E747A">
                      <a:alpha val="43000"/>
                    </a:srgbClr>
                  </a:outerShdw>
                </a:effectLst>
              </a:rPr>
              <a:t>28</a:t>
            </a:r>
            <a:r>
              <a:rPr lang="zh-CN" altLang="en-US" sz="1400">
                <a:solidFill>
                  <a:schemeClr val="accent1"/>
                </a:solidFill>
                <a:effectLst>
                  <a:outerShdw blurRad="38100" dist="25400" dir="5400000" algn="ctr" rotWithShape="0">
                    <a:srgbClr val="6E747A">
                      <a:alpha val="43000"/>
                    </a:srgbClr>
                  </a:outerShdw>
                </a:effectLst>
              </a:rPr>
              <a:t>日</a:t>
            </a:r>
            <a:endParaRPr lang="zh-CN" altLang="en-US" sz="1400">
              <a:solidFill>
                <a:schemeClr val="accent1"/>
              </a:solidFill>
              <a:effectLst>
                <a:outerShdw blurRad="38100" dist="25400" dir="5400000" algn="ctr" rotWithShape="0">
                  <a:srgbClr val="6E747A">
                    <a:alpha val="43000"/>
                  </a:srgbClr>
                </a:outerShdw>
              </a:effectLst>
            </a:endParaRPr>
          </a:p>
          <a:p>
            <a:pPr eaLnBrk="1" hangingPunct="1"/>
            <a:r>
              <a:rPr lang="zh-CN" altLang="en-US" sz="1400">
                <a:solidFill>
                  <a:schemeClr val="accent1"/>
                </a:solidFill>
                <a:effectLst>
                  <a:outerShdw blurRad="38100" dist="25400" dir="5400000" algn="ctr" rotWithShape="0">
                    <a:srgbClr val="6E747A">
                      <a:alpha val="43000"/>
                    </a:srgbClr>
                  </a:outerShdw>
                </a:effectLst>
              </a:rPr>
              <a:t>地点：三食堂</a:t>
            </a:r>
            <a:endParaRPr lang="zh-CN" altLang="en-US" sz="1400">
              <a:solidFill>
                <a:schemeClr val="accent1"/>
              </a:solidFill>
              <a:effectLst>
                <a:outerShdw blurRad="38100" dist="25400" dir="5400000" algn="ctr" rotWithShape="0">
                  <a:srgbClr val="6E747A">
                    <a:alpha val="43000"/>
                  </a:srgbClr>
                </a:outerShdw>
              </a:effectLst>
            </a:endParaRPr>
          </a:p>
          <a:p>
            <a:pPr eaLnBrk="1" hangingPunct="1"/>
            <a:r>
              <a:rPr lang="zh-CN" altLang="en-US" sz="1400">
                <a:solidFill>
                  <a:schemeClr val="accent1"/>
                </a:solidFill>
                <a:effectLst>
                  <a:outerShdw blurRad="38100" dist="25400" dir="5400000" algn="ctr" rotWithShape="0">
                    <a:srgbClr val="6E747A">
                      <a:alpha val="43000"/>
                    </a:srgbClr>
                  </a:outerShdw>
                </a:effectLst>
              </a:rPr>
              <a:t>参会人员：刘卓、沈金荣、胥玉姣、谭姣、刘兰昕</a:t>
            </a:r>
            <a:endParaRPr lang="zh-CN" altLang="en-US" sz="1400">
              <a:solidFill>
                <a:schemeClr val="accent1"/>
              </a:solidFill>
              <a:effectLst>
                <a:outerShdw blurRad="38100" dist="25400" dir="5400000" algn="ctr" rotWithShape="0">
                  <a:srgbClr val="6E747A">
                    <a:alpha val="43000"/>
                  </a:srgbClr>
                </a:outerShdw>
              </a:effectLst>
            </a:endParaRPr>
          </a:p>
          <a:p>
            <a:pPr eaLnBrk="1" hangingPunct="1"/>
            <a:endParaRPr lang="zh-CN" altLang="en-US" sz="1400">
              <a:solidFill>
                <a:schemeClr val="accent1"/>
              </a:solidFill>
              <a:effectLst>
                <a:outerShdw blurRad="38100" dist="25400" dir="5400000" algn="ctr" rotWithShape="0">
                  <a:srgbClr val="6E747A">
                    <a:alpha val="43000"/>
                  </a:srgbClr>
                </a:outerShdw>
              </a:effectLst>
            </a:endParaRPr>
          </a:p>
          <a:p>
            <a:pPr eaLnBrk="1" hangingPunct="1"/>
            <a:r>
              <a:rPr lang="zh-CN" altLang="id-ID" sz="1400">
                <a:solidFill>
                  <a:schemeClr val="accent1"/>
                </a:solidFill>
                <a:effectLst>
                  <a:outerShdw blurRad="38100" dist="25400" dir="5400000" algn="ctr" rotWithShape="0">
                    <a:srgbClr val="6E747A">
                      <a:alpha val="43000"/>
                    </a:srgbClr>
                  </a:outerShdw>
                </a:effectLst>
              </a:rPr>
              <a:t>我们团队在课后进行了主页设计并且还进行了课后讨论；</a:t>
            </a:r>
            <a:endParaRPr lang="zh-CN" altLang="id-ID" sz="1400">
              <a:solidFill>
                <a:schemeClr val="accent1"/>
              </a:solidFill>
              <a:effectLst>
                <a:outerShdw blurRad="38100" dist="25400" dir="5400000" algn="ctr" rotWithShape="0">
                  <a:srgbClr val="6E747A">
                    <a:alpha val="43000"/>
                  </a:srgbClr>
                </a:outerShdw>
              </a:effectLst>
            </a:endParaRPr>
          </a:p>
          <a:p>
            <a:pPr eaLnBrk="1" hangingPunct="1"/>
            <a:endParaRPr lang="zh-CN" altLang="id-ID" sz="1400">
              <a:solidFill>
                <a:schemeClr val="accent1"/>
              </a:solidFill>
              <a:effectLst>
                <a:outerShdw blurRad="38100" dist="25400" dir="5400000" algn="ctr" rotWithShape="0">
                  <a:srgbClr val="6E747A">
                    <a:alpha val="43000"/>
                  </a:srgbClr>
                </a:outerShdw>
              </a:effectLst>
            </a:endParaRPr>
          </a:p>
          <a:p>
            <a:pPr eaLnBrk="1" hangingPunct="1"/>
            <a:r>
              <a:rPr lang="zh-CN" altLang="id-ID" sz="1400">
                <a:solidFill>
                  <a:schemeClr val="accent1"/>
                </a:solidFill>
                <a:effectLst>
                  <a:outerShdw blurRad="38100" dist="25400" dir="5400000" algn="ctr" rotWithShape="0">
                    <a:srgbClr val="6E747A">
                      <a:alpha val="43000"/>
                    </a:srgbClr>
                  </a:outerShdw>
                </a:effectLst>
              </a:rPr>
              <a:t>我们的目标是将网站做到最好，给客户一份满意的答卷，给我们自己一份满意的答卷。</a:t>
            </a:r>
            <a:endParaRPr lang="zh-CN" altLang="id-ID" sz="1400">
              <a:solidFill>
                <a:schemeClr val="accent1"/>
              </a:solidFill>
              <a:effectLst>
                <a:outerShdw blurRad="38100" dist="25400" dir="5400000" algn="ctr" rotWithShape="0">
                  <a:srgbClr val="6E747A">
                    <a:alpha val="43000"/>
                  </a:srgbClr>
                </a:outerShdw>
              </a:effectLst>
            </a:endParaRPr>
          </a:p>
        </p:txBody>
      </p:sp>
      <p:sp>
        <p:nvSpPr>
          <p:cNvPr id="34" name="Content Placeholder 2"/>
          <p:cNvSpPr txBox="1"/>
          <p:nvPr/>
        </p:nvSpPr>
        <p:spPr>
          <a:xfrm>
            <a:off x="5792788" y="4427538"/>
            <a:ext cx="5265737" cy="944562"/>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defRPr/>
            </a:pPr>
            <a:r>
              <a:rPr lang="en-US" sz="1100" dirty="0">
                <a:solidFill>
                  <a:schemeClr val="bg2">
                    <a:lumMod val="50000"/>
                  </a:schemeClr>
                </a:solidFill>
                <a:ea typeface="Roboto" pitchFamily="2" charset="0"/>
              </a:rPr>
              <a:t>Lorem Ipsum has been the industry's standard dummy text ever since the 1500s, when an unknown printer took a galley of type and scrambled it to make a type specimen book. It has survived not only five centuries, but also the leap into electronic typesetting.</a:t>
            </a:r>
            <a:r>
              <a:rPr lang="id-ID" sz="1100" dirty="0">
                <a:solidFill>
                  <a:schemeClr val="bg2">
                    <a:lumMod val="50000"/>
                  </a:schemeClr>
                </a:solidFill>
                <a:ea typeface="Roboto" pitchFamily="2" charset="0"/>
              </a:rPr>
              <a:t> </a:t>
            </a:r>
            <a:r>
              <a:rPr lang="en-US" sz="1100" dirty="0">
                <a:solidFill>
                  <a:schemeClr val="bg2">
                    <a:lumMod val="50000"/>
                  </a:schemeClr>
                </a:solidFill>
                <a:ea typeface="Roboto" pitchFamily="2" charset="0"/>
              </a:rPr>
              <a:t>It was </a:t>
            </a:r>
            <a:r>
              <a:rPr lang="en-US" sz="1100" dirty="0" err="1">
                <a:solidFill>
                  <a:schemeClr val="bg2">
                    <a:lumMod val="50000"/>
                  </a:schemeClr>
                </a:solidFill>
                <a:ea typeface="Roboto" pitchFamily="2" charset="0"/>
              </a:rPr>
              <a:t>popularised</a:t>
            </a:r>
            <a:r>
              <a:rPr lang="en-US" sz="1100" dirty="0">
                <a:solidFill>
                  <a:schemeClr val="bg2">
                    <a:lumMod val="50000"/>
                  </a:schemeClr>
                </a:solidFill>
                <a:ea typeface="Roboto" pitchFamily="2" charset="0"/>
              </a:rPr>
              <a:t> in the 1960s with the release of </a:t>
            </a:r>
            <a:r>
              <a:rPr lang="en-US" sz="1100" dirty="0" err="1">
                <a:solidFill>
                  <a:schemeClr val="bg2">
                    <a:lumMod val="50000"/>
                  </a:schemeClr>
                </a:solidFill>
                <a:ea typeface="Roboto" pitchFamily="2" charset="0"/>
              </a:rPr>
              <a:t>Letraset</a:t>
            </a:r>
            <a:r>
              <a:rPr lang="en-US" sz="1100" dirty="0">
                <a:solidFill>
                  <a:schemeClr val="bg2">
                    <a:lumMod val="50000"/>
                  </a:schemeClr>
                </a:solidFill>
                <a:ea typeface="Roboto" pitchFamily="2" charset="0"/>
              </a:rPr>
              <a:t> sheets containing Lorem Ipsum passages, and more recently with desktop publishing software Ipsum.</a:t>
            </a:r>
            <a:endParaRPr lang="en-US" sz="1100" dirty="0">
              <a:solidFill>
                <a:schemeClr val="bg2">
                  <a:lumMod val="50000"/>
                </a:schemeClr>
              </a:solidFill>
              <a:ea typeface="Roboto" pitchFamily="2" charset="0"/>
            </a:endParaRPr>
          </a:p>
        </p:txBody>
      </p:sp>
      <p:cxnSp>
        <p:nvCxnSpPr>
          <p:cNvPr id="35" name="Straight Connector 34"/>
          <p:cNvCxnSpPr/>
          <p:nvPr/>
        </p:nvCxnSpPr>
        <p:spPr>
          <a:xfrm flipH="1">
            <a:off x="5854700" y="4189413"/>
            <a:ext cx="5178425" cy="0"/>
          </a:xfrm>
          <a:prstGeom prst="line">
            <a:avLst/>
          </a:prstGeom>
          <a:ln w="1270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1"/>
          <p:cNvSpPr/>
          <p:nvPr/>
        </p:nvSpPr>
        <p:spPr>
          <a:xfrm>
            <a:off x="422275" y="2075180"/>
            <a:ext cx="5022850" cy="3627120"/>
          </a:xfrm>
          <a:prstGeom prst="rect">
            <a:avLst/>
          </a:prstGeom>
          <a:blipFill rotWithShape="1">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defRPr/>
            </a:pPr>
            <a:endParaRPr lang="zh-CN" altLang="zh-CN">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 presetClass="entr" presetSubtype="4" fill="hold" grpId="0" nodeType="withEffect">
                                  <p:stCondLst>
                                    <p:cond delay="600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550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4" grpId="0"/>
    </p:bldLst>
  </p:timing>
</p:sld>
</file>

<file path=ppt/theme/theme1.xml><?xml version="1.0" encoding="utf-8"?>
<a:theme xmlns:a="http://schemas.openxmlformats.org/drawingml/2006/main" name="Office Theme">
  <a:themeElements>
    <a:clrScheme name="Mercurio Colored">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75000"/>
          </a:schemeClr>
        </a:solidFill>
        <a:ln w="38100" cmpd="sng">
          <a:solidFill>
            <a:schemeClr val="bg1">
              <a:lumMod val="65000"/>
            </a:schemeClr>
          </a:solidFill>
          <a:prstDash val="solid"/>
        </a:ln>
      </a:spPr>
      <a:bodyPr/>
      <a:lstStyle/>
      <a:style>
        <a:lnRef idx="0">
          <a:scrgbClr r="0" g="0" b="0"/>
        </a:lnRef>
        <a:fillRef idx="3">
          <a:scrgbClr r="0" g="0" b="0"/>
        </a:fillRef>
        <a:effectRef idx="2">
          <a:schemeClr val="accent1">
            <a:tint val="80000"/>
            <a:hueOff val="0"/>
            <a:satOff val="0"/>
            <a:lumOff val="0"/>
            <a:alphaOff val="0"/>
          </a:schemeClr>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3879</Words>
  <Application>WPS 演示</Application>
  <PresentationFormat>宽屏</PresentationFormat>
  <Paragraphs>150</Paragraphs>
  <Slides>10</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10</vt:i4>
      </vt:variant>
    </vt:vector>
  </HeadingPairs>
  <TitlesOfParts>
    <vt:vector size="30" baseType="lpstr">
      <vt:lpstr>Arial</vt:lpstr>
      <vt:lpstr>宋体</vt:lpstr>
      <vt:lpstr>Wingdings</vt:lpstr>
      <vt:lpstr>Calibri</vt:lpstr>
      <vt:lpstr>Roboto</vt:lpstr>
      <vt:lpstr>FontAwesome</vt:lpstr>
      <vt:lpstr>Calibri Light</vt:lpstr>
      <vt:lpstr>Roboto Medium</vt:lpstr>
      <vt:lpstr>Open Sans Light</vt:lpstr>
      <vt:lpstr>楷体</vt:lpstr>
      <vt:lpstr>黑体</vt:lpstr>
      <vt:lpstr>Source Sans Pro Light</vt:lpstr>
      <vt:lpstr>hakuyoxingshu7000</vt:lpstr>
      <vt:lpstr>Arial</vt:lpstr>
      <vt:lpstr>Vrinda</vt:lpstr>
      <vt:lpstr>★日文毛笔</vt:lpstr>
      <vt:lpstr>微软雅黑</vt:lpstr>
      <vt:lpstr>Arial Unicode MS</vt:lpstr>
      <vt:lpstr>文尓广告宋</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哎呀小小草</dc:creator>
  <cp:lastModifiedBy>Administrator</cp:lastModifiedBy>
  <cp:revision>683</cp:revision>
  <dcterms:created xsi:type="dcterms:W3CDTF">2014-12-11T03:26:00Z</dcterms:created>
  <dcterms:modified xsi:type="dcterms:W3CDTF">2017-10-31T16:46:45Z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