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76" r:id="rId7"/>
    <p:sldId id="264" r:id="rId8"/>
    <p:sldId id="289" r:id="rId9"/>
    <p:sldId id="290" r:id="rId10"/>
    <p:sldId id="288" r:id="rId11"/>
    <p:sldId id="275" r:id="rId12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01" autoAdjust="0"/>
    <p:restoredTop sz="94660"/>
  </p:normalViewPr>
  <p:slideViewPr>
    <p:cSldViewPr>
      <p:cViewPr>
        <p:scale>
          <a:sx n="100" d="100"/>
          <a:sy n="100" d="100"/>
        </p:scale>
        <p:origin x="-426" y="114"/>
      </p:cViewPr>
      <p:guideLst>
        <p:guide orient="horz" pos="1625"/>
        <p:guide pos="28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9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4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4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5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5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5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5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6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2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2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9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9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4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048944" name="文本框 37"/>
          <p:cNvSpPr txBox="1"/>
          <p:nvPr userDrawn="1"/>
        </p:nvSpPr>
        <p:spPr>
          <a:xfrm>
            <a:off x="899592" y="239588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945" name="文本框 38"/>
          <p:cNvSpPr txBox="1"/>
          <p:nvPr userDrawn="1"/>
        </p:nvSpPr>
        <p:spPr>
          <a:xfrm>
            <a:off x="899592" y="432889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97164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061718"/>
            <a:ext cx="2160240" cy="2163563"/>
          </a:xfrm>
          <a:prstGeom prst="rect">
            <a:avLst/>
          </a:prstGeom>
          <a:noFill/>
        </p:spPr>
      </p:pic>
      <p:pic>
        <p:nvPicPr>
          <p:cNvPr id="2097165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3478"/>
            <a:ext cx="647077" cy="6480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4C0F3E8C-8BCD-4A8F-98D8-F8D96B87BD28}" type="datetimeFigureOut">
              <a:rPr lang="zh-CN" altLang="en-US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fld id="{4AAA05D2-2F82-4D1D-9A69-4CC173608B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104893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104893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10489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04893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161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048938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048939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048940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619655"/>
          </a:xfrm>
          <a:prstGeom prst="rect">
            <a:avLst/>
          </a:prstGeom>
          <a:noFill/>
          <a:ln>
            <a:noFill/>
          </a:ln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048623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工作回顾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624" name="文本框 38"/>
          <p:cNvSpPr txBox="1"/>
          <p:nvPr userDrawn="1"/>
        </p:nvSpPr>
        <p:spPr>
          <a:xfrm>
            <a:off x="899592" y="432889"/>
            <a:ext cx="8659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review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625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048726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自我评价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727" name="文本框 38"/>
          <p:cNvSpPr txBox="1"/>
          <p:nvPr userDrawn="1"/>
        </p:nvSpPr>
        <p:spPr>
          <a:xfrm>
            <a:off x="899592" y="432889"/>
            <a:ext cx="1012283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Self-evaluation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28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8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048788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工作体会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789" name="文本框 38"/>
          <p:cNvSpPr txBox="1"/>
          <p:nvPr userDrawn="1"/>
        </p:nvSpPr>
        <p:spPr>
          <a:xfrm>
            <a:off x="899592" y="432889"/>
            <a:ext cx="1126097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experience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9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048862" name="文本框 37"/>
          <p:cNvSpPr txBox="1"/>
          <p:nvPr userDrawn="1"/>
        </p:nvSpPr>
        <p:spPr>
          <a:xfrm>
            <a:off x="899592" y="239588"/>
            <a:ext cx="1451506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工作规划和展望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863" name="文本框 38"/>
          <p:cNvSpPr txBox="1"/>
          <p:nvPr userDrawn="1"/>
        </p:nvSpPr>
        <p:spPr>
          <a:xfrm>
            <a:off x="899592" y="432889"/>
            <a:ext cx="16533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planning and Outlook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864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10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1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3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-71755"/>
            <a:ext cx="9142730" cy="5143500"/>
          </a:xfrm>
          <a:prstGeom prst="rect">
            <a:avLst/>
          </a:prstGeom>
        </p:spPr>
      </p:pic>
      <p:sp>
        <p:nvSpPr>
          <p:cNvPr id="1048587" name="TextBox 26"/>
          <p:cNvSpPr txBox="1"/>
          <p:nvPr/>
        </p:nvSpPr>
        <p:spPr>
          <a:xfrm>
            <a:off x="2276475" y="1758315"/>
            <a:ext cx="59556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金贝壳涂料分页代码工作汇报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TextBox 32"/>
          <p:cNvSpPr txBox="1"/>
          <p:nvPr/>
        </p:nvSpPr>
        <p:spPr>
          <a:xfrm>
            <a:off x="4306510" y="3589975"/>
            <a:ext cx="15494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589" name="TextBox 33"/>
          <p:cNvSpPr txBox="1"/>
          <p:nvPr/>
        </p:nvSpPr>
        <p:spPr>
          <a:xfrm>
            <a:off x="3566473" y="4076070"/>
            <a:ext cx="3168352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熊猫团队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 descr="youq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571750"/>
            <a:ext cx="1447580" cy="24144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29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593" name="MH_Others_1"/>
          <p:cNvSpPr txBox="1"/>
          <p:nvPr>
            <p:custDataLst>
              <p:tags r:id="rId2"/>
            </p:custDataLst>
          </p:nvPr>
        </p:nvSpPr>
        <p:spPr>
          <a:xfrm>
            <a:off x="1952711" y="1347614"/>
            <a:ext cx="2044019" cy="7225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4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594" name="MH_Others_2"/>
          <p:cNvSpPr txBox="1"/>
          <p:nvPr>
            <p:custDataLst>
              <p:tags r:id="rId3"/>
            </p:custDataLst>
          </p:nvPr>
        </p:nvSpPr>
        <p:spPr>
          <a:xfrm>
            <a:off x="1963035" y="2070125"/>
            <a:ext cx="2023371" cy="306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23"/>
          <p:cNvGrpSpPr/>
          <p:nvPr/>
        </p:nvGrpSpPr>
        <p:grpSpPr>
          <a:xfrm>
            <a:off x="4525320" y="1348030"/>
            <a:ext cx="3215826" cy="488307"/>
            <a:chOff x="4357092" y="1347614"/>
            <a:chExt cx="3215268" cy="488156"/>
          </a:xfrm>
        </p:grpSpPr>
        <p:sp>
          <p:nvSpPr>
            <p:cNvPr id="1048595" name="MH_SubTitle_1"/>
            <p:cNvSpPr txBox="1"/>
            <p:nvPr>
              <p:custDataLst>
                <p:tags r:id="rId4"/>
              </p:custDataLst>
            </p:nvPr>
          </p:nvSpPr>
          <p:spPr>
            <a:xfrm>
              <a:off x="5391574" y="1486066"/>
              <a:ext cx="2180786" cy="27677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分页设计最终版</a:t>
              </a:r>
              <a:endParaRPr lang="en-US" altLang="zh-CN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8" name="组合 2"/>
            <p:cNvGrpSpPr/>
            <p:nvPr/>
          </p:nvGrpSpPr>
          <p:grpSpPr>
            <a:xfrm>
              <a:off x="4357092" y="1347614"/>
              <a:ext cx="802436" cy="488156"/>
              <a:chOff x="6127160" y="2096130"/>
              <a:chExt cx="1128426" cy="686432"/>
            </a:xfrm>
          </p:grpSpPr>
          <p:cxnSp>
            <p:nvCxnSpPr>
              <p:cNvPr id="3145728" name="MH_Other_1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596" name="MH_Other_2"/>
              <p:cNvSpPr/>
              <p:nvPr>
                <p:custDataLst>
                  <p:tags r:id="rId6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597" name="MH_Other_3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127160" y="2108477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da-DK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组合 24"/>
          <p:cNvGrpSpPr/>
          <p:nvPr/>
        </p:nvGrpSpPr>
        <p:grpSpPr>
          <a:xfrm>
            <a:off x="4525320" y="2092004"/>
            <a:ext cx="3215826" cy="488307"/>
            <a:chOff x="4357092" y="2091358"/>
            <a:chExt cx="3215268" cy="488156"/>
          </a:xfrm>
        </p:grpSpPr>
        <p:sp>
          <p:nvSpPr>
            <p:cNvPr id="1048598" name="MH_SubTitle_2"/>
            <p:cNvSpPr txBox="1"/>
            <p:nvPr>
              <p:custDataLst>
                <p:tags r:id="rId8"/>
              </p:custDataLst>
            </p:nvPr>
          </p:nvSpPr>
          <p:spPr>
            <a:xfrm>
              <a:off x="5391574" y="2229344"/>
              <a:ext cx="2180786" cy="27677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开展会议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0" name="组合 6"/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3145729" name="MH_Other_4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599" name="MH_Other_5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600" name="MH_Other_6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27160" y="3154868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B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组合 25"/>
          <p:cNvGrpSpPr/>
          <p:nvPr/>
        </p:nvGrpSpPr>
        <p:grpSpPr>
          <a:xfrm>
            <a:off x="4525320" y="2835975"/>
            <a:ext cx="3215826" cy="488307"/>
            <a:chOff x="4357092" y="2835101"/>
            <a:chExt cx="3215268" cy="488156"/>
          </a:xfrm>
        </p:grpSpPr>
        <p:sp>
          <p:nvSpPr>
            <p:cNvPr id="1048601" name="MH_SubTitle_3"/>
            <p:cNvSpPr txBox="1"/>
            <p:nvPr>
              <p:custDataLst>
                <p:tags r:id="rId12"/>
              </p:custDataLst>
            </p:nvPr>
          </p:nvSpPr>
          <p:spPr>
            <a:xfrm>
              <a:off x="5391574" y="2972623"/>
              <a:ext cx="2180786" cy="12307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2" name="组合 7"/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3145730" name="MH_Other_7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602" name="MH_Other_8"/>
              <p:cNvSpPr/>
              <p:nvPr>
                <p:custDataLst>
                  <p:tags r:id="rId14"/>
                </p:custDataLst>
              </p:nvPr>
            </p:nvSpPr>
            <p:spPr>
              <a:xfrm>
                <a:off x="6145577" y="458905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603" name="MH_Other_9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48604" name="MH_SubTitle_4"/>
          <p:cNvSpPr txBox="1"/>
          <p:nvPr>
            <p:custDataLst>
              <p:tags r:id="rId16"/>
            </p:custDataLst>
          </p:nvPr>
        </p:nvSpPr>
        <p:spPr>
          <a:xfrm>
            <a:off x="5560067" y="2941074"/>
            <a:ext cx="2181164" cy="2768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分页代码的编写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5"/>
          <p:cNvGrpSpPr/>
          <p:nvPr/>
        </p:nvGrpSpPr>
        <p:grpSpPr>
          <a:xfrm>
            <a:off x="4500562" y="3512203"/>
            <a:ext cx="3215826" cy="488307"/>
            <a:chOff x="4357092" y="2835101"/>
            <a:chExt cx="3215268" cy="488156"/>
          </a:xfrm>
        </p:grpSpPr>
        <p:sp>
          <p:nvSpPr>
            <p:cNvPr id="25" name="MH_SubTitle_3"/>
            <p:cNvSpPr txBox="1"/>
            <p:nvPr>
              <p:custDataLst>
                <p:tags r:id="rId17"/>
              </p:custDataLst>
            </p:nvPr>
          </p:nvSpPr>
          <p:spPr>
            <a:xfrm>
              <a:off x="5391574" y="2972623"/>
              <a:ext cx="2180786" cy="12307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组合 7"/>
            <p:cNvGrpSpPr/>
            <p:nvPr/>
          </p:nvGrpSpPr>
          <p:grpSpPr>
            <a:xfrm>
              <a:off x="4357103" y="2835101"/>
              <a:ext cx="802438" cy="488156"/>
              <a:chOff x="6127160" y="4187237"/>
              <a:chExt cx="1128426" cy="686432"/>
            </a:xfrm>
          </p:grpSpPr>
          <p:cxnSp>
            <p:nvCxnSpPr>
              <p:cNvPr id="27" name="MH_Other_7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MH_Other_9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D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0" name="MH_Other_5"/>
          <p:cNvSpPr/>
          <p:nvPr>
            <p:custDataLst>
              <p:tags r:id="rId20"/>
            </p:custDataLst>
          </p:nvPr>
        </p:nvSpPr>
        <p:spPr>
          <a:xfrm>
            <a:off x="4500562" y="3786196"/>
            <a:ext cx="378663" cy="171503"/>
          </a:xfrm>
          <a:custGeom>
            <a:avLst/>
            <a:gdLst>
              <a:gd name="connsiteX0" fmla="*/ 0 w 928918"/>
              <a:gd name="connsiteY0" fmla="*/ 0 h 459023"/>
              <a:gd name="connsiteX1" fmla="*/ 928918 w 928918"/>
              <a:gd name="connsiteY1" fmla="*/ 0 h 459023"/>
              <a:gd name="connsiteX2" fmla="*/ 464459 w 928918"/>
              <a:gd name="connsiteY2" fmla="*/ 459023 h 4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918" h="459023">
                <a:moveTo>
                  <a:pt x="0" y="0"/>
                </a:moveTo>
                <a:lnTo>
                  <a:pt x="928918" y="0"/>
                </a:lnTo>
                <a:lnTo>
                  <a:pt x="464459" y="459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5933" anchor="ctr">
            <a:normAutofit fontScale="70000" lnSpcReduction="20000"/>
          </a:bodyPr>
          <a:lstStyle/>
          <a:p>
            <a:pPr algn="ctr"/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MH_SubTitle_4"/>
          <p:cNvSpPr txBox="1"/>
          <p:nvPr>
            <p:custDataLst>
              <p:tags r:id="rId21"/>
            </p:custDataLst>
          </p:nvPr>
        </p:nvSpPr>
        <p:spPr>
          <a:xfrm>
            <a:off x="5500694" y="3643320"/>
            <a:ext cx="2181164" cy="2768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分页代码以及总结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9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610" name="任意多边形 26"/>
          <p:cNvSpPr/>
          <p:nvPr>
            <p:custDataLst>
              <p:tags r:id="rId2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11" name="文本框 6"/>
          <p:cNvSpPr txBox="1"/>
          <p:nvPr>
            <p:custDataLst>
              <p:tags r:id="rId3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12" name="矩形 28"/>
          <p:cNvSpPr/>
          <p:nvPr/>
        </p:nvSpPr>
        <p:spPr>
          <a:xfrm>
            <a:off x="2143108" y="2365059"/>
            <a:ext cx="3483627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分页设计最终版</a:t>
            </a:r>
            <a:endParaRPr lang="en-US" altLang="zh-CN" sz="3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58" y="71420"/>
            <a:ext cx="1928826" cy="9286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7158" y="35812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主页设计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123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45" y="999490"/>
            <a:ext cx="2379980" cy="3966210"/>
          </a:xfrm>
          <a:prstGeom prst="rect">
            <a:avLst/>
          </a:prstGeom>
        </p:spPr>
      </p:pic>
      <p:pic>
        <p:nvPicPr>
          <p:cNvPr id="3" name="图片 2" descr="1234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" y="999490"/>
            <a:ext cx="2466340" cy="3966210"/>
          </a:xfrm>
          <a:prstGeom prst="rect">
            <a:avLst/>
          </a:prstGeom>
        </p:spPr>
      </p:pic>
      <p:pic>
        <p:nvPicPr>
          <p:cNvPr id="7" name="图片 6" descr="12345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890" y="1190625"/>
            <a:ext cx="3455670" cy="38328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9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13" name="任意多边形 26"/>
          <p:cNvSpPr/>
          <p:nvPr>
            <p:custDataLst>
              <p:tags r:id="rId2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14" name="文本框 6"/>
          <p:cNvSpPr txBox="1"/>
          <p:nvPr>
            <p:custDataLst>
              <p:tags r:id="rId3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15" name="矩形 28"/>
          <p:cNvSpPr/>
          <p:nvPr/>
        </p:nvSpPr>
        <p:spPr>
          <a:xfrm>
            <a:off x="2786050" y="2410096"/>
            <a:ext cx="27520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开展会议</a:t>
            </a:r>
            <a:endParaRPr lang="zh-CN" altLang="en-US" sz="3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16" name="TextBox 11"/>
          <p:cNvSpPr txBox="1"/>
          <p:nvPr/>
        </p:nvSpPr>
        <p:spPr>
          <a:xfrm>
            <a:off x="2555776" y="2686158"/>
            <a:ext cx="12311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596" y="0"/>
            <a:ext cx="2214578" cy="10715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0034" y="3571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会议过程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D:\9999\照片素材\IMG_20171108_14263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85786" y="1142990"/>
            <a:ext cx="4667281" cy="3500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8708" y="3500444"/>
            <a:ext cx="25025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时间：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日星期一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地点：三食堂</a:t>
            </a:r>
            <a:endParaRPr lang="zh-CN" altLang="en-US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9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75" name="任意多边形 26"/>
          <p:cNvSpPr/>
          <p:nvPr>
            <p:custDataLst>
              <p:tags r:id="rId2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76" name="文本框 6"/>
          <p:cNvSpPr txBox="1"/>
          <p:nvPr>
            <p:custDataLst>
              <p:tags r:id="rId3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77" name="矩形 28"/>
          <p:cNvSpPr/>
          <p:nvPr/>
        </p:nvSpPr>
        <p:spPr>
          <a:xfrm>
            <a:off x="2214546" y="2357436"/>
            <a:ext cx="3357586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分页代码以及总结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1357304"/>
            <a:ext cx="6500858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细心的必要性。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团队合作的必要性。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/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图片 2" descr="u=3352063252,2028814426&amp;fm=27&amp;gp=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662" y="142858"/>
            <a:ext cx="1500198" cy="795443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1000100" y="357172"/>
            <a:ext cx="646331" cy="417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3" descr="C:\Users\Administrator\Desktop\未标题-2.jpg未标题-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927" name="TextBox 26"/>
          <p:cNvSpPr txBox="1"/>
          <p:nvPr/>
        </p:nvSpPr>
        <p:spPr>
          <a:xfrm>
            <a:off x="3428992" y="207168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7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1022192725"/>
  <p:tag name="MH_LIBRARY" val="GRAPHIC"/>
  <p:tag name="MH_TYPE" val="Other"/>
  <p:tag name="MH_ORDER" val="6"/>
</p:tagLst>
</file>

<file path=ppt/tags/tag11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3"/>
</p:tagLst>
</file>

<file path=ppt/tags/tag12.xml><?xml version="1.0" encoding="utf-8"?>
<p:tagLst xmlns:p="http://schemas.openxmlformats.org/presentationml/2006/main">
  <p:tag name="MH" val="20161022192725"/>
  <p:tag name="MH_LIBRARY" val="GRAPHIC"/>
  <p:tag name="MH_TYPE" val="Other"/>
  <p:tag name="MH_ORDER" val="7"/>
</p:tagLst>
</file>

<file path=ppt/tags/tag13.xml><?xml version="1.0" encoding="utf-8"?>
<p:tagLst xmlns:p="http://schemas.openxmlformats.org/presentationml/2006/main">
  <p:tag name="MH" val="20161022192725"/>
  <p:tag name="MH_LIBRARY" val="GRAPHIC"/>
  <p:tag name="MH_TYPE" val="Other"/>
  <p:tag name="MH_ORDER" val="8"/>
</p:tagLst>
</file>

<file path=ppt/tags/tag14.xml><?xml version="1.0" encoding="utf-8"?>
<p:tagLst xmlns:p="http://schemas.openxmlformats.org/presentationml/2006/main">
  <p:tag name="MH" val="20161022192725"/>
  <p:tag name="MH_LIBRARY" val="GRAPHIC"/>
  <p:tag name="MH_TYPE" val="Other"/>
  <p:tag name="MH_ORDER" val="9"/>
</p:tagLst>
</file>

<file path=ppt/tags/tag15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4"/>
</p:tagLst>
</file>

<file path=ppt/tags/tag16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3"/>
</p:tagLst>
</file>

<file path=ppt/tags/tag17.xml><?xml version="1.0" encoding="utf-8"?>
<p:tagLst xmlns:p="http://schemas.openxmlformats.org/presentationml/2006/main">
  <p:tag name="MH" val="20161022192725"/>
  <p:tag name="MH_LIBRARY" val="GRAPHIC"/>
  <p:tag name="MH_TYPE" val="Other"/>
  <p:tag name="MH_ORDER" val="7"/>
</p:tagLst>
</file>

<file path=ppt/tags/tag18.xml><?xml version="1.0" encoding="utf-8"?>
<p:tagLst xmlns:p="http://schemas.openxmlformats.org/presentationml/2006/main">
  <p:tag name="MH" val="20161022192725"/>
  <p:tag name="MH_LIBRARY" val="GRAPHIC"/>
  <p:tag name="MH_TYPE" val="Other"/>
  <p:tag name="MH_ORDER" val="9"/>
</p:tagLst>
</file>

<file path=ppt/tags/tag19.xml><?xml version="1.0" encoding="utf-8"?>
<p:tagLst xmlns:p="http://schemas.openxmlformats.org/presentationml/2006/main">
  <p:tag name="MH" val="20161022192725"/>
  <p:tag name="MH_LIBRARY" val="GRAPHIC"/>
  <p:tag name="MH_TYPE" val="Other"/>
  <p:tag name="MH_ORDER" val="5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4"/>
</p:tagLst>
</file>

<file path=ppt/tags/tag21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22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23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24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25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26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3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61022192725"/>
  <p:tag name="MH_LIBRARY" val="GRAPHIC"/>
  <p:tag name="MH_TYPE" val="Other"/>
  <p:tag name="MH_ORDER" val="1"/>
</p:tagLst>
</file>

<file path=ppt/tags/tag5.xml><?xml version="1.0" encoding="utf-8"?>
<p:tagLst xmlns:p="http://schemas.openxmlformats.org/presentationml/2006/main">
  <p:tag name="MH" val="20161022192725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192725"/>
  <p:tag name="MH_LIBRARY" val="GRAPHIC"/>
  <p:tag name="MH_TYPE" val="Other"/>
  <p:tag name="MH_ORDER" val="3"/>
</p:tagLst>
</file>

<file path=ppt/tags/tag7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2"/>
</p:tagLst>
</file>

<file path=ppt/tags/tag8.xml><?xml version="1.0" encoding="utf-8"?>
<p:tagLst xmlns:p="http://schemas.openxmlformats.org/presentationml/2006/main">
  <p:tag name="MH" val="20161022192725"/>
  <p:tag name="MH_LIBRARY" val="GRAPHIC"/>
  <p:tag name="MH_TYPE" val="Other"/>
  <p:tag name="MH_ORDER" val="4"/>
</p:tagLst>
</file>

<file path=ppt/tags/tag9.xml><?xml version="1.0" encoding="utf-8"?>
<p:tagLst xmlns:p="http://schemas.openxmlformats.org/presentationml/2006/main">
  <p:tag name="MH" val="20161022192725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自定义 1145">
      <a:dk1>
        <a:sysClr val="windowText" lastClr="000000"/>
      </a:dk1>
      <a:lt1>
        <a:sysClr val="window" lastClr="FFFFFF"/>
      </a:lt1>
      <a:dk2>
        <a:srgbClr val="69676D"/>
      </a:dk2>
      <a:lt2>
        <a:srgbClr val="7F7F7F"/>
      </a:lt2>
      <a:accent1>
        <a:srgbClr val="139D5F"/>
      </a:accent1>
      <a:accent2>
        <a:srgbClr val="6BB1C9"/>
      </a:accent2>
      <a:accent3>
        <a:srgbClr val="139D5F"/>
      </a:accent3>
      <a:accent4>
        <a:srgbClr val="6BB1C9"/>
      </a:accent4>
      <a:accent5>
        <a:srgbClr val="139D5F"/>
      </a:accent5>
      <a:accent6>
        <a:srgbClr val="6BB1C9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演示</Application>
  <PresentationFormat>全屏显示(16:9)</PresentationFormat>
  <Paragraphs>58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Open Sans</vt:lpstr>
      <vt:lpstr>冬青黑体简体中文 W3</vt:lpstr>
      <vt:lpstr>等线</vt:lpstr>
      <vt:lpstr>Calibri</vt:lpstr>
      <vt:lpstr>Arial Unicode MS</vt:lpstr>
      <vt:lpstr>Segoe Print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多彩年度工作总结</dc:title>
  <dc:creator>USER</dc:creator>
  <cp:lastModifiedBy>Administrator</cp:lastModifiedBy>
  <cp:revision>49</cp:revision>
  <dcterms:created xsi:type="dcterms:W3CDTF">2014-11-08T09:07:00Z</dcterms:created>
  <dcterms:modified xsi:type="dcterms:W3CDTF">2017-11-22T09:58:20Z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