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71" r:id="rId5"/>
    <p:sldId id="259" r:id="rId6"/>
    <p:sldId id="260" r:id="rId7"/>
    <p:sldId id="273" r:id="rId8"/>
    <p:sldId id="272" r:id="rId9"/>
    <p:sldId id="274" r:id="rId10"/>
    <p:sldId id="262" r:id="rId11"/>
    <p:sldId id="269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57" autoAdjust="0"/>
    <p:restoredTop sz="94660"/>
  </p:normalViewPr>
  <p:slideViewPr>
    <p:cSldViewPr>
      <p:cViewPr>
        <p:scale>
          <a:sx n="100" d="100"/>
          <a:sy n="100" d="100"/>
        </p:scale>
        <p:origin x="-2220" y="-930"/>
      </p:cViewPr>
      <p:guideLst>
        <p:guide orient="horz" pos="1166"/>
        <p:guide orient="horz" pos="2981"/>
        <p:guide orient="horz" pos="2210"/>
        <p:guide orient="horz" pos="2709"/>
        <p:guide orient="horz" pos="259"/>
        <p:guide pos="528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2017/10/11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571618"/>
            <a:ext cx="824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湘威驾校需求文档汇报</a:t>
            </a:r>
            <a:endParaRPr lang="zh-CN" altLang="en-US" sz="4400" dirty="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6432" y="3286130"/>
            <a:ext cx="7632000" cy="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24" y="2643188"/>
            <a:ext cx="16945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征程二</a:t>
            </a:r>
            <a:endParaRPr lang="zh-CN" altLang="en-US" sz="2800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214824"/>
            <a:ext cx="31284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源志不凡团队</a:t>
            </a:r>
            <a:endParaRPr lang="zh-CN" altLang="en-US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pic>
        <p:nvPicPr>
          <p:cNvPr id="1027" name="Picture 3" descr="C:\Users\Administrator\Desktop\t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428874"/>
            <a:ext cx="1233480" cy="123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三、总结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71934" y="135730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zh-CN" altLang="en-US" sz="24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在此次的面对面交谈中，我们团队最终与客户共同协商制作出湘威驾校网站需求文档</a:t>
            </a:r>
            <a:endParaRPr lang="zh-CN" altLang="en-US" sz="24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4072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谢谢观看</a:t>
            </a:r>
            <a:endParaRPr lang="zh-CN" altLang="en-US" sz="11500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95277" y="412538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1186" y="3488302"/>
            <a:ext cx="25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湘威驾校需求文档汇报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4306" y="44884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源志不凡团队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357436"/>
            <a:ext cx="179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0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First</a:t>
            </a:r>
            <a:endParaRPr lang="zh-CN" altLang="en-US" sz="20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6227" y="3373945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三、总结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2214560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二、过程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810" y="1071552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一、准备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42910" y="1811090"/>
            <a:ext cx="1623800" cy="1260726"/>
            <a:chOff x="3881653" y="1064977"/>
            <a:chExt cx="873382" cy="678098"/>
          </a:xfrm>
        </p:grpSpPr>
        <p:sp>
          <p:nvSpPr>
            <p:cNvPr id="51" name="椭圆 50"/>
            <p:cNvSpPr/>
            <p:nvPr/>
          </p:nvSpPr>
          <p:spPr>
            <a:xfrm>
              <a:off x="4066832" y="1141943"/>
              <a:ext cx="504489" cy="5044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9"/>
            <p:cNvGrpSpPr/>
            <p:nvPr/>
          </p:nvGrpSpPr>
          <p:grpSpPr>
            <a:xfrm>
              <a:off x="3881653" y="1064977"/>
              <a:ext cx="873382" cy="678098"/>
              <a:chOff x="3926636" y="1099902"/>
              <a:chExt cx="783416" cy="608248"/>
            </a:xfrm>
          </p:grpSpPr>
          <p:sp>
            <p:nvSpPr>
              <p:cNvPr id="54" name="空心弧 53"/>
              <p:cNvSpPr/>
              <p:nvPr/>
            </p:nvSpPr>
            <p:spPr>
              <a:xfrm>
                <a:off x="4024791" y="1099902"/>
                <a:ext cx="588570" cy="588570"/>
              </a:xfrm>
              <a:prstGeom prst="blockArc">
                <a:avLst>
                  <a:gd name="adj1" fmla="val 9764743"/>
                  <a:gd name="adj2" fmla="val 5213612"/>
                  <a:gd name="adj3" fmla="val 25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饼形 54"/>
              <p:cNvSpPr/>
              <p:nvPr/>
            </p:nvSpPr>
            <p:spPr>
              <a:xfrm rot="4980000">
                <a:off x="3926636" y="1279539"/>
                <a:ext cx="201818" cy="201818"/>
              </a:xfrm>
              <a:prstGeom prst="pie">
                <a:avLst>
                  <a:gd name="adj1" fmla="val 21442026"/>
                  <a:gd name="adj2" fmla="val 119237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饼形 55"/>
              <p:cNvSpPr/>
              <p:nvPr/>
            </p:nvSpPr>
            <p:spPr>
              <a:xfrm rot="16620000" flipH="1">
                <a:off x="4508234" y="1279539"/>
                <a:ext cx="201818" cy="201818"/>
              </a:xfrm>
              <a:prstGeom prst="pie">
                <a:avLst>
                  <a:gd name="adj1" fmla="val 21442026"/>
                  <a:gd name="adj2" fmla="val 119237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276037" y="1657701"/>
                <a:ext cx="84081" cy="50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新月形 52"/>
            <p:cNvSpPr/>
            <p:nvPr/>
          </p:nvSpPr>
          <p:spPr>
            <a:xfrm rot="16200000">
              <a:off x="4271339" y="1471418"/>
              <a:ext cx="93479" cy="186958"/>
            </a:xfrm>
            <a:prstGeom prst="moon">
              <a:avLst>
                <a:gd name="adj" fmla="val 801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848475"/>
            <a:ext cx="2592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一、准备</a:t>
            </a:r>
            <a:endParaRPr lang="zh-CN" altLang="en-US" sz="4400" dirty="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弧形 35"/>
          <p:cNvSpPr/>
          <p:nvPr/>
        </p:nvSpPr>
        <p:spPr>
          <a:xfrm rot="18445088" flipH="1">
            <a:off x="5956347" y="2912956"/>
            <a:ext cx="936104" cy="936104"/>
          </a:xfrm>
          <a:prstGeom prst="arc">
            <a:avLst>
              <a:gd name="adj1" fmla="val 17731683"/>
              <a:gd name="adj2" fmla="val 20542708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内容占位符 40"/>
          <p:cNvSpPr>
            <a:spLocks noGrp="1"/>
          </p:cNvSpPr>
          <p:nvPr>
            <p:ph idx="1"/>
          </p:nvPr>
        </p:nvSpPr>
        <p:spPr>
          <a:xfrm>
            <a:off x="3563888" y="339502"/>
            <a:ext cx="5111750" cy="3895081"/>
          </a:xfrm>
        </p:spPr>
        <p:txBody>
          <a:bodyPr>
            <a:normAutofit/>
          </a:bodyPr>
          <a:lstStyle/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①微信联系湘威驾校负责人，约时间进行探讨。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②</a:t>
            </a:r>
            <a:r>
              <a:rPr lang="zh-CN" alt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准备所需的材料和商谈中所需用到的东西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42"/>
            <a:ext cx="25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前期准备</a:t>
            </a:r>
            <a:endParaRPr lang="zh-CN" altLang="en-US" sz="28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Administrator\Desktop\IMG_20171011_005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976" y="195486"/>
            <a:ext cx="2808312" cy="2134987"/>
          </a:xfrm>
          <a:prstGeom prst="rect">
            <a:avLst/>
          </a:prstGeom>
          <a:noFill/>
        </p:spPr>
      </p:pic>
      <p:pic>
        <p:nvPicPr>
          <p:cNvPr id="1027" name="Picture 3" descr="C:\Users\Administrator\Desktop\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15766"/>
            <a:ext cx="2808312" cy="2078152"/>
          </a:xfrm>
          <a:prstGeom prst="rect">
            <a:avLst/>
          </a:prstGeom>
          <a:noFill/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835696" y="1995686"/>
            <a:ext cx="7772400" cy="1102519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</a:rPr>
              <a:t>记录本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627784" y="4803998"/>
            <a:ext cx="6400800" cy="131445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笔记本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1970" y="1476324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9600" b="1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2051" name="Picture 3" descr="C:\Users\Administrator\Desktop\QQ图片20171011225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5486"/>
            <a:ext cx="3571875" cy="4762500"/>
          </a:xfrm>
          <a:prstGeom prst="rect">
            <a:avLst/>
          </a:prstGeom>
          <a:noFill/>
        </p:spPr>
      </p:pic>
      <p:sp>
        <p:nvSpPr>
          <p:cNvPr id="14" name="文本占位符 13"/>
          <p:cNvSpPr>
            <a:spLocks noGrp="1"/>
          </p:cNvSpPr>
          <p:nvPr>
            <p:ph type="body" sz="half" idx="2"/>
          </p:nvPr>
        </p:nvSpPr>
        <p:spPr>
          <a:xfrm>
            <a:off x="755576" y="1923678"/>
            <a:ext cx="3008313" cy="3518297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去湘威的驾校的路上：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94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二、过程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8009" y="6181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调研文档：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57620" y="1027799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用自己团队所做的调研文档给客户看作为参考。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dministrator\Desktop\QQ图片20171011225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7614"/>
            <a:ext cx="3034308" cy="2275731"/>
          </a:xfrm>
          <a:prstGeom prst="rect">
            <a:avLst/>
          </a:prstGeom>
          <a:noFill/>
        </p:spPr>
      </p:pic>
      <p:pic>
        <p:nvPicPr>
          <p:cNvPr id="3075" name="Picture 3" descr="C:\Users\Administrator\Desktop\QQ图片20171011225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982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94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二、过程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7904" y="6995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1920" y="105958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对客户在某些方面的想法提出一点建议，引导客户进行需求文档制作。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Administrator\Desktop\QQ图片20171011225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36179"/>
            <a:ext cx="3034308" cy="2275731"/>
          </a:xfrm>
          <a:prstGeom prst="rect">
            <a:avLst/>
          </a:prstGeom>
          <a:noFill/>
        </p:spPr>
      </p:pic>
      <p:pic>
        <p:nvPicPr>
          <p:cNvPr id="4100" name="Picture 4" descr="C:\Users\Administrator\Desktop\QQ图片20171011225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201820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94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二、过程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8009" y="5555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共识：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00496" y="84355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在一番的交谈协商中，我们最终达成一致的共识。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dministrator\Desktop\QQ图片20171011225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6363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94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二、过程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8009" y="555526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与湘威驾校负责人的合照：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Administrator\Desktop\QQ图片2017101123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924" y="105958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272</Words>
  <Application>Microsoft Office PowerPoint</Application>
  <PresentationFormat>全屏显示(16:9)</PresentationFormat>
  <Paragraphs>35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记录本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57</cp:revision>
  <dcterms:created xsi:type="dcterms:W3CDTF">2014-06-11T09:17:00Z</dcterms:created>
  <dcterms:modified xsi:type="dcterms:W3CDTF">2017-10-11T15:37:00Z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