
<file path=[Content_Types].xml><?xml version="1.0" encoding="utf-8"?>
<Types xmlns="http://schemas.openxmlformats.org/package/2006/content-types"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60" r:id="rId4"/>
    <p:sldId id="258" r:id="rId5"/>
    <p:sldId id="262" r:id="rId7"/>
    <p:sldId id="263" r:id="rId8"/>
    <p:sldId id="264" r:id="rId9"/>
    <p:sldId id="261" r:id="rId10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2" Type="http://schemas.openxmlformats.org/officeDocument/2006/relationships/image" Target="../media/image10.png"/><Relationship Id="rId11" Type="http://schemas.openxmlformats.org/officeDocument/2006/relationships/image" Target="../media/image9.png"/><Relationship Id="rId10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4796444"/>
            <a:ext cx="12192000" cy="2061556"/>
          </a:xfrm>
          <a:prstGeom prst="rect">
            <a:avLst/>
          </a:prstGeom>
          <a:solidFill>
            <a:srgbClr val="B7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F58-3108-4415-857A-6D0360DF62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5CE2-CEAD-46BB-861E-7D62265DC969}" type="slidenum">
              <a:rPr lang="zh-CN" altLang="en-US" smtClean="0"/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8422" y="1752567"/>
            <a:ext cx="7055157" cy="1032904"/>
          </a:xfrm>
          <a:noFill/>
        </p:spPr>
        <p:txBody>
          <a:bodyPr anchor="ctr">
            <a:normAutofit/>
          </a:bodyPr>
          <a:lstStyle>
            <a:lvl1pPr algn="ctr">
              <a:lnSpc>
                <a:spcPct val="110000"/>
              </a:lnSpc>
              <a:defRPr sz="36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520" y="2823700"/>
            <a:ext cx="4618961" cy="4233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rgbClr val="FEFDF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570" y="3810134"/>
            <a:ext cx="949700" cy="176626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386" y="197685"/>
            <a:ext cx="1935042" cy="108247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3" y="1232896"/>
            <a:ext cx="1038225" cy="15525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699" y="5019848"/>
            <a:ext cx="1164257" cy="80737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4421">
            <a:off x="6553316" y="5336390"/>
            <a:ext cx="650472" cy="83632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78201">
            <a:off x="3107966" y="5431178"/>
            <a:ext cx="473434" cy="37874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16711">
            <a:off x="11602457" y="6279497"/>
            <a:ext cx="256800" cy="2054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855" y="5008461"/>
            <a:ext cx="439019" cy="56793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17">
            <a:off x="317138" y="5909438"/>
            <a:ext cx="439019" cy="56793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361" y="6040889"/>
            <a:ext cx="410239" cy="388647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679" y="3381821"/>
            <a:ext cx="955535" cy="1480296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91" y="5835951"/>
            <a:ext cx="750285" cy="10043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1657350"/>
            <a:ext cx="10515600" cy="436245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533" y="352166"/>
            <a:ext cx="7882203" cy="90904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746" y="1785257"/>
            <a:ext cx="10680337" cy="457109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126" y="3022953"/>
            <a:ext cx="9683749" cy="1070339"/>
          </a:xfrm>
        </p:spPr>
        <p:txBody>
          <a:bodyPr anchor="b"/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126" y="4120280"/>
            <a:ext cx="9683749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004893" y="1123981"/>
            <a:ext cx="551296" cy="5512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rgbClr val="FEFDFE"/>
                </a:solidFill>
              </a:rPr>
              <a:t>第</a:t>
            </a:r>
            <a:endParaRPr lang="zh-CN" altLang="en-US" sz="2000" dirty="0">
              <a:solidFill>
                <a:srgbClr val="FEFDFE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692223" y="1123981"/>
            <a:ext cx="551296" cy="5512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rgbClr val="FEFDFE"/>
                </a:solidFill>
              </a:rPr>
              <a:t>一</a:t>
            </a:r>
            <a:endParaRPr lang="zh-CN" altLang="en-US" sz="2000" dirty="0">
              <a:solidFill>
                <a:srgbClr val="FEFDFE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379552" y="1123981"/>
            <a:ext cx="551296" cy="5512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rgbClr val="FEFDFE"/>
                </a:solidFill>
              </a:rPr>
              <a:t>章</a:t>
            </a:r>
            <a:endParaRPr lang="zh-CN" altLang="en-US" sz="2000" dirty="0">
              <a:solidFill>
                <a:srgbClr val="FEFDFE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292" y="1005799"/>
            <a:ext cx="1444665" cy="808154"/>
          </a:xfrm>
          <a:prstGeom prst="rect">
            <a:avLst/>
          </a:prstGeom>
        </p:spPr>
      </p:pic>
      <p:sp>
        <p:nvSpPr>
          <p:cNvPr id="14" name="任意多边形 13"/>
          <p:cNvSpPr/>
          <p:nvPr/>
        </p:nvSpPr>
        <p:spPr>
          <a:xfrm flipH="1" flipV="1">
            <a:off x="3999292" y="1880700"/>
            <a:ext cx="4193416" cy="116540"/>
          </a:xfrm>
          <a:custGeom>
            <a:avLst/>
            <a:gdLst>
              <a:gd name="connsiteX0" fmla="*/ 0 w 6221506"/>
              <a:gd name="connsiteY0" fmla="*/ 532855 h 532855"/>
              <a:gd name="connsiteX1" fmla="*/ 44824 w 6221506"/>
              <a:gd name="connsiteY1" fmla="*/ 514925 h 532855"/>
              <a:gd name="connsiteX2" fmla="*/ 663388 w 6221506"/>
              <a:gd name="connsiteY2" fmla="*/ 488031 h 532855"/>
              <a:gd name="connsiteX3" fmla="*/ 896471 w 6221506"/>
              <a:gd name="connsiteY3" fmla="*/ 461137 h 532855"/>
              <a:gd name="connsiteX4" fmla="*/ 1093694 w 6221506"/>
              <a:gd name="connsiteY4" fmla="*/ 443207 h 532855"/>
              <a:gd name="connsiteX5" fmla="*/ 1290918 w 6221506"/>
              <a:gd name="connsiteY5" fmla="*/ 398384 h 532855"/>
              <a:gd name="connsiteX6" fmla="*/ 1398494 w 6221506"/>
              <a:gd name="connsiteY6" fmla="*/ 371490 h 532855"/>
              <a:gd name="connsiteX7" fmla="*/ 1810871 w 6221506"/>
              <a:gd name="connsiteY7" fmla="*/ 281843 h 532855"/>
              <a:gd name="connsiteX8" fmla="*/ 2097741 w 6221506"/>
              <a:gd name="connsiteY8" fmla="*/ 219090 h 532855"/>
              <a:gd name="connsiteX9" fmla="*/ 2429435 w 6221506"/>
              <a:gd name="connsiteY9" fmla="*/ 183231 h 532855"/>
              <a:gd name="connsiteX10" fmla="*/ 2770094 w 6221506"/>
              <a:gd name="connsiteY10" fmla="*/ 138407 h 532855"/>
              <a:gd name="connsiteX11" fmla="*/ 3056965 w 6221506"/>
              <a:gd name="connsiteY11" fmla="*/ 111513 h 532855"/>
              <a:gd name="connsiteX12" fmla="*/ 5746377 w 6221506"/>
              <a:gd name="connsiteY12" fmla="*/ 93584 h 532855"/>
              <a:gd name="connsiteX13" fmla="*/ 6113930 w 6221506"/>
              <a:gd name="connsiteY13" fmla="*/ 138407 h 532855"/>
              <a:gd name="connsiteX14" fmla="*/ 6221506 w 6221506"/>
              <a:gd name="connsiteY14" fmla="*/ 165302 h 532855"/>
              <a:gd name="connsiteX15" fmla="*/ 6194612 w 6221506"/>
              <a:gd name="connsiteY15" fmla="*/ 183231 h 532855"/>
              <a:gd name="connsiteX16" fmla="*/ 6158753 w 6221506"/>
              <a:gd name="connsiteY16" fmla="*/ 210125 h 532855"/>
              <a:gd name="connsiteX17" fmla="*/ 6122894 w 6221506"/>
              <a:gd name="connsiteY17" fmla="*/ 228055 h 532855"/>
              <a:gd name="connsiteX18" fmla="*/ 6096000 w 6221506"/>
              <a:gd name="connsiteY18" fmla="*/ 245984 h 532855"/>
              <a:gd name="connsiteX0-1" fmla="*/ 0 w 6221506"/>
              <a:gd name="connsiteY0-2" fmla="*/ 532855 h 532855"/>
              <a:gd name="connsiteX1-3" fmla="*/ 44824 w 6221506"/>
              <a:gd name="connsiteY1-4" fmla="*/ 514925 h 532855"/>
              <a:gd name="connsiteX2-5" fmla="*/ 663388 w 6221506"/>
              <a:gd name="connsiteY2-6" fmla="*/ 488031 h 532855"/>
              <a:gd name="connsiteX3-7" fmla="*/ 896471 w 6221506"/>
              <a:gd name="connsiteY3-8" fmla="*/ 461137 h 532855"/>
              <a:gd name="connsiteX4-9" fmla="*/ 1093694 w 6221506"/>
              <a:gd name="connsiteY4-10" fmla="*/ 443207 h 532855"/>
              <a:gd name="connsiteX5-11" fmla="*/ 1290918 w 6221506"/>
              <a:gd name="connsiteY5-12" fmla="*/ 398384 h 532855"/>
              <a:gd name="connsiteX6-13" fmla="*/ 1398494 w 6221506"/>
              <a:gd name="connsiteY6-14" fmla="*/ 371490 h 532855"/>
              <a:gd name="connsiteX7-15" fmla="*/ 1810871 w 6221506"/>
              <a:gd name="connsiteY7-16" fmla="*/ 281843 h 532855"/>
              <a:gd name="connsiteX8-17" fmla="*/ 2097741 w 6221506"/>
              <a:gd name="connsiteY8-18" fmla="*/ 219090 h 532855"/>
              <a:gd name="connsiteX9-19" fmla="*/ 2429435 w 6221506"/>
              <a:gd name="connsiteY9-20" fmla="*/ 183231 h 532855"/>
              <a:gd name="connsiteX10-21" fmla="*/ 2770094 w 6221506"/>
              <a:gd name="connsiteY10-22" fmla="*/ 138407 h 532855"/>
              <a:gd name="connsiteX11-23" fmla="*/ 3056965 w 6221506"/>
              <a:gd name="connsiteY11-24" fmla="*/ 111513 h 532855"/>
              <a:gd name="connsiteX12-25" fmla="*/ 5746377 w 6221506"/>
              <a:gd name="connsiteY12-26" fmla="*/ 93584 h 532855"/>
              <a:gd name="connsiteX13-27" fmla="*/ 6113930 w 6221506"/>
              <a:gd name="connsiteY13-28" fmla="*/ 138407 h 532855"/>
              <a:gd name="connsiteX14-29" fmla="*/ 6221506 w 6221506"/>
              <a:gd name="connsiteY14-30" fmla="*/ 165302 h 532855"/>
              <a:gd name="connsiteX15-31" fmla="*/ 6194612 w 6221506"/>
              <a:gd name="connsiteY15-32" fmla="*/ 183231 h 532855"/>
              <a:gd name="connsiteX16-33" fmla="*/ 6158753 w 6221506"/>
              <a:gd name="connsiteY16-34" fmla="*/ 210125 h 532855"/>
              <a:gd name="connsiteX17-35" fmla="*/ 6122894 w 6221506"/>
              <a:gd name="connsiteY17-36" fmla="*/ 228055 h 532855"/>
              <a:gd name="connsiteX0-37" fmla="*/ 0 w 6221506"/>
              <a:gd name="connsiteY0-38" fmla="*/ 532855 h 532855"/>
              <a:gd name="connsiteX1-39" fmla="*/ 44824 w 6221506"/>
              <a:gd name="connsiteY1-40" fmla="*/ 514925 h 532855"/>
              <a:gd name="connsiteX2-41" fmla="*/ 663388 w 6221506"/>
              <a:gd name="connsiteY2-42" fmla="*/ 488031 h 532855"/>
              <a:gd name="connsiteX3-43" fmla="*/ 896471 w 6221506"/>
              <a:gd name="connsiteY3-44" fmla="*/ 461137 h 532855"/>
              <a:gd name="connsiteX4-45" fmla="*/ 1093694 w 6221506"/>
              <a:gd name="connsiteY4-46" fmla="*/ 443207 h 532855"/>
              <a:gd name="connsiteX5-47" fmla="*/ 1290918 w 6221506"/>
              <a:gd name="connsiteY5-48" fmla="*/ 398384 h 532855"/>
              <a:gd name="connsiteX6-49" fmla="*/ 1398494 w 6221506"/>
              <a:gd name="connsiteY6-50" fmla="*/ 371490 h 532855"/>
              <a:gd name="connsiteX7-51" fmla="*/ 1810871 w 6221506"/>
              <a:gd name="connsiteY7-52" fmla="*/ 281843 h 532855"/>
              <a:gd name="connsiteX8-53" fmla="*/ 2097741 w 6221506"/>
              <a:gd name="connsiteY8-54" fmla="*/ 219090 h 532855"/>
              <a:gd name="connsiteX9-55" fmla="*/ 2429435 w 6221506"/>
              <a:gd name="connsiteY9-56" fmla="*/ 183231 h 532855"/>
              <a:gd name="connsiteX10-57" fmla="*/ 2770094 w 6221506"/>
              <a:gd name="connsiteY10-58" fmla="*/ 138407 h 532855"/>
              <a:gd name="connsiteX11-59" fmla="*/ 3056965 w 6221506"/>
              <a:gd name="connsiteY11-60" fmla="*/ 111513 h 532855"/>
              <a:gd name="connsiteX12-61" fmla="*/ 5746377 w 6221506"/>
              <a:gd name="connsiteY12-62" fmla="*/ 93584 h 532855"/>
              <a:gd name="connsiteX13-63" fmla="*/ 6113930 w 6221506"/>
              <a:gd name="connsiteY13-64" fmla="*/ 138407 h 532855"/>
              <a:gd name="connsiteX14-65" fmla="*/ 6221506 w 6221506"/>
              <a:gd name="connsiteY14-66" fmla="*/ 165302 h 532855"/>
              <a:gd name="connsiteX15-67" fmla="*/ 6194612 w 6221506"/>
              <a:gd name="connsiteY15-68" fmla="*/ 183231 h 532855"/>
              <a:gd name="connsiteX16-69" fmla="*/ 6158753 w 6221506"/>
              <a:gd name="connsiteY16-70" fmla="*/ 210125 h 532855"/>
              <a:gd name="connsiteX0-71" fmla="*/ 0 w 6221506"/>
              <a:gd name="connsiteY0-72" fmla="*/ 532855 h 532855"/>
              <a:gd name="connsiteX1-73" fmla="*/ 44824 w 6221506"/>
              <a:gd name="connsiteY1-74" fmla="*/ 514925 h 532855"/>
              <a:gd name="connsiteX2-75" fmla="*/ 663388 w 6221506"/>
              <a:gd name="connsiteY2-76" fmla="*/ 488031 h 532855"/>
              <a:gd name="connsiteX3-77" fmla="*/ 896471 w 6221506"/>
              <a:gd name="connsiteY3-78" fmla="*/ 461137 h 532855"/>
              <a:gd name="connsiteX4-79" fmla="*/ 1093694 w 6221506"/>
              <a:gd name="connsiteY4-80" fmla="*/ 443207 h 532855"/>
              <a:gd name="connsiteX5-81" fmla="*/ 1290918 w 6221506"/>
              <a:gd name="connsiteY5-82" fmla="*/ 398384 h 532855"/>
              <a:gd name="connsiteX6-83" fmla="*/ 1398494 w 6221506"/>
              <a:gd name="connsiteY6-84" fmla="*/ 371490 h 532855"/>
              <a:gd name="connsiteX7-85" fmla="*/ 1810871 w 6221506"/>
              <a:gd name="connsiteY7-86" fmla="*/ 281843 h 532855"/>
              <a:gd name="connsiteX8-87" fmla="*/ 2097741 w 6221506"/>
              <a:gd name="connsiteY8-88" fmla="*/ 219090 h 532855"/>
              <a:gd name="connsiteX9-89" fmla="*/ 2429435 w 6221506"/>
              <a:gd name="connsiteY9-90" fmla="*/ 183231 h 532855"/>
              <a:gd name="connsiteX10-91" fmla="*/ 2770094 w 6221506"/>
              <a:gd name="connsiteY10-92" fmla="*/ 138407 h 532855"/>
              <a:gd name="connsiteX11-93" fmla="*/ 3056965 w 6221506"/>
              <a:gd name="connsiteY11-94" fmla="*/ 111513 h 532855"/>
              <a:gd name="connsiteX12-95" fmla="*/ 5746377 w 6221506"/>
              <a:gd name="connsiteY12-96" fmla="*/ 93584 h 532855"/>
              <a:gd name="connsiteX13-97" fmla="*/ 6113930 w 6221506"/>
              <a:gd name="connsiteY13-98" fmla="*/ 138407 h 532855"/>
              <a:gd name="connsiteX14-99" fmla="*/ 6221506 w 6221506"/>
              <a:gd name="connsiteY14-100" fmla="*/ 165302 h 532855"/>
              <a:gd name="connsiteX15-101" fmla="*/ 6194612 w 6221506"/>
              <a:gd name="connsiteY15-102" fmla="*/ 183231 h 532855"/>
              <a:gd name="connsiteX0-103" fmla="*/ 0 w 6221506"/>
              <a:gd name="connsiteY0-104" fmla="*/ 532855 h 532855"/>
              <a:gd name="connsiteX1-105" fmla="*/ 44824 w 6221506"/>
              <a:gd name="connsiteY1-106" fmla="*/ 514925 h 532855"/>
              <a:gd name="connsiteX2-107" fmla="*/ 663388 w 6221506"/>
              <a:gd name="connsiteY2-108" fmla="*/ 488031 h 532855"/>
              <a:gd name="connsiteX3-109" fmla="*/ 896471 w 6221506"/>
              <a:gd name="connsiteY3-110" fmla="*/ 461137 h 532855"/>
              <a:gd name="connsiteX4-111" fmla="*/ 1093694 w 6221506"/>
              <a:gd name="connsiteY4-112" fmla="*/ 443207 h 532855"/>
              <a:gd name="connsiteX5-113" fmla="*/ 1290918 w 6221506"/>
              <a:gd name="connsiteY5-114" fmla="*/ 398384 h 532855"/>
              <a:gd name="connsiteX6-115" fmla="*/ 1398494 w 6221506"/>
              <a:gd name="connsiteY6-116" fmla="*/ 371490 h 532855"/>
              <a:gd name="connsiteX7-117" fmla="*/ 1810871 w 6221506"/>
              <a:gd name="connsiteY7-118" fmla="*/ 281843 h 532855"/>
              <a:gd name="connsiteX8-119" fmla="*/ 2097741 w 6221506"/>
              <a:gd name="connsiteY8-120" fmla="*/ 219090 h 532855"/>
              <a:gd name="connsiteX9-121" fmla="*/ 2429435 w 6221506"/>
              <a:gd name="connsiteY9-122" fmla="*/ 183231 h 532855"/>
              <a:gd name="connsiteX10-123" fmla="*/ 2770094 w 6221506"/>
              <a:gd name="connsiteY10-124" fmla="*/ 138407 h 532855"/>
              <a:gd name="connsiteX11-125" fmla="*/ 3056965 w 6221506"/>
              <a:gd name="connsiteY11-126" fmla="*/ 111513 h 532855"/>
              <a:gd name="connsiteX12-127" fmla="*/ 5746377 w 6221506"/>
              <a:gd name="connsiteY12-128" fmla="*/ 93584 h 532855"/>
              <a:gd name="connsiteX13-129" fmla="*/ 6113930 w 6221506"/>
              <a:gd name="connsiteY13-130" fmla="*/ 138407 h 532855"/>
              <a:gd name="connsiteX14-131" fmla="*/ 6221506 w 6221506"/>
              <a:gd name="connsiteY14-132" fmla="*/ 165302 h 532855"/>
              <a:gd name="connsiteX0-133" fmla="*/ 0 w 6113930"/>
              <a:gd name="connsiteY0-134" fmla="*/ 532855 h 532855"/>
              <a:gd name="connsiteX1-135" fmla="*/ 44824 w 6113930"/>
              <a:gd name="connsiteY1-136" fmla="*/ 514925 h 532855"/>
              <a:gd name="connsiteX2-137" fmla="*/ 663388 w 6113930"/>
              <a:gd name="connsiteY2-138" fmla="*/ 488031 h 532855"/>
              <a:gd name="connsiteX3-139" fmla="*/ 896471 w 6113930"/>
              <a:gd name="connsiteY3-140" fmla="*/ 461137 h 532855"/>
              <a:gd name="connsiteX4-141" fmla="*/ 1093694 w 6113930"/>
              <a:gd name="connsiteY4-142" fmla="*/ 443207 h 532855"/>
              <a:gd name="connsiteX5-143" fmla="*/ 1290918 w 6113930"/>
              <a:gd name="connsiteY5-144" fmla="*/ 398384 h 532855"/>
              <a:gd name="connsiteX6-145" fmla="*/ 1398494 w 6113930"/>
              <a:gd name="connsiteY6-146" fmla="*/ 371490 h 532855"/>
              <a:gd name="connsiteX7-147" fmla="*/ 1810871 w 6113930"/>
              <a:gd name="connsiteY7-148" fmla="*/ 281843 h 532855"/>
              <a:gd name="connsiteX8-149" fmla="*/ 2097741 w 6113930"/>
              <a:gd name="connsiteY8-150" fmla="*/ 219090 h 532855"/>
              <a:gd name="connsiteX9-151" fmla="*/ 2429435 w 6113930"/>
              <a:gd name="connsiteY9-152" fmla="*/ 183231 h 532855"/>
              <a:gd name="connsiteX10-153" fmla="*/ 2770094 w 6113930"/>
              <a:gd name="connsiteY10-154" fmla="*/ 138407 h 532855"/>
              <a:gd name="connsiteX11-155" fmla="*/ 3056965 w 6113930"/>
              <a:gd name="connsiteY11-156" fmla="*/ 111513 h 532855"/>
              <a:gd name="connsiteX12-157" fmla="*/ 5746377 w 6113930"/>
              <a:gd name="connsiteY12-158" fmla="*/ 93584 h 532855"/>
              <a:gd name="connsiteX13-159" fmla="*/ 6113930 w 6113930"/>
              <a:gd name="connsiteY13-160" fmla="*/ 138407 h 5328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</a:cxnLst>
            <a:rect l="l" t="t" r="r" b="b"/>
            <a:pathLst>
              <a:path w="6113930" h="532855">
                <a:moveTo>
                  <a:pt x="0" y="532855"/>
                </a:moveTo>
                <a:cubicBezTo>
                  <a:pt x="14941" y="526878"/>
                  <a:pt x="28768" y="516010"/>
                  <a:pt x="44824" y="514925"/>
                </a:cubicBezTo>
                <a:cubicBezTo>
                  <a:pt x="250737" y="501012"/>
                  <a:pt x="663388" y="488031"/>
                  <a:pt x="663388" y="488031"/>
                </a:cubicBezTo>
                <a:lnTo>
                  <a:pt x="896471" y="461137"/>
                </a:lnTo>
                <a:cubicBezTo>
                  <a:pt x="962128" y="454298"/>
                  <a:pt x="1093694" y="443207"/>
                  <a:pt x="1093694" y="443207"/>
                </a:cubicBezTo>
                <a:cubicBezTo>
                  <a:pt x="1280799" y="396432"/>
                  <a:pt x="1013042" y="462509"/>
                  <a:pt x="1290918" y="398384"/>
                </a:cubicBezTo>
                <a:cubicBezTo>
                  <a:pt x="1326934" y="390073"/>
                  <a:pt x="1362427" y="379574"/>
                  <a:pt x="1398494" y="371490"/>
                </a:cubicBezTo>
                <a:lnTo>
                  <a:pt x="1810871" y="281843"/>
                </a:lnTo>
                <a:cubicBezTo>
                  <a:pt x="1906510" y="260999"/>
                  <a:pt x="2000424" y="229611"/>
                  <a:pt x="2097741" y="219090"/>
                </a:cubicBezTo>
                <a:lnTo>
                  <a:pt x="2429435" y="183231"/>
                </a:lnTo>
                <a:cubicBezTo>
                  <a:pt x="2543151" y="169585"/>
                  <a:pt x="2656303" y="151412"/>
                  <a:pt x="2770094" y="138407"/>
                </a:cubicBezTo>
                <a:cubicBezTo>
                  <a:pt x="2865516" y="127502"/>
                  <a:pt x="2961341" y="120478"/>
                  <a:pt x="3056965" y="111513"/>
                </a:cubicBezTo>
                <a:cubicBezTo>
                  <a:pt x="4070724" y="-99684"/>
                  <a:pt x="3298611" y="45114"/>
                  <a:pt x="5746377" y="93584"/>
                </a:cubicBezTo>
                <a:cubicBezTo>
                  <a:pt x="5766704" y="93987"/>
                  <a:pt x="6045349" y="125218"/>
                  <a:pt x="6113930" y="138407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533" y="356315"/>
            <a:ext cx="7882203" cy="909049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20000"/>
              </a:lnSpc>
              <a:buNone/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76583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50067"/>
            <a:ext cx="5157787" cy="35395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76583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650067"/>
            <a:ext cx="5183188" cy="35395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F58-3108-4415-857A-6D0360DF62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5CE2-CEAD-46BB-861E-7D62265DC9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910" y="1196283"/>
            <a:ext cx="1372018" cy="7675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347" y="4604774"/>
            <a:ext cx="1164257" cy="80737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4421">
            <a:off x="6553316" y="5336390"/>
            <a:ext cx="650472" cy="83632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78201">
            <a:off x="3107966" y="5431178"/>
            <a:ext cx="473434" cy="37874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16711">
            <a:off x="11602457" y="6279497"/>
            <a:ext cx="256800" cy="2054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855" y="5008461"/>
            <a:ext cx="439019" cy="56793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17">
            <a:off x="317138" y="5909438"/>
            <a:ext cx="439019" cy="56793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30" y="5976676"/>
            <a:ext cx="410239" cy="38864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22" y="3776583"/>
            <a:ext cx="654716" cy="101427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78201">
            <a:off x="5630753" y="949470"/>
            <a:ext cx="301541" cy="24123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19040">
            <a:off x="456221" y="367429"/>
            <a:ext cx="366862" cy="347553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831">
            <a:off x="11533330" y="235475"/>
            <a:ext cx="395051" cy="50792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648" y="965200"/>
            <a:ext cx="667774" cy="998598"/>
          </a:xfrm>
          <a:prstGeom prst="rect">
            <a:avLst/>
          </a:prstGeom>
        </p:spPr>
      </p:pic>
      <p:sp>
        <p:nvSpPr>
          <p:cNvPr id="19" name="椭圆 18"/>
          <p:cNvSpPr/>
          <p:nvPr/>
        </p:nvSpPr>
        <p:spPr>
          <a:xfrm>
            <a:off x="2256632" y="2588167"/>
            <a:ext cx="1392237" cy="139223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000" dirty="0">
              <a:solidFill>
                <a:srgbClr val="FEFDF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352132" y="2588167"/>
            <a:ext cx="1392237" cy="139223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000" dirty="0">
              <a:solidFill>
                <a:srgbClr val="FEFDFE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6447632" y="2588167"/>
            <a:ext cx="1392237" cy="139223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000" dirty="0">
              <a:solidFill>
                <a:srgbClr val="FEFDFE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8543132" y="2588167"/>
            <a:ext cx="1392237" cy="139223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000" dirty="0">
              <a:solidFill>
                <a:srgbClr val="FEFDF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56792" y="2852982"/>
            <a:ext cx="6878416" cy="909049"/>
          </a:xfrm>
        </p:spPr>
        <p:txBody>
          <a:bodyPr/>
          <a:lstStyle>
            <a:lvl1pPr algn="dist">
              <a:defRPr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3.xml"/><Relationship Id="rId18" Type="http://schemas.openxmlformats.org/officeDocument/2006/relationships/tags" Target="../tags/tag2.xml"/><Relationship Id="rId17" Type="http://schemas.openxmlformats.org/officeDocument/2006/relationships/image" Target="../media/image10.png"/><Relationship Id="rId16" Type="http://schemas.openxmlformats.org/officeDocument/2006/relationships/image" Target="../media/image8.png"/><Relationship Id="rId15" Type="http://schemas.openxmlformats.org/officeDocument/2006/relationships/image" Target="../media/image7.png"/><Relationship Id="rId14" Type="http://schemas.openxmlformats.org/officeDocument/2006/relationships/image" Target="../media/image6.png"/><Relationship Id="rId13" Type="http://schemas.openxmlformats.org/officeDocument/2006/relationships/image" Target="../media/image5.png"/><Relationship Id="rId12" Type="http://schemas.openxmlformats.org/officeDocument/2006/relationships/image" Target="../media/image4.png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1447091"/>
          </a:xfrm>
          <a:prstGeom prst="rect">
            <a:avLst/>
          </a:prstGeom>
          <a:solidFill>
            <a:srgbClr val="B7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1505197" y="368208"/>
            <a:ext cx="7882203" cy="909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15" y="561561"/>
            <a:ext cx="1164257" cy="80737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4421">
            <a:off x="9392961" y="948935"/>
            <a:ext cx="328038" cy="42176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16711">
            <a:off x="10917773" y="242658"/>
            <a:ext cx="256800" cy="2054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17">
            <a:off x="11422149" y="440265"/>
            <a:ext cx="439019" cy="56793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70" y="907057"/>
            <a:ext cx="410239" cy="38864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4388">
            <a:off x="9876352" y="250050"/>
            <a:ext cx="521278" cy="697774"/>
          </a:xfrm>
          <a:prstGeom prst="rect">
            <a:avLst/>
          </a:prstGeom>
        </p:spPr>
      </p:pic>
      <p:sp>
        <p:nvSpPr>
          <p:cNvPr id="7" name="文本占位符 6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3" name="KSO_TEMPLATE" hidden="1"/>
          <p:cNvSpPr/>
          <p:nvPr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20000"/>
              <a:lumOff val="80000"/>
            </a:schemeClr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80000"/>
        <a:buFont typeface="Wingdings" panose="05000000000000000000" pitchFamily="2" charset="2"/>
        <a:buChar char="l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357505" indent="-357505" algn="l" defTabSz="914400" rtl="0" eaLnBrk="1" latinLnBrk="0" hangingPunct="1">
        <a:lnSpc>
          <a:spcPct val="130000"/>
        </a:lnSpc>
        <a:spcBef>
          <a:spcPts val="0"/>
        </a:spcBef>
        <a:buFont typeface="Calibri" panose="020F0502020204030204" charset="0"/>
        <a:buChar char=" 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5.xml"/><Relationship Id="rId2" Type="http://schemas.openxmlformats.org/officeDocument/2006/relationships/image" Target="../media/image9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8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9.xml"/><Relationship Id="rId1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zh-CN"/>
              <a:t>睿思教育集团需求文档汇报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0000"/>
          </a:bodyPr>
          <a:p>
            <a:r>
              <a:rPr lang="zh-CN" altLang="en-US"/>
              <a:t>启扬团队全组</a:t>
            </a:r>
            <a:r>
              <a:rPr lang="en-US" altLang="zh-CN"/>
              <a:t>——2017</a:t>
            </a:r>
            <a:r>
              <a:rPr lang="zh-CN" altLang="en-US"/>
              <a:t>年</a:t>
            </a:r>
            <a:r>
              <a:rPr lang="en-US" altLang="zh-CN"/>
              <a:t>10</a:t>
            </a:r>
            <a:r>
              <a:rPr lang="zh-CN" altLang="en-US"/>
              <a:t>月</a:t>
            </a:r>
            <a:r>
              <a:rPr lang="en-US" altLang="zh-CN"/>
              <a:t>10</a:t>
            </a:r>
            <a:r>
              <a:rPr lang="zh-CN" altLang="en-US"/>
              <a:t>日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778824" y="2719108"/>
            <a:ext cx="382411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1.</a:t>
            </a:r>
            <a:r>
              <a:rPr lang="zh-CN" altLang="en-US" dirty="0" smtClean="0">
                <a:solidFill>
                  <a:schemeClr val="accent1"/>
                </a:solidFill>
              </a:rPr>
              <a:t>准备工作</a:t>
            </a:r>
            <a:endParaRPr lang="zh-CN" altLang="en-US" dirty="0" smtClean="0">
              <a:solidFill>
                <a:schemeClr val="accent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" y="2777876"/>
            <a:ext cx="496242" cy="34412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614848" y="2719108"/>
            <a:ext cx="382411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2.</a:t>
            </a:r>
            <a:r>
              <a:rPr lang="zh-CN" altLang="en-US" dirty="0" smtClean="0">
                <a:solidFill>
                  <a:schemeClr val="accent1"/>
                </a:solidFill>
              </a:rPr>
              <a:t>商谈</a:t>
            </a:r>
            <a:r>
              <a:rPr lang="zh-CN" altLang="en-US" dirty="0" smtClean="0">
                <a:solidFill>
                  <a:schemeClr val="accent1"/>
                </a:solidFill>
              </a:rPr>
              <a:t>时间</a:t>
            </a:r>
            <a:endParaRPr lang="zh-CN" altLang="en-US" dirty="0" smtClean="0">
              <a:solidFill>
                <a:schemeClr val="accent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6" y="2777876"/>
            <a:ext cx="496242" cy="34412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778824" y="3803837"/>
            <a:ext cx="382411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3.</a:t>
            </a:r>
            <a:r>
              <a:rPr lang="zh-CN" altLang="en-US" dirty="0" smtClean="0">
                <a:solidFill>
                  <a:schemeClr val="accent1"/>
                </a:solidFill>
              </a:rPr>
              <a:t>商谈内容</a:t>
            </a:r>
            <a:endParaRPr lang="zh-CN" altLang="en-US" dirty="0" smtClean="0">
              <a:solidFill>
                <a:schemeClr val="accent1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" y="3862605"/>
            <a:ext cx="496242" cy="34412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614848" y="3803837"/>
            <a:ext cx="382411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4.</a:t>
            </a:r>
            <a:r>
              <a:rPr lang="zh-CN" altLang="en-US" dirty="0" smtClean="0">
                <a:solidFill>
                  <a:schemeClr val="accent1"/>
                </a:solidFill>
              </a:rPr>
              <a:t>制定需求文档</a:t>
            </a:r>
            <a:endParaRPr lang="zh-CN" altLang="en-US" dirty="0" smtClean="0">
              <a:solidFill>
                <a:schemeClr val="accent1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6" y="3862605"/>
            <a:ext cx="496242" cy="34412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633" y="324856"/>
            <a:ext cx="606235" cy="939167"/>
          </a:xfrm>
          <a:prstGeom prst="rect">
            <a:avLst/>
          </a:prstGeom>
        </p:spPr>
      </p:pic>
      <p:sp>
        <p:nvSpPr>
          <p:cNvPr id="2" name="任意多边形 1"/>
          <p:cNvSpPr/>
          <p:nvPr/>
        </p:nvSpPr>
        <p:spPr>
          <a:xfrm flipH="1" flipV="1">
            <a:off x="3659665" y="1264023"/>
            <a:ext cx="4193416" cy="116540"/>
          </a:xfrm>
          <a:custGeom>
            <a:avLst/>
            <a:gdLst>
              <a:gd name="connsiteX0" fmla="*/ 0 w 6221506"/>
              <a:gd name="connsiteY0" fmla="*/ 532855 h 532855"/>
              <a:gd name="connsiteX1" fmla="*/ 44824 w 6221506"/>
              <a:gd name="connsiteY1" fmla="*/ 514925 h 532855"/>
              <a:gd name="connsiteX2" fmla="*/ 663388 w 6221506"/>
              <a:gd name="connsiteY2" fmla="*/ 488031 h 532855"/>
              <a:gd name="connsiteX3" fmla="*/ 896471 w 6221506"/>
              <a:gd name="connsiteY3" fmla="*/ 461137 h 532855"/>
              <a:gd name="connsiteX4" fmla="*/ 1093694 w 6221506"/>
              <a:gd name="connsiteY4" fmla="*/ 443207 h 532855"/>
              <a:gd name="connsiteX5" fmla="*/ 1290918 w 6221506"/>
              <a:gd name="connsiteY5" fmla="*/ 398384 h 532855"/>
              <a:gd name="connsiteX6" fmla="*/ 1398494 w 6221506"/>
              <a:gd name="connsiteY6" fmla="*/ 371490 h 532855"/>
              <a:gd name="connsiteX7" fmla="*/ 1810871 w 6221506"/>
              <a:gd name="connsiteY7" fmla="*/ 281843 h 532855"/>
              <a:gd name="connsiteX8" fmla="*/ 2097741 w 6221506"/>
              <a:gd name="connsiteY8" fmla="*/ 219090 h 532855"/>
              <a:gd name="connsiteX9" fmla="*/ 2429435 w 6221506"/>
              <a:gd name="connsiteY9" fmla="*/ 183231 h 532855"/>
              <a:gd name="connsiteX10" fmla="*/ 2770094 w 6221506"/>
              <a:gd name="connsiteY10" fmla="*/ 138407 h 532855"/>
              <a:gd name="connsiteX11" fmla="*/ 3056965 w 6221506"/>
              <a:gd name="connsiteY11" fmla="*/ 111513 h 532855"/>
              <a:gd name="connsiteX12" fmla="*/ 5746377 w 6221506"/>
              <a:gd name="connsiteY12" fmla="*/ 93584 h 532855"/>
              <a:gd name="connsiteX13" fmla="*/ 6113930 w 6221506"/>
              <a:gd name="connsiteY13" fmla="*/ 138407 h 532855"/>
              <a:gd name="connsiteX14" fmla="*/ 6221506 w 6221506"/>
              <a:gd name="connsiteY14" fmla="*/ 165302 h 532855"/>
              <a:gd name="connsiteX15" fmla="*/ 6194612 w 6221506"/>
              <a:gd name="connsiteY15" fmla="*/ 183231 h 532855"/>
              <a:gd name="connsiteX16" fmla="*/ 6158753 w 6221506"/>
              <a:gd name="connsiteY16" fmla="*/ 210125 h 532855"/>
              <a:gd name="connsiteX17" fmla="*/ 6122894 w 6221506"/>
              <a:gd name="connsiteY17" fmla="*/ 228055 h 532855"/>
              <a:gd name="connsiteX18" fmla="*/ 6096000 w 6221506"/>
              <a:gd name="connsiteY18" fmla="*/ 245984 h 532855"/>
              <a:gd name="connsiteX0-1" fmla="*/ 0 w 6221506"/>
              <a:gd name="connsiteY0-2" fmla="*/ 532855 h 532855"/>
              <a:gd name="connsiteX1-3" fmla="*/ 44824 w 6221506"/>
              <a:gd name="connsiteY1-4" fmla="*/ 514925 h 532855"/>
              <a:gd name="connsiteX2-5" fmla="*/ 663388 w 6221506"/>
              <a:gd name="connsiteY2-6" fmla="*/ 488031 h 532855"/>
              <a:gd name="connsiteX3-7" fmla="*/ 896471 w 6221506"/>
              <a:gd name="connsiteY3-8" fmla="*/ 461137 h 532855"/>
              <a:gd name="connsiteX4-9" fmla="*/ 1093694 w 6221506"/>
              <a:gd name="connsiteY4-10" fmla="*/ 443207 h 532855"/>
              <a:gd name="connsiteX5-11" fmla="*/ 1290918 w 6221506"/>
              <a:gd name="connsiteY5-12" fmla="*/ 398384 h 532855"/>
              <a:gd name="connsiteX6-13" fmla="*/ 1398494 w 6221506"/>
              <a:gd name="connsiteY6-14" fmla="*/ 371490 h 532855"/>
              <a:gd name="connsiteX7-15" fmla="*/ 1810871 w 6221506"/>
              <a:gd name="connsiteY7-16" fmla="*/ 281843 h 532855"/>
              <a:gd name="connsiteX8-17" fmla="*/ 2097741 w 6221506"/>
              <a:gd name="connsiteY8-18" fmla="*/ 219090 h 532855"/>
              <a:gd name="connsiteX9-19" fmla="*/ 2429435 w 6221506"/>
              <a:gd name="connsiteY9-20" fmla="*/ 183231 h 532855"/>
              <a:gd name="connsiteX10-21" fmla="*/ 2770094 w 6221506"/>
              <a:gd name="connsiteY10-22" fmla="*/ 138407 h 532855"/>
              <a:gd name="connsiteX11-23" fmla="*/ 3056965 w 6221506"/>
              <a:gd name="connsiteY11-24" fmla="*/ 111513 h 532855"/>
              <a:gd name="connsiteX12-25" fmla="*/ 5746377 w 6221506"/>
              <a:gd name="connsiteY12-26" fmla="*/ 93584 h 532855"/>
              <a:gd name="connsiteX13-27" fmla="*/ 6113930 w 6221506"/>
              <a:gd name="connsiteY13-28" fmla="*/ 138407 h 532855"/>
              <a:gd name="connsiteX14-29" fmla="*/ 6221506 w 6221506"/>
              <a:gd name="connsiteY14-30" fmla="*/ 165302 h 532855"/>
              <a:gd name="connsiteX15-31" fmla="*/ 6194612 w 6221506"/>
              <a:gd name="connsiteY15-32" fmla="*/ 183231 h 532855"/>
              <a:gd name="connsiteX16-33" fmla="*/ 6158753 w 6221506"/>
              <a:gd name="connsiteY16-34" fmla="*/ 210125 h 532855"/>
              <a:gd name="connsiteX17-35" fmla="*/ 6122894 w 6221506"/>
              <a:gd name="connsiteY17-36" fmla="*/ 228055 h 532855"/>
              <a:gd name="connsiteX0-37" fmla="*/ 0 w 6221506"/>
              <a:gd name="connsiteY0-38" fmla="*/ 532855 h 532855"/>
              <a:gd name="connsiteX1-39" fmla="*/ 44824 w 6221506"/>
              <a:gd name="connsiteY1-40" fmla="*/ 514925 h 532855"/>
              <a:gd name="connsiteX2-41" fmla="*/ 663388 w 6221506"/>
              <a:gd name="connsiteY2-42" fmla="*/ 488031 h 532855"/>
              <a:gd name="connsiteX3-43" fmla="*/ 896471 w 6221506"/>
              <a:gd name="connsiteY3-44" fmla="*/ 461137 h 532855"/>
              <a:gd name="connsiteX4-45" fmla="*/ 1093694 w 6221506"/>
              <a:gd name="connsiteY4-46" fmla="*/ 443207 h 532855"/>
              <a:gd name="connsiteX5-47" fmla="*/ 1290918 w 6221506"/>
              <a:gd name="connsiteY5-48" fmla="*/ 398384 h 532855"/>
              <a:gd name="connsiteX6-49" fmla="*/ 1398494 w 6221506"/>
              <a:gd name="connsiteY6-50" fmla="*/ 371490 h 532855"/>
              <a:gd name="connsiteX7-51" fmla="*/ 1810871 w 6221506"/>
              <a:gd name="connsiteY7-52" fmla="*/ 281843 h 532855"/>
              <a:gd name="connsiteX8-53" fmla="*/ 2097741 w 6221506"/>
              <a:gd name="connsiteY8-54" fmla="*/ 219090 h 532855"/>
              <a:gd name="connsiteX9-55" fmla="*/ 2429435 w 6221506"/>
              <a:gd name="connsiteY9-56" fmla="*/ 183231 h 532855"/>
              <a:gd name="connsiteX10-57" fmla="*/ 2770094 w 6221506"/>
              <a:gd name="connsiteY10-58" fmla="*/ 138407 h 532855"/>
              <a:gd name="connsiteX11-59" fmla="*/ 3056965 w 6221506"/>
              <a:gd name="connsiteY11-60" fmla="*/ 111513 h 532855"/>
              <a:gd name="connsiteX12-61" fmla="*/ 5746377 w 6221506"/>
              <a:gd name="connsiteY12-62" fmla="*/ 93584 h 532855"/>
              <a:gd name="connsiteX13-63" fmla="*/ 6113930 w 6221506"/>
              <a:gd name="connsiteY13-64" fmla="*/ 138407 h 532855"/>
              <a:gd name="connsiteX14-65" fmla="*/ 6221506 w 6221506"/>
              <a:gd name="connsiteY14-66" fmla="*/ 165302 h 532855"/>
              <a:gd name="connsiteX15-67" fmla="*/ 6194612 w 6221506"/>
              <a:gd name="connsiteY15-68" fmla="*/ 183231 h 532855"/>
              <a:gd name="connsiteX16-69" fmla="*/ 6158753 w 6221506"/>
              <a:gd name="connsiteY16-70" fmla="*/ 210125 h 532855"/>
              <a:gd name="connsiteX0-71" fmla="*/ 0 w 6221506"/>
              <a:gd name="connsiteY0-72" fmla="*/ 532855 h 532855"/>
              <a:gd name="connsiteX1-73" fmla="*/ 44824 w 6221506"/>
              <a:gd name="connsiteY1-74" fmla="*/ 514925 h 532855"/>
              <a:gd name="connsiteX2-75" fmla="*/ 663388 w 6221506"/>
              <a:gd name="connsiteY2-76" fmla="*/ 488031 h 532855"/>
              <a:gd name="connsiteX3-77" fmla="*/ 896471 w 6221506"/>
              <a:gd name="connsiteY3-78" fmla="*/ 461137 h 532855"/>
              <a:gd name="connsiteX4-79" fmla="*/ 1093694 w 6221506"/>
              <a:gd name="connsiteY4-80" fmla="*/ 443207 h 532855"/>
              <a:gd name="connsiteX5-81" fmla="*/ 1290918 w 6221506"/>
              <a:gd name="connsiteY5-82" fmla="*/ 398384 h 532855"/>
              <a:gd name="connsiteX6-83" fmla="*/ 1398494 w 6221506"/>
              <a:gd name="connsiteY6-84" fmla="*/ 371490 h 532855"/>
              <a:gd name="connsiteX7-85" fmla="*/ 1810871 w 6221506"/>
              <a:gd name="connsiteY7-86" fmla="*/ 281843 h 532855"/>
              <a:gd name="connsiteX8-87" fmla="*/ 2097741 w 6221506"/>
              <a:gd name="connsiteY8-88" fmla="*/ 219090 h 532855"/>
              <a:gd name="connsiteX9-89" fmla="*/ 2429435 w 6221506"/>
              <a:gd name="connsiteY9-90" fmla="*/ 183231 h 532855"/>
              <a:gd name="connsiteX10-91" fmla="*/ 2770094 w 6221506"/>
              <a:gd name="connsiteY10-92" fmla="*/ 138407 h 532855"/>
              <a:gd name="connsiteX11-93" fmla="*/ 3056965 w 6221506"/>
              <a:gd name="connsiteY11-94" fmla="*/ 111513 h 532855"/>
              <a:gd name="connsiteX12-95" fmla="*/ 5746377 w 6221506"/>
              <a:gd name="connsiteY12-96" fmla="*/ 93584 h 532855"/>
              <a:gd name="connsiteX13-97" fmla="*/ 6113930 w 6221506"/>
              <a:gd name="connsiteY13-98" fmla="*/ 138407 h 532855"/>
              <a:gd name="connsiteX14-99" fmla="*/ 6221506 w 6221506"/>
              <a:gd name="connsiteY14-100" fmla="*/ 165302 h 532855"/>
              <a:gd name="connsiteX15-101" fmla="*/ 6194612 w 6221506"/>
              <a:gd name="connsiteY15-102" fmla="*/ 183231 h 532855"/>
              <a:gd name="connsiteX0-103" fmla="*/ 0 w 6221506"/>
              <a:gd name="connsiteY0-104" fmla="*/ 532855 h 532855"/>
              <a:gd name="connsiteX1-105" fmla="*/ 44824 w 6221506"/>
              <a:gd name="connsiteY1-106" fmla="*/ 514925 h 532855"/>
              <a:gd name="connsiteX2-107" fmla="*/ 663388 w 6221506"/>
              <a:gd name="connsiteY2-108" fmla="*/ 488031 h 532855"/>
              <a:gd name="connsiteX3-109" fmla="*/ 896471 w 6221506"/>
              <a:gd name="connsiteY3-110" fmla="*/ 461137 h 532855"/>
              <a:gd name="connsiteX4-111" fmla="*/ 1093694 w 6221506"/>
              <a:gd name="connsiteY4-112" fmla="*/ 443207 h 532855"/>
              <a:gd name="connsiteX5-113" fmla="*/ 1290918 w 6221506"/>
              <a:gd name="connsiteY5-114" fmla="*/ 398384 h 532855"/>
              <a:gd name="connsiteX6-115" fmla="*/ 1398494 w 6221506"/>
              <a:gd name="connsiteY6-116" fmla="*/ 371490 h 532855"/>
              <a:gd name="connsiteX7-117" fmla="*/ 1810871 w 6221506"/>
              <a:gd name="connsiteY7-118" fmla="*/ 281843 h 532855"/>
              <a:gd name="connsiteX8-119" fmla="*/ 2097741 w 6221506"/>
              <a:gd name="connsiteY8-120" fmla="*/ 219090 h 532855"/>
              <a:gd name="connsiteX9-121" fmla="*/ 2429435 w 6221506"/>
              <a:gd name="connsiteY9-122" fmla="*/ 183231 h 532855"/>
              <a:gd name="connsiteX10-123" fmla="*/ 2770094 w 6221506"/>
              <a:gd name="connsiteY10-124" fmla="*/ 138407 h 532855"/>
              <a:gd name="connsiteX11-125" fmla="*/ 3056965 w 6221506"/>
              <a:gd name="connsiteY11-126" fmla="*/ 111513 h 532855"/>
              <a:gd name="connsiteX12-127" fmla="*/ 5746377 w 6221506"/>
              <a:gd name="connsiteY12-128" fmla="*/ 93584 h 532855"/>
              <a:gd name="connsiteX13-129" fmla="*/ 6113930 w 6221506"/>
              <a:gd name="connsiteY13-130" fmla="*/ 138407 h 532855"/>
              <a:gd name="connsiteX14-131" fmla="*/ 6221506 w 6221506"/>
              <a:gd name="connsiteY14-132" fmla="*/ 165302 h 532855"/>
              <a:gd name="connsiteX0-133" fmla="*/ 0 w 6113930"/>
              <a:gd name="connsiteY0-134" fmla="*/ 532855 h 532855"/>
              <a:gd name="connsiteX1-135" fmla="*/ 44824 w 6113930"/>
              <a:gd name="connsiteY1-136" fmla="*/ 514925 h 532855"/>
              <a:gd name="connsiteX2-137" fmla="*/ 663388 w 6113930"/>
              <a:gd name="connsiteY2-138" fmla="*/ 488031 h 532855"/>
              <a:gd name="connsiteX3-139" fmla="*/ 896471 w 6113930"/>
              <a:gd name="connsiteY3-140" fmla="*/ 461137 h 532855"/>
              <a:gd name="connsiteX4-141" fmla="*/ 1093694 w 6113930"/>
              <a:gd name="connsiteY4-142" fmla="*/ 443207 h 532855"/>
              <a:gd name="connsiteX5-143" fmla="*/ 1290918 w 6113930"/>
              <a:gd name="connsiteY5-144" fmla="*/ 398384 h 532855"/>
              <a:gd name="connsiteX6-145" fmla="*/ 1398494 w 6113930"/>
              <a:gd name="connsiteY6-146" fmla="*/ 371490 h 532855"/>
              <a:gd name="connsiteX7-147" fmla="*/ 1810871 w 6113930"/>
              <a:gd name="connsiteY7-148" fmla="*/ 281843 h 532855"/>
              <a:gd name="connsiteX8-149" fmla="*/ 2097741 w 6113930"/>
              <a:gd name="connsiteY8-150" fmla="*/ 219090 h 532855"/>
              <a:gd name="connsiteX9-151" fmla="*/ 2429435 w 6113930"/>
              <a:gd name="connsiteY9-152" fmla="*/ 183231 h 532855"/>
              <a:gd name="connsiteX10-153" fmla="*/ 2770094 w 6113930"/>
              <a:gd name="connsiteY10-154" fmla="*/ 138407 h 532855"/>
              <a:gd name="connsiteX11-155" fmla="*/ 3056965 w 6113930"/>
              <a:gd name="connsiteY11-156" fmla="*/ 111513 h 532855"/>
              <a:gd name="connsiteX12-157" fmla="*/ 5746377 w 6113930"/>
              <a:gd name="connsiteY12-158" fmla="*/ 93584 h 532855"/>
              <a:gd name="connsiteX13-159" fmla="*/ 6113930 w 6113930"/>
              <a:gd name="connsiteY13-160" fmla="*/ 138407 h 5328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</a:cxnLst>
            <a:rect l="l" t="t" r="r" b="b"/>
            <a:pathLst>
              <a:path w="6113930" h="532855">
                <a:moveTo>
                  <a:pt x="0" y="532855"/>
                </a:moveTo>
                <a:cubicBezTo>
                  <a:pt x="14941" y="526878"/>
                  <a:pt x="28768" y="516010"/>
                  <a:pt x="44824" y="514925"/>
                </a:cubicBezTo>
                <a:cubicBezTo>
                  <a:pt x="250737" y="501012"/>
                  <a:pt x="663388" y="488031"/>
                  <a:pt x="663388" y="488031"/>
                </a:cubicBezTo>
                <a:lnTo>
                  <a:pt x="896471" y="461137"/>
                </a:lnTo>
                <a:cubicBezTo>
                  <a:pt x="962128" y="454298"/>
                  <a:pt x="1093694" y="443207"/>
                  <a:pt x="1093694" y="443207"/>
                </a:cubicBezTo>
                <a:cubicBezTo>
                  <a:pt x="1280799" y="396432"/>
                  <a:pt x="1013042" y="462509"/>
                  <a:pt x="1290918" y="398384"/>
                </a:cubicBezTo>
                <a:cubicBezTo>
                  <a:pt x="1326934" y="390073"/>
                  <a:pt x="1362427" y="379574"/>
                  <a:pt x="1398494" y="371490"/>
                </a:cubicBezTo>
                <a:lnTo>
                  <a:pt x="1810871" y="281843"/>
                </a:lnTo>
                <a:cubicBezTo>
                  <a:pt x="1906510" y="260999"/>
                  <a:pt x="2000424" y="229611"/>
                  <a:pt x="2097741" y="219090"/>
                </a:cubicBezTo>
                <a:lnTo>
                  <a:pt x="2429435" y="183231"/>
                </a:lnTo>
                <a:cubicBezTo>
                  <a:pt x="2543151" y="169585"/>
                  <a:pt x="2656303" y="151412"/>
                  <a:pt x="2770094" y="138407"/>
                </a:cubicBezTo>
                <a:cubicBezTo>
                  <a:pt x="2865516" y="127502"/>
                  <a:pt x="2961341" y="120478"/>
                  <a:pt x="3056965" y="111513"/>
                </a:cubicBezTo>
                <a:cubicBezTo>
                  <a:pt x="4070724" y="-99684"/>
                  <a:pt x="3298611" y="45114"/>
                  <a:pt x="5746377" y="93584"/>
                </a:cubicBezTo>
                <a:cubicBezTo>
                  <a:pt x="5766704" y="93987"/>
                  <a:pt x="6045349" y="125218"/>
                  <a:pt x="6113930" y="138407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565868" y="556137"/>
            <a:ext cx="3287213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accent1"/>
                </a:solidFill>
              </a:rPr>
              <a:t>CONTENTS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占位符 13"/>
          <p:cNvPicPr>
            <a:picLocks noGrp="1" noChangeAspect="1"/>
          </p:cNvPicPr>
          <p:nvPr>
            <p:ph type="pic" idx="4294967295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92515" y="1748763"/>
            <a:ext cx="5498432" cy="4813956"/>
          </a:xfrm>
        </p:spPr>
      </p:pic>
      <p:sp>
        <p:nvSpPr>
          <p:cNvPr id="7" name="文本占位符 6"/>
          <p:cNvSpPr>
            <a:spLocks noGrp="1"/>
          </p:cNvSpPr>
          <p:nvPr>
            <p:ph type="body" sz="half" idx="4294967295"/>
          </p:nvPr>
        </p:nvSpPr>
        <p:spPr>
          <a:xfrm>
            <a:off x="1106805" y="3045460"/>
            <a:ext cx="4463415" cy="222123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1.</a:t>
            </a:r>
            <a:r>
              <a:rPr lang="zh-CN" altLang="en-US" sz="2000" dirty="0">
                <a:solidFill>
                  <a:schemeClr val="accent1"/>
                </a:solidFill>
                <a:sym typeface="+mn-ea"/>
              </a:rPr>
              <a:t>准备调研文档</a:t>
            </a:r>
            <a:endParaRPr lang="zh-CN" altLang="en-US" sz="2000" dirty="0">
              <a:solidFill>
                <a:schemeClr val="accent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2.</a:t>
            </a:r>
            <a:r>
              <a:rPr lang="zh-CN" altLang="en-US" sz="2000" dirty="0">
                <a:solidFill>
                  <a:schemeClr val="accent1"/>
                </a:solidFill>
                <a:sym typeface="+mn-ea"/>
              </a:rPr>
              <a:t>约定时间（</a:t>
            </a:r>
            <a:r>
              <a:rPr lang="en-US" altLang="zh-CN" sz="2000" dirty="0">
                <a:solidFill>
                  <a:schemeClr val="accent1"/>
                </a:solidFill>
                <a:sym typeface="+mn-ea"/>
              </a:rPr>
              <a:t>10</a:t>
            </a:r>
            <a:r>
              <a:rPr lang="zh-CN" altLang="en-US" sz="2000" dirty="0">
                <a:solidFill>
                  <a:schemeClr val="accent1"/>
                </a:solidFill>
                <a:sym typeface="+mn-ea"/>
              </a:rPr>
              <a:t>月</a:t>
            </a:r>
            <a:r>
              <a:rPr lang="en-US" altLang="zh-CN" sz="2000" dirty="0">
                <a:solidFill>
                  <a:schemeClr val="accent1"/>
                </a:solidFill>
                <a:sym typeface="+mn-ea"/>
              </a:rPr>
              <a:t>10</a:t>
            </a:r>
            <a:r>
              <a:rPr lang="zh-CN" altLang="en-US" sz="2000" dirty="0">
                <a:solidFill>
                  <a:schemeClr val="accent1"/>
                </a:solidFill>
                <a:sym typeface="+mn-ea"/>
              </a:rPr>
              <a:t>日）</a:t>
            </a:r>
            <a:endParaRPr lang="zh-CN" altLang="en-US" sz="2000" dirty="0">
              <a:solidFill>
                <a:schemeClr val="accent1"/>
              </a:solidFill>
              <a:sym typeface="+mn-ea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3.</a:t>
            </a:r>
            <a:r>
              <a:rPr lang="zh-CN" altLang="en-US" sz="2000" dirty="0">
                <a:solidFill>
                  <a:schemeClr val="accent1"/>
                </a:solidFill>
              </a:rPr>
              <a:t>确定时间</a:t>
            </a:r>
            <a:endParaRPr lang="zh-CN" altLang="en-US" sz="2000" dirty="0">
              <a:solidFill>
                <a:schemeClr val="accent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</a:t>
            </a:r>
            <a:r>
              <a:rPr lang="zh-CN" altLang="en-US" sz="2000" dirty="0">
                <a:solidFill>
                  <a:schemeClr val="accent1"/>
                </a:solidFill>
              </a:rPr>
              <a:t>（</a:t>
            </a:r>
            <a:r>
              <a:rPr lang="en-US" altLang="zh-CN" sz="2000" dirty="0">
                <a:solidFill>
                  <a:schemeClr val="accent1"/>
                </a:solidFill>
              </a:rPr>
              <a:t>10</a:t>
            </a:r>
            <a:r>
              <a:rPr lang="zh-CN" altLang="en-US" sz="2000" dirty="0">
                <a:solidFill>
                  <a:schemeClr val="accent1"/>
                </a:solidFill>
              </a:rPr>
              <a:t>月</a:t>
            </a:r>
            <a:r>
              <a:rPr lang="en-US" altLang="zh-CN" sz="2000" dirty="0">
                <a:solidFill>
                  <a:schemeClr val="accent1"/>
                </a:solidFill>
              </a:rPr>
              <a:t>10</a:t>
            </a:r>
            <a:r>
              <a:rPr lang="zh-CN" altLang="en-US" sz="2000" dirty="0">
                <a:solidFill>
                  <a:schemeClr val="accent1"/>
                </a:solidFill>
              </a:rPr>
              <a:t>日上午九点）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8300" y="350170"/>
            <a:ext cx="7881938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rgbClr val="FEFDF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1.</a:t>
            </a:r>
            <a:r>
              <a:rPr lang="zh-CN" altLang="en-US" dirty="0"/>
              <a:t>准备工作</a:t>
            </a:r>
            <a:endParaRPr lang="zh-CN" altLang="en-US" dirty="0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half" idx="4294967295"/>
          </p:nvPr>
        </p:nvSpPr>
        <p:spPr>
          <a:xfrm>
            <a:off x="1106805" y="3392170"/>
            <a:ext cx="4463415" cy="8458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</a:t>
            </a:r>
            <a:r>
              <a:rPr lang="zh-CN" altLang="en-US" sz="2000" dirty="0">
                <a:solidFill>
                  <a:schemeClr val="accent1"/>
                </a:solidFill>
              </a:rPr>
              <a:t>我们</a:t>
            </a:r>
            <a:r>
              <a:rPr lang="en-US" altLang="zh-CN" sz="2000" dirty="0">
                <a:solidFill>
                  <a:schemeClr val="accent1"/>
                </a:solidFill>
              </a:rPr>
              <a:t>10</a:t>
            </a:r>
            <a:r>
              <a:rPr lang="zh-CN" altLang="en-US" sz="2000" dirty="0">
                <a:solidFill>
                  <a:schemeClr val="accent1"/>
                </a:solidFill>
              </a:rPr>
              <a:t>月</a:t>
            </a:r>
            <a:r>
              <a:rPr lang="en-US" altLang="zh-CN" sz="2000" dirty="0">
                <a:solidFill>
                  <a:schemeClr val="accent1"/>
                </a:solidFill>
              </a:rPr>
              <a:t>10</a:t>
            </a:r>
            <a:r>
              <a:rPr lang="zh-CN" altLang="en-US" sz="2000" dirty="0">
                <a:solidFill>
                  <a:schemeClr val="accent1"/>
                </a:solidFill>
              </a:rPr>
              <a:t>日早上八点从学校出发，九点到达目的地。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8300" y="350170"/>
            <a:ext cx="7881938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rgbClr val="FEFDF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2.</a:t>
            </a:r>
            <a:r>
              <a:rPr lang="zh-CN" altLang="en-US" dirty="0"/>
              <a:t>商谈时间</a:t>
            </a:r>
            <a:endParaRPr lang="zh-CN" altLang="en-US" dirty="0"/>
          </a:p>
        </p:txBody>
      </p:sp>
      <p:pic>
        <p:nvPicPr>
          <p:cNvPr id="2" name="图片 1" descr="A91E219B300ABB6A3F94D85BA57EDEE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92215" y="1748790"/>
            <a:ext cx="5509895" cy="41325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half" idx="4294967295"/>
          </p:nvPr>
        </p:nvSpPr>
        <p:spPr>
          <a:xfrm>
            <a:off x="1106805" y="3392170"/>
            <a:ext cx="4463415" cy="8458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8300" y="350170"/>
            <a:ext cx="7881938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rgbClr val="FEFDF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3.</a:t>
            </a:r>
            <a:r>
              <a:rPr lang="zh-CN" altLang="en-US" dirty="0"/>
              <a:t>商谈内容</a:t>
            </a:r>
            <a:endParaRPr lang="zh-CN" altLang="en-US" dirty="0"/>
          </a:p>
        </p:txBody>
      </p:sp>
      <p:pic>
        <p:nvPicPr>
          <p:cNvPr id="3" name="图片 2" descr="00D59D5DF00F26BC6137A137331AB62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0" y="1660525"/>
            <a:ext cx="2306955" cy="1730375"/>
          </a:xfrm>
          <a:prstGeom prst="rect">
            <a:avLst/>
          </a:prstGeom>
        </p:spPr>
      </p:pic>
      <p:pic>
        <p:nvPicPr>
          <p:cNvPr id="4" name="图片 3" descr="7F823E0FD177065109162A39981873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450" y="1610995"/>
            <a:ext cx="2306955" cy="1730375"/>
          </a:xfrm>
          <a:prstGeom prst="rect">
            <a:avLst/>
          </a:prstGeom>
        </p:spPr>
      </p:pic>
      <p:pic>
        <p:nvPicPr>
          <p:cNvPr id="5" name="图片 4" descr="A16B99A47F50D76AAB100B99F8E031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420" y="1661160"/>
            <a:ext cx="2306320" cy="1730375"/>
          </a:xfrm>
          <a:prstGeom prst="rect">
            <a:avLst/>
          </a:prstGeom>
        </p:spPr>
      </p:pic>
      <p:pic>
        <p:nvPicPr>
          <p:cNvPr id="8" name="图片 7" descr="77F57A0B3C3FA9791C7E0256D287524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440" y="1661795"/>
            <a:ext cx="2305685" cy="1729740"/>
          </a:xfrm>
          <a:prstGeom prst="rect">
            <a:avLst/>
          </a:prstGeom>
        </p:spPr>
      </p:pic>
      <p:pic>
        <p:nvPicPr>
          <p:cNvPr id="9" name="图片 8" descr="A6A4745846CA9F06F881EC1269E984B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0445" y="1661795"/>
            <a:ext cx="2306320" cy="17303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048760" y="4237990"/>
            <a:ext cx="40944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6"/>
                </a:solidFill>
              </a:rPr>
              <a:t>	</a:t>
            </a:r>
            <a:r>
              <a:rPr lang="zh-CN" altLang="en-US">
                <a:solidFill>
                  <a:schemeClr val="accent6"/>
                </a:solidFill>
              </a:rPr>
              <a:t>到达目的地，我们表明了来意；园长把我们叫到一边的房间里进行商谈，并给她看了调研文档和一些事项后，便提出了她的疑问和要求；之后便确定了网站结构，</a:t>
            </a:r>
            <a:r>
              <a:rPr lang="en-US" altLang="zh-CN">
                <a:solidFill>
                  <a:schemeClr val="accent6"/>
                </a:solidFill>
              </a:rPr>
              <a:t>banner</a:t>
            </a:r>
            <a:r>
              <a:rPr lang="zh-CN" altLang="zh-CN">
                <a:solidFill>
                  <a:schemeClr val="accent6"/>
                </a:solidFill>
              </a:rPr>
              <a:t>，导航，栏目等内容；并且说明，要什么资料她都会提供。</a:t>
            </a:r>
            <a:endParaRPr lang="zh-CN" altLang="zh-CN">
              <a:solidFill>
                <a:schemeClr val="accent6"/>
              </a:solidFill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half" idx="4294967295"/>
          </p:nvPr>
        </p:nvSpPr>
        <p:spPr>
          <a:xfrm>
            <a:off x="1106805" y="3392170"/>
            <a:ext cx="4463415" cy="8458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solidFill>
                  <a:schemeClr val="accent1"/>
                </a:solidFill>
              </a:rPr>
              <a:t>	</a:t>
            </a:r>
            <a:r>
              <a:rPr lang="zh-CN" altLang="en-US" sz="2000" dirty="0">
                <a:solidFill>
                  <a:schemeClr val="accent1"/>
                </a:solidFill>
              </a:rPr>
              <a:t>根据园长的要求，我们制定了最初版的需求文档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8300" y="350170"/>
            <a:ext cx="7881938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rgbClr val="FEFDF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4.</a:t>
            </a:r>
            <a:r>
              <a:rPr lang="zh-CN" altLang="en-US" dirty="0"/>
              <a:t>制定需求文档</a:t>
            </a:r>
            <a:endParaRPr lang="zh-CN" altLang="en-US" dirty="0"/>
          </a:p>
        </p:txBody>
      </p:sp>
      <p:pic>
        <p:nvPicPr>
          <p:cNvPr id="3" name="图片 2" descr="V%KLPA9F$S7@@_AWMYXPWF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83245" y="1653540"/>
            <a:ext cx="2382520" cy="47212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谢谢观看</a:t>
            </a:r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basetag"/>
  <p:tag name="KSO_WM_TEMPLATE_INDEX" val="20163659"/>
</p:tagLst>
</file>

<file path=ppt/tags/tag10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SLIDE_ID" val="basetag20163659_37"/>
  <p:tag name="KSO_WM_SLIDE_INDEX" val="37"/>
  <p:tag name="KSO_WM_SLIDE_ITEM_CNT" val="0"/>
  <p:tag name="KSO_WM_SLIDE_TYPE" val="endPage"/>
  <p:tag name="KSO_WM_BEAUTIFY_FLAG" val="#wm#"/>
</p:tagLst>
</file>

<file path=ppt/tags/tag2.xml><?xml version="1.0" encoding="utf-8"?>
<p:tagLst xmlns:p="http://schemas.openxmlformats.org/presentationml/2006/main">
  <p:tag name="KSO_WM_TAG_VERSION" val="1.0"/>
  <p:tag name="KSO_WM_TEMPLATE_CATEGORY" val="basetag"/>
  <p:tag name="KSO_WM_TEMPLATE_INDEX" val="20163659"/>
</p:tagLst>
</file>

<file path=ppt/tags/tag3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TEMPLATE_THUMBS_INDEX" val="1、7、8、9、11、12、18、23、24、25、26、36、37"/>
  <p:tag name="KSO_WM_BEAUTIFY_FLAG" val="#wm#"/>
</p:tagLst>
</file>

<file path=ppt/tags/tag4.xml><?xml version="1.0" encoding="utf-8"?>
<p:tagLst xmlns:p="http://schemas.openxmlformats.org/presentationml/2006/main">
  <p:tag name="KSO_WM_TEMPLATE_CATEGORY" val="basetag"/>
  <p:tag name="KSO_WM_TEMPLATE_INDEX" val="20163659"/>
</p:tagLst>
</file>

<file path=ppt/tags/tag5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SLIDE_ID" val="basetag20163659_9"/>
  <p:tag name="KSO_WM_SLIDE_INDEX" val="9"/>
  <p:tag name="KSO_WM_SLIDE_ITEM_CNT" val="0"/>
  <p:tag name="KSO_WM_SLIDE_TYPE" val="contents"/>
  <p:tag name="KSO_WM_BEAUTIFY_FLAG" val="#wm#"/>
</p:tagLst>
</file>

<file path=ppt/tags/tag6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SLIDE_ID" val="basetag20163659_4"/>
  <p:tag name="KSO_WM_SLIDE_INDEX" val="4"/>
  <p:tag name="KSO_WM_SLIDE_ITEM_CNT" val="0"/>
  <p:tag name="KSO_WM_SLIDE_TYPE" val="text"/>
  <p:tag name="KSO_WM_BEAUTIFY_FLAG" val="#wm#"/>
</p:tagLst>
</file>

<file path=ppt/tags/tag7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SLIDE_ID" val="basetag20163659_4"/>
  <p:tag name="KSO_WM_SLIDE_INDEX" val="4"/>
  <p:tag name="KSO_WM_SLIDE_ITEM_CNT" val="0"/>
  <p:tag name="KSO_WM_SLIDE_TYPE" val="text"/>
  <p:tag name="KSO_WM_BEAUTIFY_FLAG" val="#wm#"/>
</p:tagLst>
</file>

<file path=ppt/tags/tag8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SLIDE_ID" val="basetag20163659_4"/>
  <p:tag name="KSO_WM_SLIDE_INDEX" val="4"/>
  <p:tag name="KSO_WM_SLIDE_ITEM_CNT" val="0"/>
  <p:tag name="KSO_WM_SLIDE_TYPE" val="text"/>
  <p:tag name="KSO_WM_BEAUTIFY_FLAG" val="#wm#"/>
</p:tagLst>
</file>

<file path=ppt/tags/tag9.xml><?xml version="1.0" encoding="utf-8"?>
<p:tagLst xmlns:p="http://schemas.openxmlformats.org/presentationml/2006/main">
  <p:tag name="KSO_WM_TEMPLATE_CATEGORY" val="basetag"/>
  <p:tag name="KSO_WM_TEMPLATE_INDEX" val="20163659"/>
  <p:tag name="KSO_WM_TAG_VERSION" val="1.0"/>
  <p:tag name="KSO_WM_SLIDE_ID" val="basetag20163659_4"/>
  <p:tag name="KSO_WM_SLIDE_INDEX" val="4"/>
  <p:tag name="KSO_WM_SLIDE_ITEM_CNT" val="0"/>
  <p:tag name="KSO_WM_SLIDE_TYPE" val="text"/>
  <p:tag name="KSO_WM_BEAUTIFY_FLAG" val="#wm#"/>
</p:tagLst>
</file>

<file path=ppt/theme/theme1.xml><?xml version="1.0" encoding="utf-8"?>
<a:theme xmlns:a="http://schemas.openxmlformats.org/drawingml/2006/main" name="A000120141119A01PPBG">
  <a:themeElements>
    <a:clrScheme name="自定义 25">
      <a:dk1>
        <a:srgbClr val="FFFFFF"/>
      </a:dk1>
      <a:lt1>
        <a:srgbClr val="3F3F3F"/>
      </a:lt1>
      <a:dk2>
        <a:srgbClr val="FFFFFF"/>
      </a:dk2>
      <a:lt2>
        <a:srgbClr val="3F3F3F"/>
      </a:lt2>
      <a:accent1>
        <a:srgbClr val="B7282D"/>
      </a:accent1>
      <a:accent2>
        <a:srgbClr val="B4686D"/>
      </a:accent2>
      <a:accent3>
        <a:srgbClr val="9A7164"/>
      </a:accent3>
      <a:accent4>
        <a:srgbClr val="666699"/>
      </a:accent4>
      <a:accent5>
        <a:srgbClr val="C8366E"/>
      </a:accent5>
      <a:accent6>
        <a:srgbClr val="B22600"/>
      </a:accent6>
      <a:hlink>
        <a:srgbClr val="CC9900"/>
      </a:hlink>
      <a:folHlink>
        <a:srgbClr val="666699"/>
      </a:folHlink>
    </a:clrScheme>
    <a:fontScheme name="自定义 2">
      <a:majorFont>
        <a:latin typeface="Arial"/>
        <a:ea typeface="幼圆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WPS 演示</Application>
  <PresentationFormat>宽屏</PresentationFormat>
  <Paragraphs>37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幼圆</vt:lpstr>
      <vt:lpstr>A000120141119A01PPBG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2017-10-10T13:17:51Z</dcterms:created>
  <dcterms:modified xsi:type="dcterms:W3CDTF">2017-10-10T13:43:03Z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