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5" r:id="rId3"/>
    <p:sldId id="256" r:id="rId4"/>
    <p:sldId id="257" r:id="rId6"/>
    <p:sldId id="275" r:id="rId7"/>
    <p:sldId id="260" r:id="rId8"/>
    <p:sldId id="258" r:id="rId9"/>
    <p:sldId id="263" r:id="rId10"/>
    <p:sldId id="264" r:id="rId11"/>
    <p:sldId id="276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292EF-566D-4028-B028-13BED512A0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000" y="932435"/>
            <a:ext cx="4986000" cy="59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40000" y="1558636"/>
            <a:ext cx="7313400" cy="999340"/>
          </a:xfrm>
        </p:spPr>
        <p:txBody>
          <a:bodyPr anchor="ctr" anchorCtr="0"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88462" y="2819140"/>
            <a:ext cx="5216477" cy="63064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6"/>
            <a:ext cx="121920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接连接符 9"/>
          <p:cNvCxnSpPr/>
          <p:nvPr/>
        </p:nvCxnSpPr>
        <p:spPr>
          <a:xfrm>
            <a:off x="1466988" y="2672268"/>
            <a:ext cx="6059424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512312"/>
            <a:ext cx="2743200" cy="342978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512312"/>
            <a:ext cx="4114800" cy="34297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512312"/>
            <a:ext cx="2743200" cy="342978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7"/>
          <p:cNvSpPr>
            <a:spLocks noGrp="1"/>
          </p:cNvSpPr>
          <p:nvPr>
            <p:ph sz="quarter" idx="13"/>
          </p:nvPr>
        </p:nvSpPr>
        <p:spPr>
          <a:xfrm>
            <a:off x="838201" y="571503"/>
            <a:ext cx="10515601" cy="5649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00" y="634181"/>
            <a:ext cx="10944000" cy="769819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000" y="1627200"/>
            <a:ext cx="10972800" cy="45252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16492" y="1677948"/>
            <a:ext cx="7732800" cy="166320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6492" y="3405948"/>
            <a:ext cx="7732800" cy="4608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cxnSp>
        <p:nvCxnSpPr>
          <p:cNvPr id="8" name="直接连接符 7"/>
          <p:cNvCxnSpPr/>
          <p:nvPr/>
        </p:nvCxnSpPr>
        <p:spPr>
          <a:xfrm>
            <a:off x="1781796" y="3340564"/>
            <a:ext cx="7802192" cy="0"/>
          </a:xfrm>
          <a:prstGeom prst="line">
            <a:avLst/>
          </a:prstGeom>
          <a:noFill/>
          <a:ln w="63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</p:cxn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0427088" y="2557784"/>
            <a:ext cx="530962" cy="53096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9658725" y="2662446"/>
            <a:ext cx="1056819" cy="1056819"/>
          </a:xfrm>
          <a:prstGeom prst="ellipse">
            <a:avLst/>
          </a:prstGeom>
          <a:noFill/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9811887" y="2815608"/>
            <a:ext cx="750495" cy="750495"/>
          </a:xfrm>
          <a:prstGeom prst="ellipse">
            <a:avLst/>
          </a:prstGeom>
          <a:noFill/>
          <a:ln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9862941" y="2866662"/>
            <a:ext cx="648387" cy="648387"/>
          </a:xfrm>
          <a:prstGeom prst="ellipse">
            <a:avLst/>
          </a:prstGeom>
          <a:noFill/>
          <a:ln w="63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9998234" y="3004508"/>
            <a:ext cx="375248" cy="375247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000" y="691200"/>
            <a:ext cx="10944000" cy="7128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000" y="1627200"/>
            <a:ext cx="10972800" cy="2203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4000" y="3830400"/>
            <a:ext cx="10972800" cy="2203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 algn="l">
              <a:defRPr sz="1800"/>
            </a:lvl3pPr>
            <a:lvl4pPr algn="l">
              <a:defRPr sz="1800"/>
            </a:lvl4pPr>
            <a:lvl5pPr algn="l"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523465"/>
            <a:ext cx="2743200" cy="331823"/>
          </a:xfrm>
        </p:spPr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523465"/>
            <a:ext cx="4114800" cy="33182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523465"/>
            <a:ext cx="2743200" cy="331823"/>
          </a:xfrm>
        </p:spPr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523463"/>
            <a:ext cx="2743200" cy="331826"/>
          </a:xfrm>
        </p:spPr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523463"/>
            <a:ext cx="4114800" cy="33182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523463"/>
            <a:ext cx="2743200" cy="331826"/>
          </a:xfrm>
        </p:spPr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4227747" y="941315"/>
            <a:ext cx="4020305" cy="4022080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044845" y="998139"/>
            <a:ext cx="3936844" cy="393506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>
              <a:latin typeface="Broadway BT" panose="04040905080B02020502" pitchFamily="82" charset="0"/>
              <a:ea typeface="汉仪丫丫体简" panose="02010604000101010101" pitchFamily="2" charset="-122"/>
              <a:cs typeface="Verdana" panose="020B0604030504040204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9673982" y="2150602"/>
            <a:ext cx="566465" cy="5664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8116646" y="1324878"/>
            <a:ext cx="259260" cy="2592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 fontScale="40000" lnSpcReduction="20000"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101920" y="4444875"/>
            <a:ext cx="566466" cy="5664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103194" y="5201346"/>
            <a:ext cx="261035" cy="2610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rmAutofit fontScale="40000" lnSpcReduction="20000"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355613" y="2011124"/>
            <a:ext cx="3297600" cy="1940400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24872" y="1454152"/>
            <a:ext cx="5392290" cy="896648"/>
          </a:xfrm>
        </p:spPr>
        <p:txBody>
          <a:bodyPr anchor="ctr" anchorCtr="0">
            <a:normAutofit/>
          </a:bodyPr>
          <a:lstStyle>
            <a:lvl1pPr algn="ctr"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3672" y="1246909"/>
            <a:ext cx="3963604" cy="4293491"/>
          </a:xfrm>
        </p:spPr>
        <p:txBody>
          <a:bodyPr lIns="90000" tIns="46800" rIns="90000" bIns="46800" anchor="ctr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4871" y="2802090"/>
            <a:ext cx="6508447" cy="273831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8" name="矩形 7"/>
          <p:cNvSpPr/>
          <p:nvPr/>
        </p:nvSpPr>
        <p:spPr>
          <a:xfrm>
            <a:off x="4886189" y="2632543"/>
            <a:ext cx="6505680" cy="59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25000" lnSpcReduction="20000"/>
          </a:bodyPr>
          <a:lstStyle/>
          <a:p>
            <a:pPr algn="ctr"/>
            <a:endParaRPr lang="zh-CN" altLang="en-US" sz="180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7801"/>
            <a:ext cx="1219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542549"/>
            <a:ext cx="27432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C5CF-FCE9-489A-9C8B-1ABC00D8EB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542549"/>
            <a:ext cx="41148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542549"/>
            <a:ext cx="2743200" cy="3154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5A1FE-58E8-475F-A467-B2A56F5C02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文明团队网站合同</a:t>
            </a:r>
            <a:r>
              <a:rPr lang="zh-CN" altLang="en-US"/>
              <a:t>汇报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 altLang="zh-CN">
                <a:solidFill>
                  <a:schemeClr val="accent1"/>
                </a:solidFill>
              </a:rPr>
              <a:t>2017.10.17</a:t>
            </a:r>
            <a:endParaRPr lang="en-US" altLang="zh-CN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35780" y="5785485"/>
            <a:ext cx="60147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olidFill>
                  <a:schemeClr val="accent1"/>
                </a:solidFill>
              </a:rPr>
              <a:t>制作人：石泽鑫 唐伟 解晓龙 杨湘涛 陈苏</a:t>
            </a:r>
            <a:endParaRPr lang="zh-CN" altLang="en-US" sz="1200">
              <a:solidFill>
                <a:schemeClr val="accent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/>
          <p:cNvSpPr/>
          <p:nvPr/>
        </p:nvSpPr>
        <p:spPr>
          <a:xfrm>
            <a:off x="1513840" y="2263775"/>
            <a:ext cx="593090" cy="3956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2934335" y="2263775"/>
            <a:ext cx="593090" cy="3956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等腰三角形 5"/>
          <p:cNvSpPr/>
          <p:nvPr/>
        </p:nvSpPr>
        <p:spPr>
          <a:xfrm>
            <a:off x="4354830" y="2263775"/>
            <a:ext cx="593090" cy="39560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71625" y="2773680"/>
            <a:ext cx="4775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前</a:t>
            </a:r>
            <a:endParaRPr lang="zh-CN" altLang="en-US"/>
          </a:p>
          <a:p>
            <a:r>
              <a:rPr lang="zh-CN" altLang="en-US"/>
              <a:t>期</a:t>
            </a:r>
            <a:endParaRPr lang="zh-CN" altLang="en-US"/>
          </a:p>
          <a:p>
            <a:r>
              <a:rPr lang="zh-CN" altLang="en-US"/>
              <a:t>准备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3037205" y="2790190"/>
            <a:ext cx="3949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商讨</a:t>
            </a:r>
            <a:r>
              <a:rPr lang="zh-CN" altLang="en-US"/>
              <a:t>过程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4450080" y="2773680"/>
            <a:ext cx="4032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合同初稿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前期准备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2" name="图片 1" descr="合同开会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28210" y="551815"/>
            <a:ext cx="6127750" cy="57550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235075" y="1473200"/>
            <a:ext cx="2351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开会现场：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商讨</a:t>
            </a:r>
            <a:r>
              <a:rPr lang="zh-CN" altLang="en-US"/>
              <a:t>过程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259455" y="2032635"/>
            <a:ext cx="567245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我们通过开会商讨合同</a:t>
            </a:r>
            <a:r>
              <a:rPr lang="zh-CN" altLang="en-US" sz="2800"/>
              <a:t>内容</a:t>
            </a:r>
            <a:r>
              <a:rPr lang="en-US" altLang="zh-CN" sz="2800"/>
              <a:t>:</a:t>
            </a:r>
            <a:endParaRPr lang="en-US" altLang="zh-CN" sz="2800"/>
          </a:p>
          <a:p>
            <a:endParaRPr lang="en-US" altLang="zh-CN" sz="2800"/>
          </a:p>
          <a:p>
            <a:r>
              <a:rPr lang="en-US" altLang="zh-CN" sz="2800"/>
              <a:t>1</a:t>
            </a:r>
            <a:r>
              <a:rPr lang="zh-CN" altLang="en-US" sz="2800"/>
              <a:t>、确定了甲方乙方</a:t>
            </a:r>
            <a:endParaRPr lang="zh-CN" altLang="en-US" sz="2800"/>
          </a:p>
          <a:p>
            <a:r>
              <a:rPr lang="en-US" altLang="zh-CN" sz="2800"/>
              <a:t>2</a:t>
            </a:r>
            <a:r>
              <a:rPr lang="zh-CN" altLang="en-US" sz="2800"/>
              <a:t>、确定了项目</a:t>
            </a:r>
            <a:r>
              <a:rPr lang="zh-CN" altLang="en-US" sz="2800"/>
              <a:t>内容</a:t>
            </a:r>
            <a:endParaRPr lang="zh-CN" altLang="en-US" sz="2800"/>
          </a:p>
          <a:p>
            <a:r>
              <a:rPr lang="en-US" altLang="zh-CN" sz="2800"/>
              <a:t>3</a:t>
            </a:r>
            <a:r>
              <a:rPr lang="zh-CN" altLang="en-US" sz="2800"/>
              <a:t>、确定了双方的权益与义务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合同初稿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3" name=" 183"/>
          <p:cNvSpPr/>
          <p:nvPr/>
        </p:nvSpPr>
        <p:spPr>
          <a:xfrm>
            <a:off x="3967480" y="674370"/>
            <a:ext cx="4305935" cy="4437380"/>
          </a:xfrm>
          <a:prstGeom prst="roundRect">
            <a:avLst>
              <a:gd name="adj" fmla="val 343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47135" y="807720"/>
            <a:ext cx="4966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经过一系列的商讨和查找资料制作了如下初稿</a:t>
            </a:r>
            <a:endParaRPr lang="zh-CN" altLang="en-US"/>
          </a:p>
        </p:txBody>
      </p:sp>
      <p:pic>
        <p:nvPicPr>
          <p:cNvPr id="5" name="图片 4" descr="合同截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25090" y="1261745"/>
            <a:ext cx="7928610" cy="46412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谢谢观赏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34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34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4.xml><?xml version="1.0" encoding="utf-8"?>
<p:tagLst xmlns:p="http://schemas.openxmlformats.org/presentationml/2006/main">
  <p:tag name="KSO_WM_TEMPLATE_THUMBS_INDEX" val="1、10、12、14、18、21、26、29、33"/>
  <p:tag name="KSO_WM_TEMPLATE_CATEGORY" val="custom"/>
  <p:tag name="KSO_WM_TEMPLATE_INDEX" val="160434"/>
  <p:tag name="KSO_WM_TAG_VERSION" val="1.0"/>
  <p:tag name="KSO_WM_SLIDE_ID" val="custom160434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160434"/>
</p:tagLst>
</file>

<file path=ppt/theme/theme1.xml><?xml version="1.0" encoding="utf-8"?>
<a:theme xmlns:a="http://schemas.openxmlformats.org/drawingml/2006/main" name="自定义设计方案">
  <a:themeElements>
    <a:clrScheme name="160150.150">
      <a:dk1>
        <a:srgbClr val="4B4B4B"/>
      </a:dk1>
      <a:lt1>
        <a:sysClr val="window" lastClr="FFFFFF"/>
      </a:lt1>
      <a:dk2>
        <a:srgbClr val="4B4B4B"/>
      </a:dk2>
      <a:lt2>
        <a:srgbClr val="FFFFFF"/>
      </a:lt2>
      <a:accent1>
        <a:srgbClr val="28CA3B"/>
      </a:accent1>
      <a:accent2>
        <a:srgbClr val="B4B75C"/>
      </a:accent2>
      <a:accent3>
        <a:srgbClr val="6E9671"/>
      </a:accent3>
      <a:accent4>
        <a:srgbClr val="869D59"/>
      </a:accent4>
      <a:accent5>
        <a:srgbClr val="F68432"/>
      </a:accent5>
      <a:accent6>
        <a:srgbClr val="FFC000"/>
      </a:accent6>
      <a:hlink>
        <a:srgbClr val="0070C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WPS 演示</Application>
  <PresentationFormat>宽屏</PresentationFormat>
  <Paragraphs>32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Broadway BT</vt:lpstr>
      <vt:lpstr>汉仪丫丫体简</vt:lpstr>
      <vt:lpstr>Verdana</vt:lpstr>
      <vt:lpstr>黑体</vt:lpstr>
      <vt:lpstr>微软雅黑</vt:lpstr>
      <vt:lpstr>Arial Unicode MS</vt:lpstr>
      <vt:lpstr>Calibri</vt:lpstr>
      <vt:lpstr>Gabriola</vt:lpstr>
      <vt:lpstr>自定义设计方案</vt:lpstr>
      <vt:lpstr>文明团队网站需求文档汇报</vt:lpstr>
      <vt:lpstr>PowerPoint 演示文稿</vt:lpstr>
      <vt:lpstr>前期准备</vt:lpstr>
      <vt:lpstr>PowerPoint 演示文稿</vt:lpstr>
      <vt:lpstr>谈论过程</vt:lpstr>
      <vt:lpstr>PowerPoint 演示文稿</vt:lpstr>
      <vt:lpstr>总结</vt:lpstr>
      <vt:lpstr>PowerPoint 演示文稿</vt:lpstr>
      <vt:lpstr>合同初稿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EDF4</dc:creator>
  <cp:lastModifiedBy>EDF4</cp:lastModifiedBy>
  <cp:revision>3</cp:revision>
  <dcterms:created xsi:type="dcterms:W3CDTF">2017-10-10T14:37:00Z</dcterms:created>
  <dcterms:modified xsi:type="dcterms:W3CDTF">2017-10-17T15:04:02Z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