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8" r:id="rId5"/>
    <p:sldId id="286" r:id="rId6"/>
    <p:sldId id="267" r:id="rId7"/>
    <p:sldId id="289" r:id="rId8"/>
    <p:sldId id="287" r:id="rId9"/>
    <p:sldId id="262" r:id="rId10"/>
    <p:sldId id="285" r:id="rId11"/>
    <p:sldId id="290" r:id="rId12"/>
    <p:sldId id="291" r:id="rId13"/>
    <p:sldId id="292" r:id="rId14"/>
    <p:sldId id="268" r:id="rId15"/>
    <p:sldId id="271" r:id="rId16"/>
    <p:sldId id="28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46"/>
    <a:srgbClr val="1C1C1C"/>
    <a:srgbClr val="F7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3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8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0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1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52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62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71901"/>
          </a:xfrm>
          <a:custGeom>
            <a:avLst/>
            <a:gdLst>
              <a:gd name="connsiteX0" fmla="*/ 0 w 12192000"/>
              <a:gd name="connsiteY0" fmla="*/ 0 h 5105400"/>
              <a:gd name="connsiteX1" fmla="*/ 12192000 w 12192000"/>
              <a:gd name="connsiteY1" fmla="*/ 0 h 5105400"/>
              <a:gd name="connsiteX2" fmla="*/ 12192000 w 12192000"/>
              <a:gd name="connsiteY2" fmla="*/ 5105400 h 5105400"/>
              <a:gd name="connsiteX3" fmla="*/ 0 w 12192000"/>
              <a:gd name="connsiteY3" fmla="*/ 510540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05400">
                <a:moveTo>
                  <a:pt x="0" y="0"/>
                </a:moveTo>
                <a:lnTo>
                  <a:pt x="12192000" y="0"/>
                </a:lnTo>
                <a:lnTo>
                  <a:pt x="12192000" y="5105400"/>
                </a:lnTo>
                <a:lnTo>
                  <a:pt x="0" y="510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79689" y="2368028"/>
            <a:ext cx="7417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琴鑫搬家网站制作合同汇报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1334" y="3919122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汇报人：蚁行团队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0" y="-4445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0" y="-90169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139347"/>
            <a:ext cx="12278294" cy="6997348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Placeholder 4"/>
          <p:cNvSpPr txBox="1"/>
          <p:nvPr/>
        </p:nvSpPr>
        <p:spPr>
          <a:xfrm>
            <a:off x="4942073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970441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7913705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人员, 站立, 男士, 男孩&#10;&#10;已生成极高可信度的说明">
            <a:extLst>
              <a:ext uri="{FF2B5EF4-FFF2-40B4-BE49-F238E27FC236}">
                <a16:creationId xmlns:a16="http://schemas.microsoft.com/office/drawing/2014/main" xmlns="" id="{21F7A0A6-CFDD-4440-B02B-CC7FB1F20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7" y="502708"/>
            <a:ext cx="8398746" cy="47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0" y="-4445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0" y="-90169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139347"/>
            <a:ext cx="12278294" cy="6997348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Placeholder 4"/>
          <p:cNvSpPr txBox="1"/>
          <p:nvPr/>
        </p:nvSpPr>
        <p:spPr>
          <a:xfrm>
            <a:off x="4942073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970441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7913705" y="4399078"/>
            <a:ext cx="2480442" cy="97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图片包含 人员, 建筑物, 男士, 站立&#10;&#10;已生成高可信度的说明">
            <a:extLst>
              <a:ext uri="{FF2B5EF4-FFF2-40B4-BE49-F238E27FC236}">
                <a16:creationId xmlns:a16="http://schemas.microsoft.com/office/drawing/2014/main" xmlns="" id="{524FE2E2-B59C-4D31-9FAE-A59DD43D5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41" y="657580"/>
            <a:ext cx="8766236" cy="49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白板&#10;&#10;已生成极高可信度的说明">
            <a:extLst>
              <a:ext uri="{FF2B5EF4-FFF2-40B4-BE49-F238E27FC236}">
                <a16:creationId xmlns:a16="http://schemas.microsoft.com/office/drawing/2014/main" xmlns="" id="{787E3D25-23FB-4B2D-88D0-F43F09418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80" y="393895"/>
            <a:ext cx="4605411" cy="614054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E0A9362-ECC4-4961-B332-66ED8C374570}"/>
              </a:ext>
            </a:extLst>
          </p:cNvPr>
          <p:cNvSpPr txBox="1"/>
          <p:nvPr/>
        </p:nvSpPr>
        <p:spPr>
          <a:xfrm>
            <a:off x="7726017" y="1881809"/>
            <a:ext cx="283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</a:rPr>
              <a:t>需求文档签订</a:t>
            </a:r>
          </a:p>
        </p:txBody>
      </p:sp>
    </p:spTree>
    <p:extLst>
      <p:ext uri="{BB962C8B-B14F-4D97-AF65-F5344CB8AC3E}">
        <p14:creationId xmlns:p14="http://schemas.microsoft.com/office/powerpoint/2010/main" val="161571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收据&#10;&#10;已生成极高可信度的说明">
            <a:extLst>
              <a:ext uri="{FF2B5EF4-FFF2-40B4-BE49-F238E27FC236}">
                <a16:creationId xmlns:a16="http://schemas.microsoft.com/office/drawing/2014/main" xmlns="" id="{CF8704E0-5F60-4E5A-B034-A81D24FFA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29" y="611944"/>
            <a:ext cx="4309989" cy="57466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8B3886C-3C92-43BD-AAF5-3D6599AA160B}"/>
              </a:ext>
            </a:extLst>
          </p:cNvPr>
          <p:cNvSpPr/>
          <p:nvPr/>
        </p:nvSpPr>
        <p:spPr>
          <a:xfrm>
            <a:off x="7477594" y="2287731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</a:rPr>
              <a:t>合同签订</a:t>
            </a:r>
          </a:p>
        </p:txBody>
      </p:sp>
    </p:spTree>
    <p:extLst>
      <p:ext uri="{BB962C8B-B14F-4D97-AF65-F5344CB8AC3E}">
        <p14:creationId xmlns:p14="http://schemas.microsoft.com/office/powerpoint/2010/main" val="413015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425" y="462280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4905" y="3437651"/>
            <a:ext cx="7632700" cy="1107916"/>
            <a:chOff x="4678045" y="2786539"/>
            <a:chExt cx="7632700" cy="1107916"/>
          </a:xfrm>
        </p:grpSpPr>
        <p:sp>
          <p:nvSpPr>
            <p:cNvPr id="38" name="矩形 60"/>
            <p:cNvSpPr/>
            <p:nvPr/>
          </p:nvSpPr>
          <p:spPr>
            <a:xfrm>
              <a:off x="4678045" y="2786539"/>
              <a:ext cx="7632700" cy="11074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2A346"/>
                  </a:solidFill>
                  <a:effectLst/>
                  <a:uLnTx/>
                  <a:uFillTx/>
                  <a:cs typeface="+mn-ea"/>
                  <a:sym typeface="+mn-lt"/>
                </a:rPr>
                <a:t>总结与发现</a:t>
              </a: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727825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7620" y="1437640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7E983B6-1F76-48E9-90B9-F474F459F01F}"/>
              </a:ext>
            </a:extLst>
          </p:cNvPr>
          <p:cNvSpPr txBox="1"/>
          <p:nvPr/>
        </p:nvSpPr>
        <p:spPr>
          <a:xfrm>
            <a:off x="4739780" y="2613850"/>
            <a:ext cx="287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保持与客户的沟通交流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B649C36-9588-43EF-971E-FB05AF7E5489}"/>
              </a:ext>
            </a:extLst>
          </p:cNvPr>
          <p:cNvSpPr txBox="1"/>
          <p:nvPr/>
        </p:nvSpPr>
        <p:spPr>
          <a:xfrm>
            <a:off x="4739780" y="3501510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合同的用词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6725" y="46672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87865" y="2368028"/>
            <a:ext cx="3801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300" dirty="0">
                <a:solidFill>
                  <a:srgbClr val="F2A346"/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谢谢您</a:t>
            </a:r>
            <a:r>
              <a:rPr lang="zh-CN" altLang="en-US" sz="4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的欣赏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gency FB" panose="020F05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18954" y="3900072"/>
            <a:ext cx="37540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汇报人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F0502020204030204"/>
                <a:ea typeface="微软雅黑" panose="020B0503020204020204" charset="-122"/>
                <a:cs typeface="+mn-ea"/>
                <a:sym typeface="+mn-lt"/>
              </a:rPr>
              <a:t>：蚁行团队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85724"/>
            <a:ext cx="12192000" cy="6943724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8091" y="2663011"/>
            <a:ext cx="207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  <a:endParaRPr kumimoji="0" lang="en-US" altLang="zh-CN" sz="4400" b="1" u="none" strike="noStrike" kern="1200" cap="none" spc="0" normalizeH="0" baseline="0" noProof="0" dirty="0">
              <a:ln>
                <a:noFill/>
              </a:ln>
              <a:solidFill>
                <a:srgbClr val="F2A346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CONENTS</a:t>
            </a:r>
            <a:endParaRPr kumimoji="0" lang="zh-CN" altLang="en-U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173980" y="1798320"/>
            <a:ext cx="0" cy="26746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639829" y="1798406"/>
            <a:ext cx="3956416" cy="1027553"/>
            <a:chOff x="5923499" y="2708677"/>
            <a:chExt cx="3839626" cy="810390"/>
          </a:xfrm>
        </p:grpSpPr>
        <p:sp>
          <p:nvSpPr>
            <p:cNvPr id="23" name="TextBox 119"/>
            <p:cNvSpPr txBox="1"/>
            <p:nvPr/>
          </p:nvSpPr>
          <p:spPr>
            <a:xfrm>
              <a:off x="5923499" y="3228603"/>
              <a:ext cx="2987606" cy="29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b="1" dirty="0">
                  <a:solidFill>
                    <a:srgbClr val="F2A346"/>
                  </a:solidFill>
                  <a:cs typeface="+mn-ea"/>
                  <a:sym typeface="+mn-lt"/>
                </a:rPr>
                <a:t>0</a:t>
              </a:r>
              <a:r>
                <a:rPr lang="en-US" altLang="zh-CN" b="1" dirty="0">
                  <a:solidFill>
                    <a:srgbClr val="F2A346"/>
                  </a:solidFill>
                  <a:cs typeface="+mn-ea"/>
                  <a:sym typeface="+mn-lt"/>
                </a:rPr>
                <a:t>2</a:t>
              </a:r>
              <a:r>
                <a:rPr lang="zh-CN" altLang="en-US" b="1" dirty="0">
                  <a:solidFill>
                    <a:srgbClr val="F2A346"/>
                  </a:solidFill>
                  <a:cs typeface="+mn-ea"/>
                  <a:sym typeface="+mn-lt"/>
                </a:rPr>
                <a:t>、签订过程</a:t>
              </a:r>
            </a:p>
          </p:txBody>
        </p:sp>
        <p:sp>
          <p:nvSpPr>
            <p:cNvPr id="24" name="Rectangle 120"/>
            <p:cNvSpPr/>
            <p:nvPr/>
          </p:nvSpPr>
          <p:spPr>
            <a:xfrm>
              <a:off x="6169639" y="2708677"/>
              <a:ext cx="3593486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lnSpc>
                  <a:spcPct val="150000"/>
                </a:lnSpc>
              </a:pPr>
              <a:endParaRPr lang="id-ID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639828" y="1834297"/>
            <a:ext cx="268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altLang="zh-CN" b="1" dirty="0">
                <a:solidFill>
                  <a:srgbClr val="F2A346"/>
                </a:solidFill>
                <a:cs typeface="+mn-ea"/>
                <a:sym typeface="+mn-lt"/>
              </a:rPr>
              <a:t>01</a:t>
            </a:r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、前期准备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39828" y="3119693"/>
            <a:ext cx="2403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en-US" b="1" dirty="0">
                <a:solidFill>
                  <a:srgbClr val="F2A346"/>
                </a:solidFill>
                <a:cs typeface="+mn-ea"/>
                <a:sym typeface="+mn-lt"/>
              </a:rPr>
              <a:t>0</a:t>
            </a:r>
            <a:r>
              <a:rPr lang="en-US" altLang="zh-CN" b="1" dirty="0">
                <a:solidFill>
                  <a:srgbClr val="F2A346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rgbClr val="F2A346"/>
                </a:solidFill>
                <a:cs typeface="+mn-ea"/>
                <a:sym typeface="+mn-lt"/>
              </a:rPr>
              <a:t>、总结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-50165" y="0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-50165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01196" y="-85725"/>
            <a:ext cx="12243031" cy="694372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102" y="3438526"/>
            <a:ext cx="7657465" cy="1107996"/>
            <a:chOff x="3252152" y="2880215"/>
            <a:chExt cx="7657465" cy="1014749"/>
          </a:xfrm>
        </p:grpSpPr>
        <p:sp>
          <p:nvSpPr>
            <p:cNvPr id="38" name="矩形 60"/>
            <p:cNvSpPr/>
            <p:nvPr/>
          </p:nvSpPr>
          <p:spPr>
            <a:xfrm>
              <a:off x="3252152" y="2880215"/>
              <a:ext cx="7657465" cy="1014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7200" b="1" dirty="0">
                  <a:solidFill>
                    <a:srgbClr val="F2A346"/>
                  </a:solidFill>
                  <a:latin typeface="+mj-ea"/>
                  <a:ea typeface="+mj-ea"/>
                  <a:cs typeface="+mn-ea"/>
                  <a:sym typeface="+mn-lt"/>
                </a:rPr>
                <a:t>前期准备</a:t>
              </a: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97980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41850" y="1799311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19E89A-10EC-4E96-AC9A-C47F94E51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52" y="851761"/>
            <a:ext cx="6938318" cy="39028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0AF485F-5E9A-4F65-8F44-3566CF6FB18C}"/>
              </a:ext>
            </a:extLst>
          </p:cNvPr>
          <p:cNvSpPr txBox="1"/>
          <p:nvPr/>
        </p:nvSpPr>
        <p:spPr>
          <a:xfrm>
            <a:off x="4850296" y="5062330"/>
            <a:ext cx="3816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</a:rPr>
              <a:t>上课讨论</a:t>
            </a:r>
          </a:p>
        </p:txBody>
      </p:sp>
    </p:spTree>
    <p:extLst>
      <p:ext uri="{BB962C8B-B14F-4D97-AF65-F5344CB8AC3E}">
        <p14:creationId xmlns:p14="http://schemas.microsoft.com/office/powerpoint/2010/main" val="73638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-50165" y="0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-50165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0165" y="-171449"/>
            <a:ext cx="12243031" cy="694372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102" y="3438525"/>
            <a:ext cx="7657465" cy="1107440"/>
            <a:chOff x="3252152" y="2880215"/>
            <a:chExt cx="7657465" cy="1014240"/>
          </a:xfrm>
        </p:grpSpPr>
        <p:sp>
          <p:nvSpPr>
            <p:cNvPr id="38" name="矩形 60"/>
            <p:cNvSpPr/>
            <p:nvPr/>
          </p:nvSpPr>
          <p:spPr>
            <a:xfrm>
              <a:off x="3252152" y="2880215"/>
              <a:ext cx="7657465" cy="1014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7200" b="1" dirty="0">
                <a:solidFill>
                  <a:srgbClr val="F2A346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97980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41850" y="1799311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6E5C4E-978D-40CD-9F89-B43522EA0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35" y="346160"/>
            <a:ext cx="4234987" cy="59085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BEB1DC0-ABD3-44B9-B095-E588280C4E9B}"/>
              </a:ext>
            </a:extLst>
          </p:cNvPr>
          <p:cNvSpPr txBox="1"/>
          <p:nvPr/>
        </p:nvSpPr>
        <p:spPr>
          <a:xfrm>
            <a:off x="2230354" y="1895061"/>
            <a:ext cx="3256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需求文档的撰写 </a:t>
            </a:r>
          </a:p>
          <a:p>
            <a:endParaRPr lang="zh-CN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/>
      </p:pic>
      <p:sp>
        <p:nvSpPr>
          <p:cNvPr id="14" name="矩形 13"/>
          <p:cNvSpPr/>
          <p:nvPr/>
        </p:nvSpPr>
        <p:spPr>
          <a:xfrm>
            <a:off x="0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2499" y="64694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4469" y="681038"/>
            <a:ext cx="164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2A346"/>
                </a:solidFill>
                <a:effectLst/>
                <a:uLnTx/>
                <a:uFillTx/>
                <a:cs typeface="+mn-ea"/>
                <a:sym typeface="+mn-lt"/>
              </a:rPr>
              <a:t>撰写合同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792058" y="1106807"/>
            <a:ext cx="561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3C67BAC-5142-4B11-94EF-9D978725B99D}"/>
              </a:ext>
            </a:extLst>
          </p:cNvPr>
          <p:cNvSpPr txBox="1"/>
          <p:nvPr/>
        </p:nvSpPr>
        <p:spPr>
          <a:xfrm flipH="1">
            <a:off x="2268801" y="3244651"/>
            <a:ext cx="242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4A101E-FD39-460D-82BF-5E31E7393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78" y="1461934"/>
            <a:ext cx="6617089" cy="4619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-50165" y="0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-50165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01196" y="-82558"/>
            <a:ext cx="12243031" cy="694372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102" y="3438525"/>
            <a:ext cx="7657465" cy="1107440"/>
            <a:chOff x="3252152" y="2880215"/>
            <a:chExt cx="7657465" cy="1014240"/>
          </a:xfrm>
        </p:grpSpPr>
        <p:sp>
          <p:nvSpPr>
            <p:cNvPr id="38" name="矩形 60"/>
            <p:cNvSpPr/>
            <p:nvPr/>
          </p:nvSpPr>
          <p:spPr>
            <a:xfrm>
              <a:off x="3252152" y="2880215"/>
              <a:ext cx="7657465" cy="1014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7200" b="1" dirty="0">
                <a:solidFill>
                  <a:srgbClr val="F2A346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97980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41850" y="1799311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BEB1DC0-ABD3-44B9-B095-E588280C4E9B}"/>
              </a:ext>
            </a:extLst>
          </p:cNvPr>
          <p:cNvSpPr txBox="1"/>
          <p:nvPr/>
        </p:nvSpPr>
        <p:spPr>
          <a:xfrm>
            <a:off x="8016486" y="1799311"/>
            <a:ext cx="325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</a:rPr>
              <a:t>约定时间</a:t>
            </a:r>
          </a:p>
        </p:txBody>
      </p:sp>
      <p:pic>
        <p:nvPicPr>
          <p:cNvPr id="6" name="图片 5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8FD4215D-2D5F-4EA2-BB8A-8B4F67A6B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06" y="932653"/>
            <a:ext cx="5076825" cy="3705225"/>
          </a:xfrm>
          <a:prstGeom prst="rect">
            <a:avLst/>
          </a:prstGeom>
        </p:spPr>
      </p:pic>
      <p:pic>
        <p:nvPicPr>
          <p:cNvPr id="8" name="图片 7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EB92F3C6-1586-4463-BDC5-921E33821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63" y="2457144"/>
            <a:ext cx="5095875" cy="3400425"/>
          </a:xfrm>
          <a:prstGeom prst="rect">
            <a:avLst/>
          </a:prstGeom>
        </p:spPr>
      </p:pic>
      <p:pic>
        <p:nvPicPr>
          <p:cNvPr id="11" name="图形 10" descr="男士">
            <a:extLst>
              <a:ext uri="{FF2B5EF4-FFF2-40B4-BE49-F238E27FC236}">
                <a16:creationId xmlns:a16="http://schemas.microsoft.com/office/drawing/2014/main" xmlns="" id="{8F63120E-BB30-468F-9CF9-89B3EB358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82029" y="4861740"/>
            <a:ext cx="1630735" cy="6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b="24886"/>
          <a:stretch>
            <a:fillRect/>
          </a:stretch>
        </p:blipFill>
        <p:spPr>
          <a:xfrm>
            <a:off x="-50165" y="0"/>
            <a:ext cx="12192000" cy="3771901"/>
          </a:xfrm>
        </p:spPr>
      </p:pic>
      <p:sp>
        <p:nvSpPr>
          <p:cNvPr id="14" name="矩形 13"/>
          <p:cNvSpPr/>
          <p:nvPr/>
        </p:nvSpPr>
        <p:spPr>
          <a:xfrm>
            <a:off x="-50165" y="-85724"/>
            <a:ext cx="12192000" cy="3771900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0166" y="-85725"/>
            <a:ext cx="12243031" cy="694372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102" y="3438525"/>
            <a:ext cx="7657465" cy="1107440"/>
            <a:chOff x="3252152" y="2880215"/>
            <a:chExt cx="7657465" cy="1014240"/>
          </a:xfrm>
        </p:grpSpPr>
        <p:sp>
          <p:nvSpPr>
            <p:cNvPr id="38" name="矩形 60"/>
            <p:cNvSpPr/>
            <p:nvPr/>
          </p:nvSpPr>
          <p:spPr>
            <a:xfrm>
              <a:off x="3252152" y="2880215"/>
              <a:ext cx="7657465" cy="10142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zh-CN" altLang="en-US" sz="7200" b="1" dirty="0">
                  <a:solidFill>
                    <a:srgbClr val="F2A346"/>
                  </a:solidFill>
                  <a:latin typeface="+mj-ea"/>
                  <a:ea typeface="+mj-ea"/>
                  <a:cs typeface="+mn-ea"/>
                  <a:sym typeface="+mn-lt"/>
                </a:rPr>
                <a:t>签订过程</a:t>
              </a:r>
            </a:p>
          </p:txBody>
        </p:sp>
        <p:sp>
          <p:nvSpPr>
            <p:cNvPr id="39" name="TextBox 65"/>
            <p:cNvSpPr txBox="1"/>
            <p:nvPr/>
          </p:nvSpPr>
          <p:spPr>
            <a:xfrm>
              <a:off x="4624388" y="3495675"/>
              <a:ext cx="1533525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97980" y="3495675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5"/>
            <p:cNvSpPr txBox="1"/>
            <p:nvPr/>
          </p:nvSpPr>
          <p:spPr>
            <a:xfrm>
              <a:off x="9017000" y="3479800"/>
              <a:ext cx="1752600" cy="3987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41850" y="1799311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2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4"/>
          <p:cNvSpPr txBox="1"/>
          <p:nvPr/>
        </p:nvSpPr>
        <p:spPr>
          <a:xfrm>
            <a:off x="6072921" y="4009626"/>
            <a:ext cx="4671279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  <a:defRPr/>
            </a:pPr>
            <a:endParaRPr lang="id-ID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702BAFD-3FDE-43A7-80E0-F2331136E312}"/>
              </a:ext>
            </a:extLst>
          </p:cNvPr>
          <p:cNvSpPr txBox="1"/>
          <p:nvPr/>
        </p:nvSpPr>
        <p:spPr>
          <a:xfrm>
            <a:off x="3576725" y="1659227"/>
            <a:ext cx="2319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Time:</a:t>
            </a:r>
            <a:r>
              <a:rPr lang="zh-CN" altLang="en-US" sz="1600" dirty="0"/>
              <a:t>  星期二早上</a:t>
            </a:r>
            <a:r>
              <a:rPr lang="en-US" altLang="zh-CN" sz="1600" dirty="0"/>
              <a:t>8</a:t>
            </a:r>
            <a:r>
              <a:rPr lang="zh-CN" altLang="en-US" sz="1600" dirty="0"/>
              <a:t>点</a:t>
            </a:r>
          </a:p>
          <a:p>
            <a:endParaRPr lang="zh-CN" altLang="en-US" sz="3200" b="1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7369B32-A092-46E4-8A52-A55025CF0877}"/>
              </a:ext>
            </a:extLst>
          </p:cNvPr>
          <p:cNvSpPr txBox="1"/>
          <p:nvPr/>
        </p:nvSpPr>
        <p:spPr>
          <a:xfrm>
            <a:off x="3671294" y="4213773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Traffic: </a:t>
            </a:r>
            <a:r>
              <a:rPr lang="zh-CN" altLang="en-US" sz="1600" dirty="0" smtClean="0">
                <a:latin typeface="+mj-lt"/>
              </a:rPr>
              <a:t>出租车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69BF4BC-32C4-4B15-9615-E28A53502AAA}"/>
              </a:ext>
            </a:extLst>
          </p:cNvPr>
          <p:cNvSpPr txBox="1"/>
          <p:nvPr/>
        </p:nvSpPr>
        <p:spPr>
          <a:xfrm>
            <a:off x="3671294" y="2919055"/>
            <a:ext cx="5788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j-lt"/>
              </a:rPr>
              <a:t>Address:</a:t>
            </a:r>
            <a:r>
              <a:rPr lang="zh-CN" altLang="en-US" sz="1600" dirty="0"/>
              <a:t>开福区 湘江世纪城 </a:t>
            </a:r>
          </a:p>
          <a:p>
            <a:endParaRPr lang="zh-CN" altLang="en-US" sz="1600" dirty="0"/>
          </a:p>
          <a:p>
            <a:r>
              <a:rPr lang="zh-CN" altLang="en-US" sz="3200" dirty="0"/>
              <a:t> </a:t>
            </a:r>
          </a:p>
          <a:p>
            <a:endParaRPr lang="zh-CN" altLang="en-US" sz="32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m2lx4w1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108</Words>
  <Application>Microsoft Office PowerPoint</Application>
  <PresentationFormat>自定义</PresentationFormat>
  <Paragraphs>42</Paragraphs>
  <Slides>16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Windows 用户</cp:lastModifiedBy>
  <cp:revision>47</cp:revision>
  <dcterms:created xsi:type="dcterms:W3CDTF">2017-08-22T13:33:00Z</dcterms:created>
  <dcterms:modified xsi:type="dcterms:W3CDTF">2017-10-24T15:57:37Z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