
<file path=[Content_Types].xml><?xml version="1.0" encoding="utf-8"?>
<Types xmlns="http://schemas.openxmlformats.org/package/2006/content-types">
  <Default Extension="jpeg" ContentType="image/jpeg"/>
  <Default Extension="wdp" ContentType="image/vnd.ms-photo"/>
  <Default Extension="png" ContentType="image/png"/>
  <Default Extension="rels" ContentType="application/vnd.openxmlformats-package.relationships+xml"/>
  <Default Extension="xml" ContentType="application/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notesMasters/notesMaster1.xml" ContentType="application/vnd.openxmlformats-officedocument.presentationml.notesMaster+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presProps.xml" ContentType="application/vnd.openxmlformats-officedocument.presentationml.presProps+xml"/>
  <Override PartName="/ppt/presentation.xml" ContentType="application/vnd.openxmlformats-officedocument.presentationml.presentation.main+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ags/tag10.xml" ContentType="application/vnd.openxmlformats-officedocument.presentationml.tags+xml"/>
  <Override PartName="/ppt/tags/tag11.xml" ContentType="application/vnd.openxmlformats-officedocument.presentationml.tags+xml"/>
  <Override PartName="/ppt/tags/tag12.xml" ContentType="application/vnd.openxmlformats-officedocument.presentationml.tags+xml"/>
  <Override PartName="/ppt/tags/tag13.xml" ContentType="application/vnd.openxmlformats-officedocument.presentationml.tags+xml"/>
  <Override PartName="/ppt/tags/tag14.xml" ContentType="application/vnd.openxmlformats-officedocument.presentationml.tags+xml"/>
  <Override PartName="/ppt/tags/tag15.xml" ContentType="application/vnd.openxmlformats-officedocument.presentationml.tags+xml"/>
  <Override PartName="/ppt/tags/tag16.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ppt/tags/tag9.xml" ContentType="application/vnd.openxmlformats-officedocument.presentationml.tags+xml"/>
  <Override PartName="/ppt/theme/theme1.xml" ContentType="application/vnd.openxmlformats-officedocument.theme+xml"/>
  <Override PartName="/ppt/theme/theme2.xml" ContentType="application/vnd.openxmlformats-officedocument.theme+xml"/>
  <Override PartName="/ppt/viewProps.xml" ContentType="application/vnd.openxmlformats-officedocument.presentationml.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 Id="rId4" Type="http://schemas.openxmlformats.org/package/2006/relationships/metadata/thumbnail" Target="docProps/thumbnail.jpeg"/><Relationship Id="rId3" Type="http://schemas.openxmlformats.org/package/2006/relationships/metadata/core-properties" Target="docProps/core.xml"/><Relationship Id="rId2" Type="http://schemas.openxmlformats.org/officeDocument/2006/relationships/extended-properties" Target="docProps/app.xml"/><Relationship Id="rId5"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4"/>
  </p:notesMasterIdLst>
  <p:sldIdLst>
    <p:sldId id="257" r:id="rId3"/>
    <p:sldId id="260" r:id="rId5"/>
    <p:sldId id="261" r:id="rId6"/>
    <p:sldId id="258" r:id="rId7"/>
    <p:sldId id="265" r:id="rId8"/>
    <p:sldId id="271" r:id="rId9"/>
    <p:sldId id="267" r:id="rId10"/>
    <p:sldId id="268" r:id="rId11"/>
    <p:sldId id="263" r:id="rId12"/>
    <p:sldId id="269" r:id="rId13"/>
    <p:sldId id="270" r:id="rId14"/>
    <p:sldId id="259" r:id="rId15"/>
    <p:sldId id="264" r:id="rId16"/>
  </p:sldIdLst>
  <p:sldSz cx="12192000" cy="6858000"/>
  <p:notesSz cx="7103745" cy="10234295"/>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87" autoAdjust="0"/>
    <p:restoredTop sz="94660"/>
  </p:normalViewPr>
  <p:slideViewPr>
    <p:cSldViewPr snapToGrid="0">
      <p:cViewPr varScale="1">
        <p:scale>
          <a:sx n="116" d="100"/>
          <a:sy n="116" d="100"/>
        </p:scale>
        <p:origin x="336" y="10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6.xml"/><Relationship Id="rId8" Type="http://schemas.openxmlformats.org/officeDocument/2006/relationships/slide" Target="slides/slide5.xml"/><Relationship Id="rId7" Type="http://schemas.openxmlformats.org/officeDocument/2006/relationships/slide" Target="slides/slide4.xml"/><Relationship Id="rId6" Type="http://schemas.openxmlformats.org/officeDocument/2006/relationships/slide" Target="slides/slide3.xml"/><Relationship Id="rId5" Type="http://schemas.openxmlformats.org/officeDocument/2006/relationships/slide" Target="slides/slide2.xml"/><Relationship Id="rId4" Type="http://schemas.openxmlformats.org/officeDocument/2006/relationships/notesMaster" Target="notesMasters/notesMaster1.xml"/><Relationship Id="rId3" Type="http://schemas.openxmlformats.org/officeDocument/2006/relationships/slide" Target="slides/slide1.xml"/><Relationship Id="rId2" Type="http://schemas.openxmlformats.org/officeDocument/2006/relationships/theme" Target="theme/theme1.xml"/><Relationship Id="rId19" Type="http://schemas.openxmlformats.org/officeDocument/2006/relationships/tableStyles" Target="tableStyles.xml"/><Relationship Id="rId18" Type="http://schemas.openxmlformats.org/officeDocument/2006/relationships/viewProps" Target="viewProps.xml"/><Relationship Id="rId17" Type="http://schemas.openxmlformats.org/officeDocument/2006/relationships/presProps" Target="presProps.xml"/><Relationship Id="rId16" Type="http://schemas.openxmlformats.org/officeDocument/2006/relationships/slide" Target="slides/slide13.xml"/><Relationship Id="rId15" Type="http://schemas.openxmlformats.org/officeDocument/2006/relationships/slide" Target="slides/slide12.xml"/><Relationship Id="rId14" Type="http://schemas.openxmlformats.org/officeDocument/2006/relationships/slide" Target="slides/slide11.xml"/><Relationship Id="rId13" Type="http://schemas.openxmlformats.org/officeDocument/2006/relationships/slide" Target="slides/slide10.xml"/><Relationship Id="rId12" Type="http://schemas.openxmlformats.org/officeDocument/2006/relationships/slide" Target="slides/slide9.xml"/><Relationship Id="rId11" Type="http://schemas.openxmlformats.org/officeDocument/2006/relationships/slide" Target="slides/slide8.xml"/><Relationship Id="rId10" Type="http://schemas.openxmlformats.org/officeDocument/2006/relationships/slide" Target="slides/slide7.xml"/><Relationship Id="rId1" Type="http://schemas.openxmlformats.org/officeDocument/2006/relationships/slideMaster" Target="slideMasters/slide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页眉占位符 1"/>
          <p:cNvSpPr>
            <a:spLocks noGrp="1"/>
          </p:cNvSpPr>
          <p:nvPr>
            <p:ph type="hdr" sz="quarter"/>
          </p:nvPr>
        </p:nvSpPr>
        <p:spPr>
          <a:xfrm>
            <a:off x="0" y="0"/>
            <a:ext cx="3078290" cy="513492"/>
          </a:xfrm>
          <a:prstGeom prst="rect">
            <a:avLst/>
          </a:prstGeom>
        </p:spPr>
        <p:txBody>
          <a:bodyPr vert="horz" lIns="91440" tIns="45720" rIns="91440" bIns="45720" rtlCol="0"/>
          <a:lstStyle>
            <a:lvl1pPr algn="l">
              <a:defRPr sz="1200"/>
            </a:lvl1pPr>
          </a:lstStyle>
          <a:p>
            <a:endParaRPr lang="zh-CN" altLang="en-US"/>
          </a:p>
        </p:txBody>
      </p:sp>
      <p:sp>
        <p:nvSpPr>
          <p:cNvPr id="3" name="日期占位符 2"/>
          <p:cNvSpPr>
            <a:spLocks noGrp="1"/>
          </p:cNvSpPr>
          <p:nvPr>
            <p:ph type="dt" idx="1"/>
          </p:nvPr>
        </p:nvSpPr>
        <p:spPr>
          <a:xfrm>
            <a:off x="4023812" y="0"/>
            <a:ext cx="3078290" cy="513492"/>
          </a:xfrm>
          <a:prstGeom prst="rect">
            <a:avLst/>
          </a:prstGeom>
        </p:spPr>
        <p:txBody>
          <a:bodyPr vert="horz" lIns="91440" tIns="45720" rIns="91440" bIns="45720" rtlCol="0"/>
          <a:lstStyle>
            <a:lvl1pPr algn="r">
              <a:defRPr sz="1200"/>
            </a:lvl1pPr>
          </a:lstStyle>
          <a:p>
            <a:fld id="{D2A48B96-639E-45A3-A0BA-2464DFDB1FAA}" type="datetimeFigureOut">
              <a:rPr lang="zh-CN" altLang="en-US" smtClean="0"/>
            </a:fld>
            <a:endParaRPr lang="zh-CN" altLang="en-US"/>
          </a:p>
        </p:txBody>
      </p:sp>
      <p:sp>
        <p:nvSpPr>
          <p:cNvPr id="4" name="幻灯片图像占位符 3"/>
          <p:cNvSpPr>
            <a:spLocks noGrp="1" noRot="1" noChangeAspect="1"/>
          </p:cNvSpPr>
          <p:nvPr>
            <p:ph type="sldImg" idx="2"/>
          </p:nvPr>
        </p:nvSpPr>
        <p:spPr>
          <a:xfrm>
            <a:off x="481584" y="1279287"/>
            <a:ext cx="6140577" cy="3454075"/>
          </a:xfrm>
          <a:prstGeom prst="rect">
            <a:avLst/>
          </a:prstGeom>
          <a:noFill/>
          <a:ln w="12700">
            <a:solidFill>
              <a:prstClr val="black"/>
            </a:solidFill>
          </a:ln>
        </p:spPr>
        <p:txBody>
          <a:bodyPr vert="horz" lIns="91440" tIns="45720" rIns="91440" bIns="45720" rtlCol="0" anchor="ctr"/>
          <a:lstStyle/>
          <a:p>
            <a:endParaRPr lang="zh-CN" altLang="en-US"/>
          </a:p>
        </p:txBody>
      </p:sp>
      <p:sp>
        <p:nvSpPr>
          <p:cNvPr id="5" name="备注占位符 4"/>
          <p:cNvSpPr>
            <a:spLocks noGrp="1"/>
          </p:cNvSpPr>
          <p:nvPr>
            <p:ph type="body" sz="quarter" idx="3"/>
          </p:nvPr>
        </p:nvSpPr>
        <p:spPr>
          <a:xfrm>
            <a:off x="710375" y="4925254"/>
            <a:ext cx="5682996" cy="4029754"/>
          </a:xfrm>
          <a:prstGeom prst="rect">
            <a:avLst/>
          </a:prstGeom>
        </p:spPr>
        <p:txBody>
          <a:bodyPr vert="horz" lIns="91440" tIns="45720" rIns="91440" bIns="45720" rtlCol="0"/>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zh-CN" altLang="en-US"/>
          </a:p>
        </p:txBody>
      </p:sp>
      <p:sp>
        <p:nvSpPr>
          <p:cNvPr id="6" name="页脚占位符 5"/>
          <p:cNvSpPr>
            <a:spLocks noGrp="1"/>
          </p:cNvSpPr>
          <p:nvPr>
            <p:ph type="ftr" sz="quarter" idx="4"/>
          </p:nvPr>
        </p:nvSpPr>
        <p:spPr>
          <a:xfrm>
            <a:off x="0" y="9720804"/>
            <a:ext cx="3078290" cy="513491"/>
          </a:xfrm>
          <a:prstGeom prst="rect">
            <a:avLst/>
          </a:prstGeom>
        </p:spPr>
        <p:txBody>
          <a:bodyPr vert="horz" lIns="91440" tIns="45720" rIns="91440" bIns="45720" rtlCol="0" anchor="b"/>
          <a:lstStyle>
            <a:lvl1pPr algn="l">
              <a:defRPr sz="1200"/>
            </a:lvl1pPr>
          </a:lstStyle>
          <a:p>
            <a:endParaRPr lang="zh-CN" altLang="en-US"/>
          </a:p>
        </p:txBody>
      </p:sp>
      <p:sp>
        <p:nvSpPr>
          <p:cNvPr id="7" name="灯片编号占位符 6"/>
          <p:cNvSpPr>
            <a:spLocks noGrp="1"/>
          </p:cNvSpPr>
          <p:nvPr>
            <p:ph type="sldNum" sz="quarter" idx="5"/>
          </p:nvPr>
        </p:nvSpPr>
        <p:spPr>
          <a:xfrm>
            <a:off x="4023812" y="9720804"/>
            <a:ext cx="3078290" cy="513491"/>
          </a:xfrm>
          <a:prstGeom prst="rect">
            <a:avLst/>
          </a:prstGeom>
        </p:spPr>
        <p:txBody>
          <a:bodyPr vert="horz" lIns="91440" tIns="45720" rIns="91440" bIns="45720" rtlCol="0" anchor="b"/>
          <a:lstStyle>
            <a:lvl1pPr algn="r">
              <a:defRPr sz="1200"/>
            </a:lvl1pPr>
          </a:lstStyle>
          <a:p>
            <a:fld id="{A6837353-30EB-4A48-80EB-173D804AEFBD}" type="slidenum">
              <a:rPr lang="zh-CN" altLang="en-US" smtClean="0"/>
            </a:fld>
            <a:endParaRPr lang="zh-CN"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4.xml"/></Relationships>
</file>

<file path=ppt/notesSlides/_rels/notesSlide3.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5.xml"/></Relationships>
</file>

<file path=ppt/notesSlides/_rels/notesSlide4.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6.xml"/></Relationships>
</file>

<file path=ppt/notesSlides/_rels/notesSlide5.xml.rels><?xml version="1.0" encoding="UTF-8" standalone="yes"?>
<Relationships xmlns="http://schemas.openxmlformats.org/package/2006/relationships"><Relationship Id="rId2" Type="http://schemas.openxmlformats.org/officeDocument/2006/relationships/notesMaster" Target="../notesMasters/notesMaster1.xml"/><Relationship Id="rId1" Type="http://schemas.openxmlformats.org/officeDocument/2006/relationships/slide" Target="../slides/slide7.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a:xfrm>
            <a:off x="685800" y="1143000"/>
            <a:ext cx="5486400" cy="3086100"/>
          </a:xfrm>
        </p:spPr>
      </p:sp>
      <p:sp>
        <p:nvSpPr>
          <p:cNvPr id="3" name="备注占位符 2"/>
          <p:cNvSpPr>
            <a:spLocks noGrp="1"/>
          </p:cNvSpPr>
          <p:nvPr>
            <p:ph type="body" idx="1"/>
          </p:nvPr>
        </p:nvSpPr>
        <p:spPr/>
        <p:txBody>
          <a:bodyPr/>
          <a:lstStyle/>
          <a:p>
            <a:endParaRPr lang="zh-CN" altLang="en-US" dirty="0"/>
          </a:p>
        </p:txBody>
      </p:sp>
      <p:sp>
        <p:nvSpPr>
          <p:cNvPr id="4" name="灯片编号占位符 3"/>
          <p:cNvSpPr>
            <a:spLocks noGrp="1"/>
          </p:cNvSpPr>
          <p:nvPr>
            <p:ph type="sldNum" sz="quarter" idx="10"/>
          </p:nvPr>
        </p:nvSpPr>
        <p:spPr/>
        <p:txBody>
          <a:bodyPr/>
          <a:lstStyle/>
          <a:p>
            <a:fld id="{4E38F04A-84B0-4E5D-A1A7-EE43D6EF2A66}" type="slidenum">
              <a:rPr lang="zh-CN" altLang="en-US" smtClean="0"/>
            </a:fld>
            <a:endParaRPr lang="zh-CN"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charset="-122"/>
              </a:rPr>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charset="-122"/>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charset="-122"/>
              </a:rPr>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charset="-122"/>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charset="-122"/>
              </a:rPr>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charset="-122"/>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幻灯片图像占位符 1"/>
          <p:cNvSpPr>
            <a:spLocks noGrp="1" noRot="1" noChangeAspect="1"/>
          </p:cNvSpPr>
          <p:nvPr>
            <p:ph type="sldImg"/>
          </p:nvPr>
        </p:nvSpPr>
        <p:spPr/>
      </p:sp>
      <p:sp>
        <p:nvSpPr>
          <p:cNvPr id="3" name="备注占位符 2"/>
          <p:cNvSpPr>
            <a:spLocks noGrp="1"/>
          </p:cNvSpPr>
          <p:nvPr>
            <p:ph type="body" idx="1"/>
          </p:nvPr>
        </p:nvSpPr>
        <p:spPr/>
        <p:txBody>
          <a:bodyPr/>
          <a:lstStyle/>
          <a:p>
            <a:endParaRPr lang="zh-CN" altLang="en-US"/>
          </a:p>
        </p:txBody>
      </p:sp>
      <p:sp>
        <p:nvSpPr>
          <p:cNvPr id="4" name="灯片编号占位符 3"/>
          <p:cNvSpPr>
            <a:spLocks noGrp="1"/>
          </p:cNvSpPr>
          <p:nvPr>
            <p:ph type="sldNum" sz="quarter" idx="10"/>
          </p:nvPr>
        </p:nvSpPr>
        <p:spPr/>
        <p:txBody>
          <a:bodyPr/>
          <a:lstStyle/>
          <a:p>
            <a:pPr marL="0" marR="0" lvl="0" indent="0" algn="r" defTabSz="914400" eaLnBrk="0" fontAlgn="base" latinLnBrk="0" hangingPunct="0">
              <a:lnSpc>
                <a:spcPct val="100000"/>
              </a:lnSpc>
              <a:spcBef>
                <a:spcPct val="0"/>
              </a:spcBef>
              <a:spcAft>
                <a:spcPct val="0"/>
              </a:spcAft>
              <a:buClrTx/>
              <a:buSzTx/>
              <a:buFontTx/>
              <a:buNone/>
              <a:defRPr/>
            </a:pPr>
            <a:fld id="{39AD698A-D66C-4FA1-BBD8-F72AE9E6E751}" type="slidenum">
              <a:rPr kumimoji="0" lang="zh-CN" altLang="en-US" sz="1200" b="0" i="0" u="none" strike="noStrike" kern="1200" cap="none" spc="0" normalizeH="0" baseline="0" noProof="0" smtClean="0">
                <a:ln>
                  <a:noFill/>
                </a:ln>
                <a:solidFill>
                  <a:prstClr val="black"/>
                </a:solidFill>
                <a:effectLst/>
                <a:uLnTx/>
                <a:uFillTx/>
                <a:latin typeface="Calibri" panose="020F0502020204030204" charset="0"/>
                <a:ea typeface="微软雅黑" panose="020B0503020204020204" charset="-122"/>
              </a:rPr>
            </a:fld>
            <a:endParaRPr kumimoji="0" lang="zh-CN" altLang="en-US" sz="1200" b="0" i="0" u="none" strike="noStrike" kern="1200" cap="none" spc="0" normalizeH="0" baseline="0" noProof="0">
              <a:ln>
                <a:noFill/>
              </a:ln>
              <a:solidFill>
                <a:prstClr val="black"/>
              </a:solidFill>
              <a:effectLst/>
              <a:uLnTx/>
              <a:uFillTx/>
              <a:latin typeface="Calibri" panose="020F0502020204030204" charset="0"/>
              <a:ea typeface="微软雅黑" panose="020B0503020204020204" charset="-122"/>
            </a:endParaRPr>
          </a:p>
        </p:txBody>
      </p:sp>
    </p:spTree>
  </p:cSld>
  <p:clrMapOvr>
    <a:masterClrMapping/>
  </p:clrMapOvr>
</p:notes>
</file>

<file path=ppt/slideLayouts/_rels/slideLayout1.xml.rels><?xml version="1.0" encoding="UTF-8" standalone="yes"?>
<Relationships xmlns="http://schemas.openxmlformats.org/package/2006/relationships"><Relationship Id="rId9" Type="http://schemas.openxmlformats.org/officeDocument/2006/relationships/image" Target="../media/image7.png"/><Relationship Id="rId8" Type="http://schemas.openxmlformats.org/officeDocument/2006/relationships/image" Target="../media/image6.png"/><Relationship Id="rId7" Type="http://schemas.openxmlformats.org/officeDocument/2006/relationships/image" Target="../media/image5.png"/><Relationship Id="rId6" Type="http://schemas.openxmlformats.org/officeDocument/2006/relationships/image" Target="../media/image4.png"/><Relationship Id="rId5" Type="http://schemas.openxmlformats.org/officeDocument/2006/relationships/image" Target="../media/image3.png"/><Relationship Id="rId4" Type="http://schemas.openxmlformats.org/officeDocument/2006/relationships/image" Target="../media/image2.png"/><Relationship Id="rId3" Type="http://schemas.microsoft.com/office/2007/relationships/hdphoto" Target="../media/hdphoto1.wdp"/><Relationship Id="rId2" Type="http://schemas.openxmlformats.org/officeDocument/2006/relationships/image" Target="../media/image1.png"/><Relationship Id="rId12" Type="http://schemas.openxmlformats.org/officeDocument/2006/relationships/image" Target="../media/image10.png"/><Relationship Id="rId11" Type="http://schemas.openxmlformats.org/officeDocument/2006/relationships/image" Target="../media/image9.png"/><Relationship Id="rId10" Type="http://schemas.openxmlformats.org/officeDocument/2006/relationships/image" Target="../media/image8.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9" Type="http://schemas.openxmlformats.org/officeDocument/2006/relationships/image" Target="../media/image3.png"/><Relationship Id="rId8" Type="http://schemas.openxmlformats.org/officeDocument/2006/relationships/image" Target="../media/image9.png"/><Relationship Id="rId7" Type="http://schemas.openxmlformats.org/officeDocument/2006/relationships/image" Target="../media/image8.png"/><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 Id="rId3" Type="http://schemas.openxmlformats.org/officeDocument/2006/relationships/image" Target="../media/image4.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showMasterSp="0">
  <p:cSld name="标题幻灯片">
    <p:spTree>
      <p:nvGrpSpPr>
        <p:cNvPr id="1" name=""/>
        <p:cNvGrpSpPr/>
        <p:nvPr/>
      </p:nvGrpSpPr>
      <p:grpSpPr>
        <a:xfrm>
          <a:off x="0" y="0"/>
          <a:ext cx="0" cy="0"/>
          <a:chOff x="0" y="0"/>
          <a:chExt cx="0" cy="0"/>
        </a:xfrm>
      </p:grpSpPr>
      <p:sp>
        <p:nvSpPr>
          <p:cNvPr id="9" name="矩形 8"/>
          <p:cNvSpPr/>
          <p:nvPr/>
        </p:nvSpPr>
        <p:spPr>
          <a:xfrm>
            <a:off x="0" y="4796444"/>
            <a:ext cx="12192000" cy="2061556"/>
          </a:xfrm>
          <a:prstGeom prst="rect">
            <a:avLst/>
          </a:prstGeom>
          <a:solidFill>
            <a:srgbClr val="B728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Date Placeholder 3"/>
          <p:cNvSpPr>
            <a:spLocks noGrp="1"/>
          </p:cNvSpPr>
          <p:nvPr>
            <p:ph type="dt" sz="half" idx="10"/>
          </p:nvPr>
        </p:nvSpPr>
        <p:spPr/>
        <p:txBody>
          <a:bodyPr/>
          <a:lstStyle/>
          <a:p>
            <a:fld id="{C9E60F58-3108-4415-857A-6D0360DF626E}"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4AE85CE2-CEAD-46BB-861E-7D62265DC969}" type="slidenum">
              <a:rPr lang="zh-CN" altLang="en-US" smtClean="0"/>
            </a:fld>
            <a:endParaRPr lang="zh-CN" altLang="en-US"/>
          </a:p>
        </p:txBody>
      </p:sp>
      <p:sp>
        <p:nvSpPr>
          <p:cNvPr id="2" name="Title 1"/>
          <p:cNvSpPr>
            <a:spLocks noGrp="1"/>
          </p:cNvSpPr>
          <p:nvPr>
            <p:ph type="ctrTitle"/>
          </p:nvPr>
        </p:nvSpPr>
        <p:spPr>
          <a:xfrm>
            <a:off x="2568422" y="1752567"/>
            <a:ext cx="7055157" cy="1032904"/>
          </a:xfrm>
          <a:noFill/>
        </p:spPr>
        <p:txBody>
          <a:bodyPr anchor="ctr">
            <a:normAutofit/>
          </a:bodyPr>
          <a:lstStyle>
            <a:lvl1pPr algn="ctr">
              <a:lnSpc>
                <a:spcPct val="110000"/>
              </a:lnSpc>
              <a:defRPr sz="3600" b="1" i="0">
                <a:solidFill>
                  <a:schemeClr val="accent1"/>
                </a:solidFill>
              </a:defRPr>
            </a:lvl1pPr>
          </a:lstStyle>
          <a:p>
            <a:r>
              <a:rPr lang="zh-CN" altLang="en-US" smtClean="0"/>
              <a:t>单击此处编辑母版标题样式</a:t>
            </a:r>
            <a:endParaRPr lang="en-US" dirty="0"/>
          </a:p>
        </p:txBody>
      </p:sp>
      <p:sp>
        <p:nvSpPr>
          <p:cNvPr id="3" name="Subtitle 2"/>
          <p:cNvSpPr>
            <a:spLocks noGrp="1"/>
          </p:cNvSpPr>
          <p:nvPr>
            <p:ph type="subTitle" idx="1"/>
          </p:nvPr>
        </p:nvSpPr>
        <p:spPr>
          <a:xfrm>
            <a:off x="3786520" y="2823700"/>
            <a:ext cx="4618961" cy="423361"/>
          </a:xfrm>
          <a:prstGeom prst="roundRect">
            <a:avLst>
              <a:gd name="adj" fmla="val 50000"/>
            </a:avLst>
          </a:prstGeom>
          <a:solidFill>
            <a:schemeClr val="accent1"/>
          </a:solidFill>
        </p:spPr>
        <p:txBody>
          <a:bodyPr anchor="ctr">
            <a:normAutofit/>
          </a:bodyPr>
          <a:lstStyle>
            <a:lvl1pPr marL="0" indent="0" algn="ctr">
              <a:buNone/>
              <a:defRPr sz="1800">
                <a:solidFill>
                  <a:srgbClr val="FEFDFE"/>
                </a:solidFill>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en-US" dirty="0"/>
          </a:p>
        </p:txBody>
      </p:sp>
      <p:pic>
        <p:nvPicPr>
          <p:cNvPr id="10" name="图片 9"/>
          <p:cNvPicPr>
            <a:picLocks noChangeAspect="1"/>
          </p:cNvPicPr>
          <p:nvPr/>
        </p:nvPicPr>
        <p:blipFill>
          <a:blip r:embed="rId2">
            <a:extLst>
              <a:ext uri="{BEBA8EAE-BF5A-486C-A8C5-ECC9F3942E4B}">
                <a14:imgProps xmlns:a14="http://schemas.microsoft.com/office/drawing/2010/main">
                  <a14:imgLayer r:embed="rId3">
                    <a14:imgEffect>
                      <a14:brightnessContrast bright="40000" contrast="20000"/>
                    </a14:imgEffect>
                  </a14:imgLayer>
                </a14:imgProps>
              </a:ext>
              <a:ext uri="{28A0092B-C50C-407E-A947-70E740481C1C}">
                <a14:useLocalDpi xmlns:a14="http://schemas.microsoft.com/office/drawing/2010/main" val="0"/>
              </a:ext>
            </a:extLst>
          </a:blip>
          <a:stretch>
            <a:fillRect/>
          </a:stretch>
        </p:blipFill>
        <p:spPr>
          <a:xfrm>
            <a:off x="1381570" y="3810134"/>
            <a:ext cx="949700" cy="1766264"/>
          </a:xfrm>
          <a:prstGeom prst="rect">
            <a:avLst/>
          </a:prstGeom>
        </p:spPr>
      </p:pic>
      <p:pic>
        <p:nvPicPr>
          <p:cNvPr id="11" name="图片 10"/>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0011386" y="197685"/>
            <a:ext cx="1935042" cy="1082474"/>
          </a:xfrm>
          <a:prstGeom prst="rect">
            <a:avLst/>
          </a:prstGeom>
        </p:spPr>
      </p:pic>
      <p:pic>
        <p:nvPicPr>
          <p:cNvPr id="12" name="图片 11"/>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479773" y="1232896"/>
            <a:ext cx="1038225" cy="1552575"/>
          </a:xfrm>
          <a:prstGeom prst="rect">
            <a:avLst/>
          </a:prstGeom>
        </p:spPr>
      </p:pic>
      <p:pic>
        <p:nvPicPr>
          <p:cNvPr id="13" name="图片 12"/>
          <p:cNvPicPr>
            <a:picLocks noChangeAspect="1"/>
          </p:cNvPicPr>
          <p:nvPr/>
        </p:nvPicPr>
        <p:blipFill>
          <a:blip r:embed="rId6">
            <a:lum bright="70000" contrast="-70000"/>
            <a:extLst>
              <a:ext uri="{28A0092B-C50C-407E-A947-70E740481C1C}">
                <a14:useLocalDpi xmlns:a14="http://schemas.microsoft.com/office/drawing/2010/main" val="0"/>
              </a:ext>
            </a:extLst>
          </a:blip>
          <a:stretch>
            <a:fillRect/>
          </a:stretch>
        </p:blipFill>
        <p:spPr>
          <a:xfrm>
            <a:off x="9678699" y="5019848"/>
            <a:ext cx="1164257" cy="807374"/>
          </a:xfrm>
          <a:prstGeom prst="rect">
            <a:avLst/>
          </a:prstGeom>
        </p:spPr>
      </p:pic>
      <p:pic>
        <p:nvPicPr>
          <p:cNvPr id="14" name="图片 13"/>
          <p:cNvPicPr>
            <a:picLocks noChangeAspect="1"/>
          </p:cNvPicPr>
          <p:nvPr/>
        </p:nvPicPr>
        <p:blipFill>
          <a:blip r:embed="rId7">
            <a:lum bright="70000" contrast="-70000"/>
            <a:extLst>
              <a:ext uri="{28A0092B-C50C-407E-A947-70E740481C1C}">
                <a14:useLocalDpi xmlns:a14="http://schemas.microsoft.com/office/drawing/2010/main" val="0"/>
              </a:ext>
            </a:extLst>
          </a:blip>
          <a:stretch>
            <a:fillRect/>
          </a:stretch>
        </p:blipFill>
        <p:spPr>
          <a:xfrm rot="20594421">
            <a:off x="6553316" y="5336390"/>
            <a:ext cx="650472" cy="836321"/>
          </a:xfrm>
          <a:prstGeom prst="rect">
            <a:avLst/>
          </a:prstGeom>
        </p:spPr>
      </p:pic>
      <p:pic>
        <p:nvPicPr>
          <p:cNvPr id="15" name="图片 14"/>
          <p:cNvPicPr>
            <a:picLocks noChangeAspect="1"/>
          </p:cNvPicPr>
          <p:nvPr/>
        </p:nvPicPr>
        <p:blipFill>
          <a:blip r:embed="rId8" cstate="print">
            <a:lum bright="70000" contrast="-70000"/>
            <a:extLst>
              <a:ext uri="{28A0092B-C50C-407E-A947-70E740481C1C}">
                <a14:useLocalDpi xmlns:a14="http://schemas.microsoft.com/office/drawing/2010/main" val="0"/>
              </a:ext>
            </a:extLst>
          </a:blip>
          <a:stretch>
            <a:fillRect/>
          </a:stretch>
        </p:blipFill>
        <p:spPr>
          <a:xfrm rot="19578201">
            <a:off x="3107966" y="5431178"/>
            <a:ext cx="473434" cy="378747"/>
          </a:xfrm>
          <a:prstGeom prst="rect">
            <a:avLst/>
          </a:prstGeom>
        </p:spPr>
      </p:pic>
      <p:pic>
        <p:nvPicPr>
          <p:cNvPr id="16" name="图片 15"/>
          <p:cNvPicPr>
            <a:picLocks noChangeAspect="1"/>
          </p:cNvPicPr>
          <p:nvPr/>
        </p:nvPicPr>
        <p:blipFill>
          <a:blip r:embed="rId8" cstate="print">
            <a:lum bright="70000" contrast="-70000"/>
            <a:extLst>
              <a:ext uri="{28A0092B-C50C-407E-A947-70E740481C1C}">
                <a14:useLocalDpi xmlns:a14="http://schemas.microsoft.com/office/drawing/2010/main" val="0"/>
              </a:ext>
            </a:extLst>
          </a:blip>
          <a:stretch>
            <a:fillRect/>
          </a:stretch>
        </p:blipFill>
        <p:spPr>
          <a:xfrm rot="20116711">
            <a:off x="11602457" y="6279497"/>
            <a:ext cx="256800" cy="205440"/>
          </a:xfrm>
          <a:prstGeom prst="rect">
            <a:avLst/>
          </a:prstGeom>
        </p:spPr>
      </p:pic>
      <p:pic>
        <p:nvPicPr>
          <p:cNvPr id="17" name="图片 16"/>
          <p:cNvPicPr>
            <a:picLocks noChangeAspect="1"/>
          </p:cNvPicPr>
          <p:nvPr/>
        </p:nvPicPr>
        <p:blipFill>
          <a:blip r:embed="rId9" cstate="print">
            <a:lum bright="70000" contrast="-70000"/>
            <a:extLst>
              <a:ext uri="{28A0092B-C50C-407E-A947-70E740481C1C}">
                <a14:useLocalDpi xmlns:a14="http://schemas.microsoft.com/office/drawing/2010/main" val="0"/>
              </a:ext>
            </a:extLst>
          </a:blip>
          <a:stretch>
            <a:fillRect/>
          </a:stretch>
        </p:blipFill>
        <p:spPr>
          <a:xfrm>
            <a:off x="5073855" y="5008461"/>
            <a:ext cx="439019" cy="567937"/>
          </a:xfrm>
          <a:prstGeom prst="rect">
            <a:avLst/>
          </a:prstGeom>
        </p:spPr>
      </p:pic>
      <p:pic>
        <p:nvPicPr>
          <p:cNvPr id="18" name="图片 17"/>
          <p:cNvPicPr>
            <a:picLocks noChangeAspect="1"/>
          </p:cNvPicPr>
          <p:nvPr/>
        </p:nvPicPr>
        <p:blipFill>
          <a:blip r:embed="rId9" cstate="print">
            <a:lum bright="70000" contrast="-70000"/>
            <a:extLst>
              <a:ext uri="{28A0092B-C50C-407E-A947-70E740481C1C}">
                <a14:useLocalDpi xmlns:a14="http://schemas.microsoft.com/office/drawing/2010/main" val="0"/>
              </a:ext>
            </a:extLst>
          </a:blip>
          <a:stretch>
            <a:fillRect/>
          </a:stretch>
        </p:blipFill>
        <p:spPr>
          <a:xfrm rot="1951717">
            <a:off x="317138" y="5909438"/>
            <a:ext cx="439019" cy="567937"/>
          </a:xfrm>
          <a:prstGeom prst="rect">
            <a:avLst/>
          </a:prstGeom>
        </p:spPr>
      </p:pic>
      <p:pic>
        <p:nvPicPr>
          <p:cNvPr id="19" name="图片 18"/>
          <p:cNvPicPr>
            <a:picLocks noChangeAspect="1"/>
          </p:cNvPicPr>
          <p:nvPr/>
        </p:nvPicPr>
        <p:blipFill>
          <a:blip r:embed="rId10" cstate="print">
            <a:lum bright="70000" contrast="-70000"/>
            <a:extLst>
              <a:ext uri="{28A0092B-C50C-407E-A947-70E740481C1C}">
                <a14:useLocalDpi xmlns:a14="http://schemas.microsoft.com/office/drawing/2010/main" val="0"/>
              </a:ext>
            </a:extLst>
          </a:blip>
          <a:stretch>
            <a:fillRect/>
          </a:stretch>
        </p:blipFill>
        <p:spPr>
          <a:xfrm>
            <a:off x="8200361" y="6040889"/>
            <a:ext cx="410239" cy="388647"/>
          </a:xfrm>
          <a:prstGeom prst="rect">
            <a:avLst/>
          </a:prstGeom>
        </p:spPr>
      </p:pic>
      <p:pic>
        <p:nvPicPr>
          <p:cNvPr id="20" name="图片 19"/>
          <p:cNvPicPr>
            <a:picLocks noChangeAspect="1"/>
          </p:cNvPicPr>
          <p:nvPr/>
        </p:nvPicPr>
        <p:blipFill>
          <a:blip r:embed="rId11">
            <a:extLst>
              <a:ext uri="{28A0092B-C50C-407E-A947-70E740481C1C}">
                <a14:useLocalDpi xmlns:a14="http://schemas.microsoft.com/office/drawing/2010/main" val="0"/>
              </a:ext>
            </a:extLst>
          </a:blip>
          <a:stretch>
            <a:fillRect/>
          </a:stretch>
        </p:blipFill>
        <p:spPr>
          <a:xfrm>
            <a:off x="9535679" y="3381821"/>
            <a:ext cx="955535" cy="1480296"/>
          </a:xfrm>
          <a:prstGeom prst="rect">
            <a:avLst/>
          </a:prstGeom>
        </p:spPr>
      </p:pic>
      <p:pic>
        <p:nvPicPr>
          <p:cNvPr id="21" name="图片 20"/>
          <p:cNvPicPr>
            <a:picLocks noChangeAspect="1"/>
          </p:cNvPicPr>
          <p:nvPr/>
        </p:nvPicPr>
        <p:blipFill>
          <a:blip r:embed="rId12">
            <a:lum bright="70000" contrast="-70000"/>
            <a:extLst>
              <a:ext uri="{28A0092B-C50C-407E-A947-70E740481C1C}">
                <a14:useLocalDpi xmlns:a14="http://schemas.microsoft.com/office/drawing/2010/main" val="0"/>
              </a:ext>
            </a:extLst>
          </a:blip>
          <a:stretch>
            <a:fillRect/>
          </a:stretch>
        </p:blipFill>
        <p:spPr>
          <a:xfrm>
            <a:off x="3917091" y="5835951"/>
            <a:ext cx="750285" cy="1004319"/>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内容">
    <p:spTree>
      <p:nvGrpSpPr>
        <p:cNvPr id="1" name=""/>
        <p:cNvGrpSpPr/>
        <p:nvPr/>
      </p:nvGrpSpPr>
      <p:grpSpPr>
        <a:xfrm>
          <a:off x="0" y="0"/>
          <a:ext cx="0" cy="0"/>
          <a:chOff x="0" y="0"/>
          <a:chExt cx="0" cy="0"/>
        </a:xfrm>
      </p:grpSpPr>
      <p:sp>
        <p:nvSpPr>
          <p:cNvPr id="3" name="日期占位符 2"/>
          <p:cNvSpPr>
            <a:spLocks noGrp="1"/>
          </p:cNvSpPr>
          <p:nvPr>
            <p:ph type="dt" sz="half" idx="10"/>
          </p:nvPr>
        </p:nvSpPr>
        <p:spPr/>
        <p:txBody>
          <a:bodyPr/>
          <a:lstStyle/>
          <a:p>
            <a:fld id="{13D0CE79-49FB-443D-BEF8-6B709DE8FD0C}" type="datetimeFigureOut">
              <a:rPr lang="zh-CN" altLang="en-US" smtClean="0"/>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F906490-237C-474C-BA2E-D98840BC1F8F}" type="slidenum">
              <a:rPr lang="zh-CN" altLang="en-US" smtClean="0"/>
            </a:fld>
            <a:endParaRPr lang="zh-CN" altLang="en-US"/>
          </a:p>
        </p:txBody>
      </p:sp>
      <p:sp>
        <p:nvSpPr>
          <p:cNvPr id="7" name="内容占位符 6"/>
          <p:cNvSpPr>
            <a:spLocks noGrp="1"/>
          </p:cNvSpPr>
          <p:nvPr>
            <p:ph sz="quarter" idx="13"/>
          </p:nvPr>
        </p:nvSpPr>
        <p:spPr>
          <a:xfrm>
            <a:off x="838200" y="1657350"/>
            <a:ext cx="10515600" cy="4362450"/>
          </a:xfrm>
        </p:spPr>
        <p:txBody>
          <a:bodyPr>
            <a:normAutofit/>
          </a:bodyPr>
          <a:lstStyle>
            <a:lvl1pPr marL="0" indent="0">
              <a:lnSpc>
                <a:spcPct val="120000"/>
              </a:lnSpc>
              <a:buNone/>
              <a:defRPr sz="2000">
                <a:solidFill>
                  <a:schemeClr val="accent1"/>
                </a:solidFill>
              </a:defRPr>
            </a:lvl1pPr>
          </a:lstStyle>
          <a:p>
            <a:pPr lvl="0"/>
            <a:r>
              <a:rPr lang="zh-CN" altLang="en-US" dirty="0" smtClean="0"/>
              <a:t>单击此处编辑母版文本样式</a:t>
            </a:r>
            <a:endParaRPr lang="zh-CN" altLang="en-US" dirty="0" smtClean="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Title 1"/>
          <p:cNvSpPr>
            <a:spLocks noGrp="1"/>
          </p:cNvSpPr>
          <p:nvPr>
            <p:ph type="title"/>
          </p:nvPr>
        </p:nvSpPr>
        <p:spPr>
          <a:xfrm>
            <a:off x="1633533" y="352166"/>
            <a:ext cx="7882203" cy="909049"/>
          </a:xfrm>
        </p:spPr>
        <p:txBody>
          <a:bodyPr/>
          <a:lstStyle>
            <a:lvl1pPr>
              <a:defRPr>
                <a:solidFill>
                  <a:schemeClr val="tx1"/>
                </a:solidFill>
              </a:defRPr>
            </a:lvl1pPr>
          </a:lstStyle>
          <a:p>
            <a:r>
              <a:rPr lang="zh-CN" altLang="en-US" dirty="0" smtClean="0"/>
              <a:t>单击此处编辑母版标题样式</a:t>
            </a:r>
            <a:endParaRPr lang="en-US" dirty="0"/>
          </a:p>
        </p:txBody>
      </p:sp>
      <p:sp>
        <p:nvSpPr>
          <p:cNvPr id="3" name="Content Placeholder 2"/>
          <p:cNvSpPr>
            <a:spLocks noGrp="1"/>
          </p:cNvSpPr>
          <p:nvPr>
            <p:ph idx="1"/>
          </p:nvPr>
        </p:nvSpPr>
        <p:spPr>
          <a:xfrm>
            <a:off x="754746" y="1785257"/>
            <a:ext cx="10680337" cy="4571094"/>
          </a:xfrm>
          <a:prstGeom prst="rect">
            <a:avLst/>
          </a:prstGeom>
        </p:spPr>
        <p:txBody>
          <a:bodyPr anchor="ctr">
            <a:normAutofit/>
          </a:bodyPr>
          <a:lstStyle>
            <a:lvl1pPr marL="0" indent="0">
              <a:lnSpc>
                <a:spcPct val="120000"/>
              </a:lnSpc>
              <a:buNone/>
              <a:defRPr sz="2000">
                <a:solidFill>
                  <a:schemeClr val="accent1"/>
                </a:solidFill>
              </a:defRPr>
            </a:lvl1pPr>
            <a:lvl2pPr marL="0" indent="0">
              <a:buNone/>
              <a:defRPr/>
            </a:lvl2pPr>
          </a:lstStyle>
          <a:p>
            <a:pPr lvl="0"/>
            <a:r>
              <a:rPr lang="zh-CN" altLang="en-US" dirty="0" smtClean="0"/>
              <a:t>单击此处编辑母版文本样式</a:t>
            </a:r>
            <a:endParaRPr lang="zh-CN" altLang="en-US" dirty="0" smtClean="0"/>
          </a:p>
        </p:txBody>
      </p:sp>
      <p:sp>
        <p:nvSpPr>
          <p:cNvPr id="4" name="Date Placeholder 3"/>
          <p:cNvSpPr>
            <a:spLocks noGrp="1"/>
          </p:cNvSpPr>
          <p:nvPr>
            <p:ph type="dt" sz="half" idx="10"/>
          </p:nvPr>
        </p:nvSpPr>
        <p:spPr/>
        <p:txBody>
          <a:bodyPr/>
          <a:lstStyle/>
          <a:p>
            <a:fld id="{13D0CE79-49FB-443D-BEF8-6B709DE8FD0C}"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F906490-237C-474C-BA2E-D98840BC1F8F}" type="slidenum">
              <a:rPr lang="zh-CN" altLang="en-US" smtClean="0"/>
            </a:fld>
            <a:endParaRPr lang="zh-CN"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showMasterSp="0">
  <p:cSld name="节标题">
    <p:spTree>
      <p:nvGrpSpPr>
        <p:cNvPr id="1" name=""/>
        <p:cNvGrpSpPr/>
        <p:nvPr/>
      </p:nvGrpSpPr>
      <p:grpSpPr>
        <a:xfrm>
          <a:off x="0" y="0"/>
          <a:ext cx="0" cy="0"/>
          <a:chOff x="0" y="0"/>
          <a:chExt cx="0" cy="0"/>
        </a:xfrm>
      </p:grpSpPr>
      <p:sp>
        <p:nvSpPr>
          <p:cNvPr id="2" name="Title 1"/>
          <p:cNvSpPr>
            <a:spLocks noGrp="1"/>
          </p:cNvSpPr>
          <p:nvPr>
            <p:ph type="title"/>
          </p:nvPr>
        </p:nvSpPr>
        <p:spPr>
          <a:xfrm>
            <a:off x="1254126" y="3022953"/>
            <a:ext cx="9683749" cy="1070339"/>
          </a:xfrm>
        </p:spPr>
        <p:txBody>
          <a:bodyPr anchor="b"/>
          <a:lstStyle>
            <a:lvl1pPr algn="ctr">
              <a:defRPr sz="4800">
                <a:solidFill>
                  <a:schemeClr val="accent1"/>
                </a:solidFill>
              </a:defRPr>
            </a:lvl1pPr>
          </a:lstStyle>
          <a:p>
            <a:r>
              <a:rPr lang="zh-CN" altLang="en-US" smtClean="0"/>
              <a:t>单击此处编辑母版标题样式</a:t>
            </a:r>
            <a:endParaRPr lang="en-US" dirty="0"/>
          </a:p>
        </p:txBody>
      </p:sp>
      <p:sp>
        <p:nvSpPr>
          <p:cNvPr id="3" name="Text Placeholder 2"/>
          <p:cNvSpPr>
            <a:spLocks noGrp="1"/>
          </p:cNvSpPr>
          <p:nvPr>
            <p:ph type="body" idx="1"/>
          </p:nvPr>
        </p:nvSpPr>
        <p:spPr>
          <a:xfrm>
            <a:off x="1254126" y="4120280"/>
            <a:ext cx="9683749" cy="1500187"/>
          </a:xfrm>
          <a:prstGeom prst="rect">
            <a:avLst/>
          </a:prstGeom>
        </p:spPr>
        <p:txBody>
          <a:bodyPr/>
          <a:lstStyle>
            <a:lvl1pPr marL="0" indent="0" algn="ctr">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endParaRPr lang="zh-CN" altLang="en-US" smtClean="0"/>
          </a:p>
        </p:txBody>
      </p:sp>
      <p:sp>
        <p:nvSpPr>
          <p:cNvPr id="4" name="Date Placeholder 3"/>
          <p:cNvSpPr>
            <a:spLocks noGrp="1"/>
          </p:cNvSpPr>
          <p:nvPr>
            <p:ph type="dt" sz="half" idx="10"/>
          </p:nvPr>
        </p:nvSpPr>
        <p:spPr/>
        <p:txBody>
          <a:bodyPr/>
          <a:lstStyle/>
          <a:p>
            <a:fld id="{13D0CE79-49FB-443D-BEF8-6B709DE8FD0C}"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F906490-237C-474C-BA2E-D98840BC1F8F}" type="slidenum">
              <a:rPr lang="zh-CN" altLang="en-US" smtClean="0"/>
            </a:fld>
            <a:endParaRPr lang="zh-CN" altLang="en-US"/>
          </a:p>
        </p:txBody>
      </p:sp>
      <p:sp>
        <p:nvSpPr>
          <p:cNvPr id="9" name="椭圆 8"/>
          <p:cNvSpPr/>
          <p:nvPr/>
        </p:nvSpPr>
        <p:spPr>
          <a:xfrm>
            <a:off x="6004893" y="1123981"/>
            <a:ext cx="551296" cy="55129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smtClean="0">
                <a:solidFill>
                  <a:srgbClr val="FEFDFE"/>
                </a:solidFill>
              </a:rPr>
              <a:t>第</a:t>
            </a:r>
            <a:endParaRPr lang="zh-CN" altLang="en-US" sz="2000" dirty="0">
              <a:solidFill>
                <a:srgbClr val="FEFDFE"/>
              </a:solidFill>
            </a:endParaRPr>
          </a:p>
        </p:txBody>
      </p:sp>
      <p:sp>
        <p:nvSpPr>
          <p:cNvPr id="10" name="椭圆 9"/>
          <p:cNvSpPr/>
          <p:nvPr/>
        </p:nvSpPr>
        <p:spPr>
          <a:xfrm>
            <a:off x="6692223" y="1123981"/>
            <a:ext cx="551296" cy="55129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smtClean="0">
                <a:solidFill>
                  <a:srgbClr val="FEFDFE"/>
                </a:solidFill>
              </a:rPr>
              <a:t>一</a:t>
            </a:r>
            <a:endParaRPr lang="zh-CN" altLang="en-US" sz="2000" dirty="0">
              <a:solidFill>
                <a:srgbClr val="FEFDFE"/>
              </a:solidFill>
            </a:endParaRPr>
          </a:p>
        </p:txBody>
      </p:sp>
      <p:sp>
        <p:nvSpPr>
          <p:cNvPr id="11" name="椭圆 10"/>
          <p:cNvSpPr/>
          <p:nvPr/>
        </p:nvSpPr>
        <p:spPr>
          <a:xfrm>
            <a:off x="7379552" y="1123981"/>
            <a:ext cx="551296" cy="551296"/>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CN" altLang="en-US" sz="2000" dirty="0" smtClean="0">
                <a:solidFill>
                  <a:srgbClr val="FEFDFE"/>
                </a:solidFill>
              </a:rPr>
              <a:t>章</a:t>
            </a:r>
            <a:endParaRPr lang="zh-CN" altLang="en-US" sz="2000" dirty="0">
              <a:solidFill>
                <a:srgbClr val="FEFDFE"/>
              </a:solidFill>
            </a:endParaRPr>
          </a:p>
        </p:txBody>
      </p:sp>
      <p:pic>
        <p:nvPicPr>
          <p:cNvPr id="13" name="图片 1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99292" y="1005799"/>
            <a:ext cx="1444665" cy="808154"/>
          </a:xfrm>
          <a:prstGeom prst="rect">
            <a:avLst/>
          </a:prstGeom>
        </p:spPr>
      </p:pic>
      <p:sp>
        <p:nvSpPr>
          <p:cNvPr id="14" name="任意多边形 13"/>
          <p:cNvSpPr/>
          <p:nvPr/>
        </p:nvSpPr>
        <p:spPr>
          <a:xfrm flipH="1" flipV="1">
            <a:off x="3999292" y="1880700"/>
            <a:ext cx="4193416" cy="116540"/>
          </a:xfrm>
          <a:custGeom>
            <a:avLst/>
            <a:gdLst>
              <a:gd name="connsiteX0" fmla="*/ 0 w 6221506"/>
              <a:gd name="connsiteY0" fmla="*/ 532855 h 532855"/>
              <a:gd name="connsiteX1" fmla="*/ 44824 w 6221506"/>
              <a:gd name="connsiteY1" fmla="*/ 514925 h 532855"/>
              <a:gd name="connsiteX2" fmla="*/ 663388 w 6221506"/>
              <a:gd name="connsiteY2" fmla="*/ 488031 h 532855"/>
              <a:gd name="connsiteX3" fmla="*/ 896471 w 6221506"/>
              <a:gd name="connsiteY3" fmla="*/ 461137 h 532855"/>
              <a:gd name="connsiteX4" fmla="*/ 1093694 w 6221506"/>
              <a:gd name="connsiteY4" fmla="*/ 443207 h 532855"/>
              <a:gd name="connsiteX5" fmla="*/ 1290918 w 6221506"/>
              <a:gd name="connsiteY5" fmla="*/ 398384 h 532855"/>
              <a:gd name="connsiteX6" fmla="*/ 1398494 w 6221506"/>
              <a:gd name="connsiteY6" fmla="*/ 371490 h 532855"/>
              <a:gd name="connsiteX7" fmla="*/ 1810871 w 6221506"/>
              <a:gd name="connsiteY7" fmla="*/ 281843 h 532855"/>
              <a:gd name="connsiteX8" fmla="*/ 2097741 w 6221506"/>
              <a:gd name="connsiteY8" fmla="*/ 219090 h 532855"/>
              <a:gd name="connsiteX9" fmla="*/ 2429435 w 6221506"/>
              <a:gd name="connsiteY9" fmla="*/ 183231 h 532855"/>
              <a:gd name="connsiteX10" fmla="*/ 2770094 w 6221506"/>
              <a:gd name="connsiteY10" fmla="*/ 138407 h 532855"/>
              <a:gd name="connsiteX11" fmla="*/ 3056965 w 6221506"/>
              <a:gd name="connsiteY11" fmla="*/ 111513 h 532855"/>
              <a:gd name="connsiteX12" fmla="*/ 5746377 w 6221506"/>
              <a:gd name="connsiteY12" fmla="*/ 93584 h 532855"/>
              <a:gd name="connsiteX13" fmla="*/ 6113930 w 6221506"/>
              <a:gd name="connsiteY13" fmla="*/ 138407 h 532855"/>
              <a:gd name="connsiteX14" fmla="*/ 6221506 w 6221506"/>
              <a:gd name="connsiteY14" fmla="*/ 165302 h 532855"/>
              <a:gd name="connsiteX15" fmla="*/ 6194612 w 6221506"/>
              <a:gd name="connsiteY15" fmla="*/ 183231 h 532855"/>
              <a:gd name="connsiteX16" fmla="*/ 6158753 w 6221506"/>
              <a:gd name="connsiteY16" fmla="*/ 210125 h 532855"/>
              <a:gd name="connsiteX17" fmla="*/ 6122894 w 6221506"/>
              <a:gd name="connsiteY17" fmla="*/ 228055 h 532855"/>
              <a:gd name="connsiteX18" fmla="*/ 6096000 w 6221506"/>
              <a:gd name="connsiteY18" fmla="*/ 245984 h 532855"/>
              <a:gd name="connsiteX0-1" fmla="*/ 0 w 6221506"/>
              <a:gd name="connsiteY0-2" fmla="*/ 532855 h 532855"/>
              <a:gd name="connsiteX1-3" fmla="*/ 44824 w 6221506"/>
              <a:gd name="connsiteY1-4" fmla="*/ 514925 h 532855"/>
              <a:gd name="connsiteX2-5" fmla="*/ 663388 w 6221506"/>
              <a:gd name="connsiteY2-6" fmla="*/ 488031 h 532855"/>
              <a:gd name="connsiteX3-7" fmla="*/ 896471 w 6221506"/>
              <a:gd name="connsiteY3-8" fmla="*/ 461137 h 532855"/>
              <a:gd name="connsiteX4-9" fmla="*/ 1093694 w 6221506"/>
              <a:gd name="connsiteY4-10" fmla="*/ 443207 h 532855"/>
              <a:gd name="connsiteX5-11" fmla="*/ 1290918 w 6221506"/>
              <a:gd name="connsiteY5-12" fmla="*/ 398384 h 532855"/>
              <a:gd name="connsiteX6-13" fmla="*/ 1398494 w 6221506"/>
              <a:gd name="connsiteY6-14" fmla="*/ 371490 h 532855"/>
              <a:gd name="connsiteX7-15" fmla="*/ 1810871 w 6221506"/>
              <a:gd name="connsiteY7-16" fmla="*/ 281843 h 532855"/>
              <a:gd name="connsiteX8-17" fmla="*/ 2097741 w 6221506"/>
              <a:gd name="connsiteY8-18" fmla="*/ 219090 h 532855"/>
              <a:gd name="connsiteX9-19" fmla="*/ 2429435 w 6221506"/>
              <a:gd name="connsiteY9-20" fmla="*/ 183231 h 532855"/>
              <a:gd name="connsiteX10-21" fmla="*/ 2770094 w 6221506"/>
              <a:gd name="connsiteY10-22" fmla="*/ 138407 h 532855"/>
              <a:gd name="connsiteX11-23" fmla="*/ 3056965 w 6221506"/>
              <a:gd name="connsiteY11-24" fmla="*/ 111513 h 532855"/>
              <a:gd name="connsiteX12-25" fmla="*/ 5746377 w 6221506"/>
              <a:gd name="connsiteY12-26" fmla="*/ 93584 h 532855"/>
              <a:gd name="connsiteX13-27" fmla="*/ 6113930 w 6221506"/>
              <a:gd name="connsiteY13-28" fmla="*/ 138407 h 532855"/>
              <a:gd name="connsiteX14-29" fmla="*/ 6221506 w 6221506"/>
              <a:gd name="connsiteY14-30" fmla="*/ 165302 h 532855"/>
              <a:gd name="connsiteX15-31" fmla="*/ 6194612 w 6221506"/>
              <a:gd name="connsiteY15-32" fmla="*/ 183231 h 532855"/>
              <a:gd name="connsiteX16-33" fmla="*/ 6158753 w 6221506"/>
              <a:gd name="connsiteY16-34" fmla="*/ 210125 h 532855"/>
              <a:gd name="connsiteX17-35" fmla="*/ 6122894 w 6221506"/>
              <a:gd name="connsiteY17-36" fmla="*/ 228055 h 532855"/>
              <a:gd name="connsiteX0-37" fmla="*/ 0 w 6221506"/>
              <a:gd name="connsiteY0-38" fmla="*/ 532855 h 532855"/>
              <a:gd name="connsiteX1-39" fmla="*/ 44824 w 6221506"/>
              <a:gd name="connsiteY1-40" fmla="*/ 514925 h 532855"/>
              <a:gd name="connsiteX2-41" fmla="*/ 663388 w 6221506"/>
              <a:gd name="connsiteY2-42" fmla="*/ 488031 h 532855"/>
              <a:gd name="connsiteX3-43" fmla="*/ 896471 w 6221506"/>
              <a:gd name="connsiteY3-44" fmla="*/ 461137 h 532855"/>
              <a:gd name="connsiteX4-45" fmla="*/ 1093694 w 6221506"/>
              <a:gd name="connsiteY4-46" fmla="*/ 443207 h 532855"/>
              <a:gd name="connsiteX5-47" fmla="*/ 1290918 w 6221506"/>
              <a:gd name="connsiteY5-48" fmla="*/ 398384 h 532855"/>
              <a:gd name="connsiteX6-49" fmla="*/ 1398494 w 6221506"/>
              <a:gd name="connsiteY6-50" fmla="*/ 371490 h 532855"/>
              <a:gd name="connsiteX7-51" fmla="*/ 1810871 w 6221506"/>
              <a:gd name="connsiteY7-52" fmla="*/ 281843 h 532855"/>
              <a:gd name="connsiteX8-53" fmla="*/ 2097741 w 6221506"/>
              <a:gd name="connsiteY8-54" fmla="*/ 219090 h 532855"/>
              <a:gd name="connsiteX9-55" fmla="*/ 2429435 w 6221506"/>
              <a:gd name="connsiteY9-56" fmla="*/ 183231 h 532855"/>
              <a:gd name="connsiteX10-57" fmla="*/ 2770094 w 6221506"/>
              <a:gd name="connsiteY10-58" fmla="*/ 138407 h 532855"/>
              <a:gd name="connsiteX11-59" fmla="*/ 3056965 w 6221506"/>
              <a:gd name="connsiteY11-60" fmla="*/ 111513 h 532855"/>
              <a:gd name="connsiteX12-61" fmla="*/ 5746377 w 6221506"/>
              <a:gd name="connsiteY12-62" fmla="*/ 93584 h 532855"/>
              <a:gd name="connsiteX13-63" fmla="*/ 6113930 w 6221506"/>
              <a:gd name="connsiteY13-64" fmla="*/ 138407 h 532855"/>
              <a:gd name="connsiteX14-65" fmla="*/ 6221506 w 6221506"/>
              <a:gd name="connsiteY14-66" fmla="*/ 165302 h 532855"/>
              <a:gd name="connsiteX15-67" fmla="*/ 6194612 w 6221506"/>
              <a:gd name="connsiteY15-68" fmla="*/ 183231 h 532855"/>
              <a:gd name="connsiteX16-69" fmla="*/ 6158753 w 6221506"/>
              <a:gd name="connsiteY16-70" fmla="*/ 210125 h 532855"/>
              <a:gd name="connsiteX0-71" fmla="*/ 0 w 6221506"/>
              <a:gd name="connsiteY0-72" fmla="*/ 532855 h 532855"/>
              <a:gd name="connsiteX1-73" fmla="*/ 44824 w 6221506"/>
              <a:gd name="connsiteY1-74" fmla="*/ 514925 h 532855"/>
              <a:gd name="connsiteX2-75" fmla="*/ 663388 w 6221506"/>
              <a:gd name="connsiteY2-76" fmla="*/ 488031 h 532855"/>
              <a:gd name="connsiteX3-77" fmla="*/ 896471 w 6221506"/>
              <a:gd name="connsiteY3-78" fmla="*/ 461137 h 532855"/>
              <a:gd name="connsiteX4-79" fmla="*/ 1093694 w 6221506"/>
              <a:gd name="connsiteY4-80" fmla="*/ 443207 h 532855"/>
              <a:gd name="connsiteX5-81" fmla="*/ 1290918 w 6221506"/>
              <a:gd name="connsiteY5-82" fmla="*/ 398384 h 532855"/>
              <a:gd name="connsiteX6-83" fmla="*/ 1398494 w 6221506"/>
              <a:gd name="connsiteY6-84" fmla="*/ 371490 h 532855"/>
              <a:gd name="connsiteX7-85" fmla="*/ 1810871 w 6221506"/>
              <a:gd name="connsiteY7-86" fmla="*/ 281843 h 532855"/>
              <a:gd name="connsiteX8-87" fmla="*/ 2097741 w 6221506"/>
              <a:gd name="connsiteY8-88" fmla="*/ 219090 h 532855"/>
              <a:gd name="connsiteX9-89" fmla="*/ 2429435 w 6221506"/>
              <a:gd name="connsiteY9-90" fmla="*/ 183231 h 532855"/>
              <a:gd name="connsiteX10-91" fmla="*/ 2770094 w 6221506"/>
              <a:gd name="connsiteY10-92" fmla="*/ 138407 h 532855"/>
              <a:gd name="connsiteX11-93" fmla="*/ 3056965 w 6221506"/>
              <a:gd name="connsiteY11-94" fmla="*/ 111513 h 532855"/>
              <a:gd name="connsiteX12-95" fmla="*/ 5746377 w 6221506"/>
              <a:gd name="connsiteY12-96" fmla="*/ 93584 h 532855"/>
              <a:gd name="connsiteX13-97" fmla="*/ 6113930 w 6221506"/>
              <a:gd name="connsiteY13-98" fmla="*/ 138407 h 532855"/>
              <a:gd name="connsiteX14-99" fmla="*/ 6221506 w 6221506"/>
              <a:gd name="connsiteY14-100" fmla="*/ 165302 h 532855"/>
              <a:gd name="connsiteX15-101" fmla="*/ 6194612 w 6221506"/>
              <a:gd name="connsiteY15-102" fmla="*/ 183231 h 532855"/>
              <a:gd name="connsiteX0-103" fmla="*/ 0 w 6221506"/>
              <a:gd name="connsiteY0-104" fmla="*/ 532855 h 532855"/>
              <a:gd name="connsiteX1-105" fmla="*/ 44824 w 6221506"/>
              <a:gd name="connsiteY1-106" fmla="*/ 514925 h 532855"/>
              <a:gd name="connsiteX2-107" fmla="*/ 663388 w 6221506"/>
              <a:gd name="connsiteY2-108" fmla="*/ 488031 h 532855"/>
              <a:gd name="connsiteX3-109" fmla="*/ 896471 w 6221506"/>
              <a:gd name="connsiteY3-110" fmla="*/ 461137 h 532855"/>
              <a:gd name="connsiteX4-111" fmla="*/ 1093694 w 6221506"/>
              <a:gd name="connsiteY4-112" fmla="*/ 443207 h 532855"/>
              <a:gd name="connsiteX5-113" fmla="*/ 1290918 w 6221506"/>
              <a:gd name="connsiteY5-114" fmla="*/ 398384 h 532855"/>
              <a:gd name="connsiteX6-115" fmla="*/ 1398494 w 6221506"/>
              <a:gd name="connsiteY6-116" fmla="*/ 371490 h 532855"/>
              <a:gd name="connsiteX7-117" fmla="*/ 1810871 w 6221506"/>
              <a:gd name="connsiteY7-118" fmla="*/ 281843 h 532855"/>
              <a:gd name="connsiteX8-119" fmla="*/ 2097741 w 6221506"/>
              <a:gd name="connsiteY8-120" fmla="*/ 219090 h 532855"/>
              <a:gd name="connsiteX9-121" fmla="*/ 2429435 w 6221506"/>
              <a:gd name="connsiteY9-122" fmla="*/ 183231 h 532855"/>
              <a:gd name="connsiteX10-123" fmla="*/ 2770094 w 6221506"/>
              <a:gd name="connsiteY10-124" fmla="*/ 138407 h 532855"/>
              <a:gd name="connsiteX11-125" fmla="*/ 3056965 w 6221506"/>
              <a:gd name="connsiteY11-126" fmla="*/ 111513 h 532855"/>
              <a:gd name="connsiteX12-127" fmla="*/ 5746377 w 6221506"/>
              <a:gd name="connsiteY12-128" fmla="*/ 93584 h 532855"/>
              <a:gd name="connsiteX13-129" fmla="*/ 6113930 w 6221506"/>
              <a:gd name="connsiteY13-130" fmla="*/ 138407 h 532855"/>
              <a:gd name="connsiteX14-131" fmla="*/ 6221506 w 6221506"/>
              <a:gd name="connsiteY14-132" fmla="*/ 165302 h 532855"/>
              <a:gd name="connsiteX0-133" fmla="*/ 0 w 6113930"/>
              <a:gd name="connsiteY0-134" fmla="*/ 532855 h 532855"/>
              <a:gd name="connsiteX1-135" fmla="*/ 44824 w 6113930"/>
              <a:gd name="connsiteY1-136" fmla="*/ 514925 h 532855"/>
              <a:gd name="connsiteX2-137" fmla="*/ 663388 w 6113930"/>
              <a:gd name="connsiteY2-138" fmla="*/ 488031 h 532855"/>
              <a:gd name="connsiteX3-139" fmla="*/ 896471 w 6113930"/>
              <a:gd name="connsiteY3-140" fmla="*/ 461137 h 532855"/>
              <a:gd name="connsiteX4-141" fmla="*/ 1093694 w 6113930"/>
              <a:gd name="connsiteY4-142" fmla="*/ 443207 h 532855"/>
              <a:gd name="connsiteX5-143" fmla="*/ 1290918 w 6113930"/>
              <a:gd name="connsiteY5-144" fmla="*/ 398384 h 532855"/>
              <a:gd name="connsiteX6-145" fmla="*/ 1398494 w 6113930"/>
              <a:gd name="connsiteY6-146" fmla="*/ 371490 h 532855"/>
              <a:gd name="connsiteX7-147" fmla="*/ 1810871 w 6113930"/>
              <a:gd name="connsiteY7-148" fmla="*/ 281843 h 532855"/>
              <a:gd name="connsiteX8-149" fmla="*/ 2097741 w 6113930"/>
              <a:gd name="connsiteY8-150" fmla="*/ 219090 h 532855"/>
              <a:gd name="connsiteX9-151" fmla="*/ 2429435 w 6113930"/>
              <a:gd name="connsiteY9-152" fmla="*/ 183231 h 532855"/>
              <a:gd name="connsiteX10-153" fmla="*/ 2770094 w 6113930"/>
              <a:gd name="connsiteY10-154" fmla="*/ 138407 h 532855"/>
              <a:gd name="connsiteX11-155" fmla="*/ 3056965 w 6113930"/>
              <a:gd name="connsiteY11-156" fmla="*/ 111513 h 532855"/>
              <a:gd name="connsiteX12-157" fmla="*/ 5746377 w 6113930"/>
              <a:gd name="connsiteY12-158" fmla="*/ 93584 h 532855"/>
              <a:gd name="connsiteX13-159" fmla="*/ 6113930 w 6113930"/>
              <a:gd name="connsiteY13-160" fmla="*/ 138407 h 53285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Lst>
            <a:rect l="l" t="t" r="r" b="b"/>
            <a:pathLst>
              <a:path w="6113930" h="532855">
                <a:moveTo>
                  <a:pt x="0" y="532855"/>
                </a:moveTo>
                <a:cubicBezTo>
                  <a:pt x="14941" y="526878"/>
                  <a:pt x="28768" y="516010"/>
                  <a:pt x="44824" y="514925"/>
                </a:cubicBezTo>
                <a:cubicBezTo>
                  <a:pt x="250737" y="501012"/>
                  <a:pt x="663388" y="488031"/>
                  <a:pt x="663388" y="488031"/>
                </a:cubicBezTo>
                <a:lnTo>
                  <a:pt x="896471" y="461137"/>
                </a:lnTo>
                <a:cubicBezTo>
                  <a:pt x="962128" y="454298"/>
                  <a:pt x="1093694" y="443207"/>
                  <a:pt x="1093694" y="443207"/>
                </a:cubicBezTo>
                <a:cubicBezTo>
                  <a:pt x="1280799" y="396432"/>
                  <a:pt x="1013042" y="462509"/>
                  <a:pt x="1290918" y="398384"/>
                </a:cubicBezTo>
                <a:cubicBezTo>
                  <a:pt x="1326934" y="390073"/>
                  <a:pt x="1362427" y="379574"/>
                  <a:pt x="1398494" y="371490"/>
                </a:cubicBezTo>
                <a:lnTo>
                  <a:pt x="1810871" y="281843"/>
                </a:lnTo>
                <a:cubicBezTo>
                  <a:pt x="1906510" y="260999"/>
                  <a:pt x="2000424" y="229611"/>
                  <a:pt x="2097741" y="219090"/>
                </a:cubicBezTo>
                <a:lnTo>
                  <a:pt x="2429435" y="183231"/>
                </a:lnTo>
                <a:cubicBezTo>
                  <a:pt x="2543151" y="169585"/>
                  <a:pt x="2656303" y="151412"/>
                  <a:pt x="2770094" y="138407"/>
                </a:cubicBezTo>
                <a:cubicBezTo>
                  <a:pt x="2865516" y="127502"/>
                  <a:pt x="2961341" y="120478"/>
                  <a:pt x="3056965" y="111513"/>
                </a:cubicBezTo>
                <a:cubicBezTo>
                  <a:pt x="4070724" y="-99684"/>
                  <a:pt x="3298611" y="45114"/>
                  <a:pt x="5746377" y="93584"/>
                </a:cubicBezTo>
                <a:cubicBezTo>
                  <a:pt x="5766704" y="93987"/>
                  <a:pt x="6045349" y="125218"/>
                  <a:pt x="6113930" y="138407"/>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Title 1"/>
          <p:cNvSpPr>
            <a:spLocks noGrp="1"/>
          </p:cNvSpPr>
          <p:nvPr>
            <p:ph type="title"/>
          </p:nvPr>
        </p:nvSpPr>
        <p:spPr>
          <a:xfrm>
            <a:off x="1633533" y="356315"/>
            <a:ext cx="7882203" cy="909049"/>
          </a:xfrm>
        </p:spPr>
        <p:txBody>
          <a:bodyPr/>
          <a:lstStyle>
            <a:lvl1pPr>
              <a:defRPr sz="3200">
                <a:solidFill>
                  <a:schemeClr val="tx1"/>
                </a:solidFill>
              </a:defRPr>
            </a:lvl1pPr>
          </a:lstStyle>
          <a:p>
            <a:r>
              <a:rPr lang="zh-CN" altLang="en-US" dirty="0" smtClean="0"/>
              <a:t>单击此处编辑母版标题样式</a:t>
            </a:r>
            <a:endParaRPr lang="en-US" dirty="0"/>
          </a:p>
        </p:txBody>
      </p:sp>
      <p:sp>
        <p:nvSpPr>
          <p:cNvPr id="3" name="Content Placeholder 2"/>
          <p:cNvSpPr>
            <a:spLocks noGrp="1"/>
          </p:cNvSpPr>
          <p:nvPr>
            <p:ph sz="half" idx="1"/>
          </p:nvPr>
        </p:nvSpPr>
        <p:spPr>
          <a:xfrm>
            <a:off x="838200" y="1825625"/>
            <a:ext cx="5181600" cy="4351338"/>
          </a:xfrm>
          <a:prstGeom prst="rect">
            <a:avLst/>
          </a:prstGeom>
        </p:spPr>
        <p:txBody>
          <a:bodyPr anchor="ctr">
            <a:normAutofit/>
          </a:bodyPr>
          <a:lstStyle>
            <a:lvl1pPr marL="0" indent="0">
              <a:lnSpc>
                <a:spcPct val="120000"/>
              </a:lnSpc>
              <a:buNone/>
              <a:defRPr sz="2000">
                <a:solidFill>
                  <a:schemeClr val="accent1"/>
                </a:solidFill>
              </a:defRPr>
            </a:lvl1pPr>
          </a:lstStyle>
          <a:p>
            <a:pPr lvl="0"/>
            <a:r>
              <a:rPr lang="zh-CN" altLang="en-US" dirty="0" smtClean="0"/>
              <a:t>单击此处编辑母版文本样式</a:t>
            </a:r>
            <a:endParaRPr lang="zh-CN" altLang="en-US" dirty="0" smtClean="0"/>
          </a:p>
        </p:txBody>
      </p:sp>
      <p:sp>
        <p:nvSpPr>
          <p:cNvPr id="4" name="Content Placeholder 3"/>
          <p:cNvSpPr>
            <a:spLocks noGrp="1"/>
          </p:cNvSpPr>
          <p:nvPr>
            <p:ph sz="half" idx="2"/>
          </p:nvPr>
        </p:nvSpPr>
        <p:spPr>
          <a:xfrm>
            <a:off x="6172200" y="1825625"/>
            <a:ext cx="5181600" cy="4351338"/>
          </a:xfrm>
          <a:prstGeom prst="rect">
            <a:avLst/>
          </a:prstGeom>
        </p:spPr>
        <p:txBody>
          <a:bodyPr anchor="ctr">
            <a:normAutofit/>
          </a:bodyPr>
          <a:lstStyle>
            <a:lvl1pPr marL="0" indent="0">
              <a:lnSpc>
                <a:spcPct val="120000"/>
              </a:lnSpc>
              <a:buNone/>
              <a:defRPr sz="2000">
                <a:solidFill>
                  <a:schemeClr val="accent1"/>
                </a:solidFill>
              </a:defRPr>
            </a:lvl1pPr>
          </a:lstStyle>
          <a:p>
            <a:pPr lvl="0"/>
            <a:r>
              <a:rPr lang="zh-CN" altLang="en-US" dirty="0" smtClean="0"/>
              <a:t>单击此处编辑母版文本样式</a:t>
            </a:r>
            <a:endParaRPr lang="zh-CN" altLang="en-US" dirty="0" smtClean="0"/>
          </a:p>
        </p:txBody>
      </p:sp>
      <p:sp>
        <p:nvSpPr>
          <p:cNvPr id="5" name="Date Placeholder 4"/>
          <p:cNvSpPr>
            <a:spLocks noGrp="1"/>
          </p:cNvSpPr>
          <p:nvPr>
            <p:ph type="dt" sz="half" idx="10"/>
          </p:nvPr>
        </p:nvSpPr>
        <p:spPr/>
        <p:txBody>
          <a:bodyPr/>
          <a:lstStyle/>
          <a:p>
            <a:fld id="{13D0CE79-49FB-443D-BEF8-6B709DE8FD0C}"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F906490-237C-474C-BA2E-D98840BC1F8F}" type="slidenum">
              <a:rPr lang="zh-CN" altLang="en-US" smtClean="0"/>
            </a:fld>
            <a:endParaRPr lang="zh-CN"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7"/>
            <a:ext cx="10515600" cy="1325563"/>
          </a:xfrm>
        </p:spPr>
        <p:txBody>
          <a:bodyPr/>
          <a:lstStyle/>
          <a:p>
            <a:r>
              <a:rPr lang="zh-CN" altLang="en-US" smtClean="0"/>
              <a:t>单击此处编辑母版标题样式</a:t>
            </a:r>
            <a:endParaRPr lang="en-US" dirty="0"/>
          </a:p>
        </p:txBody>
      </p:sp>
      <p:sp>
        <p:nvSpPr>
          <p:cNvPr id="3" name="Text Placeholder 2"/>
          <p:cNvSpPr>
            <a:spLocks noGrp="1"/>
          </p:cNvSpPr>
          <p:nvPr>
            <p:ph type="body" idx="1"/>
          </p:nvPr>
        </p:nvSpPr>
        <p:spPr>
          <a:xfrm>
            <a:off x="839789" y="176583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4" name="Content Placeholder 3"/>
          <p:cNvSpPr>
            <a:spLocks noGrp="1"/>
          </p:cNvSpPr>
          <p:nvPr>
            <p:ph sz="half" idx="2"/>
          </p:nvPr>
        </p:nvSpPr>
        <p:spPr>
          <a:xfrm>
            <a:off x="839789" y="2650067"/>
            <a:ext cx="5157787" cy="3539596"/>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5" name="Text Placeholder 4"/>
          <p:cNvSpPr>
            <a:spLocks noGrp="1"/>
          </p:cNvSpPr>
          <p:nvPr>
            <p:ph type="body" sz="quarter" idx="3"/>
          </p:nvPr>
        </p:nvSpPr>
        <p:spPr>
          <a:xfrm>
            <a:off x="6172201" y="176583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endParaRPr lang="zh-CN" altLang="en-US" smtClean="0"/>
          </a:p>
        </p:txBody>
      </p:sp>
      <p:sp>
        <p:nvSpPr>
          <p:cNvPr id="6" name="Content Placeholder 5"/>
          <p:cNvSpPr>
            <a:spLocks noGrp="1"/>
          </p:cNvSpPr>
          <p:nvPr>
            <p:ph sz="quarter" idx="4"/>
          </p:nvPr>
        </p:nvSpPr>
        <p:spPr>
          <a:xfrm>
            <a:off x="6172201" y="2650067"/>
            <a:ext cx="5183188" cy="3539596"/>
          </a:xfrm>
          <a:prstGeom prst="rect">
            <a:avLst/>
          </a:prstGeom>
        </p:spPr>
        <p:txBody>
          <a:bodyPr/>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7" name="Date Placeholder 6"/>
          <p:cNvSpPr>
            <a:spLocks noGrp="1"/>
          </p:cNvSpPr>
          <p:nvPr>
            <p:ph type="dt" sz="half" idx="10"/>
          </p:nvPr>
        </p:nvSpPr>
        <p:spPr/>
        <p:txBody>
          <a:bodyPr/>
          <a:lstStyle/>
          <a:p>
            <a:fld id="{C9E60F58-3108-4415-857A-6D0360DF626E}" type="datetimeFigureOut">
              <a:rPr lang="zh-CN" altLang="en-US" smtClean="0"/>
            </a:fld>
            <a:endParaRPr lang="zh-CN" altLang="en-US"/>
          </a:p>
        </p:txBody>
      </p:sp>
      <p:sp>
        <p:nvSpPr>
          <p:cNvPr id="8" name="Footer Placeholder 7"/>
          <p:cNvSpPr>
            <a:spLocks noGrp="1"/>
          </p:cNvSpPr>
          <p:nvPr>
            <p:ph type="ftr" sz="quarter" idx="11"/>
          </p:nvPr>
        </p:nvSpPr>
        <p:spPr/>
        <p:txBody>
          <a:bodyPr/>
          <a:lstStyle/>
          <a:p>
            <a:endParaRPr lang="zh-CN" altLang="en-US"/>
          </a:p>
        </p:txBody>
      </p:sp>
      <p:sp>
        <p:nvSpPr>
          <p:cNvPr id="9" name="Slide Number Placeholder 8"/>
          <p:cNvSpPr>
            <a:spLocks noGrp="1"/>
          </p:cNvSpPr>
          <p:nvPr>
            <p:ph type="sldNum" sz="quarter" idx="12"/>
          </p:nvPr>
        </p:nvSpPr>
        <p:spPr/>
        <p:txBody>
          <a:bodyPr/>
          <a:lstStyle/>
          <a:p>
            <a:fld id="{4AE85CE2-CEAD-46BB-861E-7D62265DC969}" type="slidenum">
              <a:rPr lang="zh-CN" altLang="en-US" smtClean="0"/>
            </a:fld>
            <a:endParaRPr lang="zh-CN"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showMasterSp="0">
  <p:cSld name="仅标题">
    <p:spTree>
      <p:nvGrpSpPr>
        <p:cNvPr id="1" name=""/>
        <p:cNvGrpSpPr/>
        <p:nvPr/>
      </p:nvGrpSpPr>
      <p:grpSpPr>
        <a:xfrm>
          <a:off x="0" y="0"/>
          <a:ext cx="0" cy="0"/>
          <a:chOff x="0" y="0"/>
          <a:chExt cx="0" cy="0"/>
        </a:xfrm>
      </p:grpSpPr>
      <p:pic>
        <p:nvPicPr>
          <p:cNvPr id="6" name="图片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9367910" y="1196283"/>
            <a:ext cx="1372018" cy="767515"/>
          </a:xfrm>
          <a:prstGeom prst="rect">
            <a:avLst/>
          </a:prstGeom>
        </p:spPr>
      </p:pic>
      <p:pic>
        <p:nvPicPr>
          <p:cNvPr id="8" name="图片 7"/>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062347" y="4604774"/>
            <a:ext cx="1164257" cy="807374"/>
          </a:xfrm>
          <a:prstGeom prst="rect">
            <a:avLst/>
          </a:prstGeom>
        </p:spPr>
      </p:pic>
      <p:pic>
        <p:nvPicPr>
          <p:cNvPr id="9" name="图片 8"/>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rot="20594421">
            <a:off x="6553316" y="5336390"/>
            <a:ext cx="650472" cy="836321"/>
          </a:xfrm>
          <a:prstGeom prst="rect">
            <a:avLst/>
          </a:prstGeom>
        </p:spPr>
      </p:pic>
      <p:pic>
        <p:nvPicPr>
          <p:cNvPr id="10" name="图片 9"/>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9578201">
            <a:off x="3107966" y="5431178"/>
            <a:ext cx="473434" cy="378747"/>
          </a:xfrm>
          <a:prstGeom prst="rect">
            <a:avLst/>
          </a:prstGeom>
        </p:spPr>
      </p:pic>
      <p:pic>
        <p:nvPicPr>
          <p:cNvPr id="11" name="图片 10"/>
          <p:cNvPicPr>
            <a:picLocks noChangeAspect="1"/>
          </p:cNvPicPr>
          <p:nvPr/>
        </p:nvPicPr>
        <p:blipFill>
          <a:blip r:embed="rId5" cstate="print">
            <a:lum bright="70000" contrast="-70000"/>
            <a:extLst>
              <a:ext uri="{28A0092B-C50C-407E-A947-70E740481C1C}">
                <a14:useLocalDpi xmlns:a14="http://schemas.microsoft.com/office/drawing/2010/main" val="0"/>
              </a:ext>
            </a:extLst>
          </a:blip>
          <a:stretch>
            <a:fillRect/>
          </a:stretch>
        </p:blipFill>
        <p:spPr>
          <a:xfrm rot="20116711">
            <a:off x="11602457" y="6279497"/>
            <a:ext cx="256800" cy="205440"/>
          </a:xfrm>
          <a:prstGeom prst="rect">
            <a:avLst/>
          </a:prstGeom>
        </p:spPr>
      </p:pic>
      <p:pic>
        <p:nvPicPr>
          <p:cNvPr id="12" name="图片 11"/>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5073855" y="5008461"/>
            <a:ext cx="439019" cy="567937"/>
          </a:xfrm>
          <a:prstGeom prst="rect">
            <a:avLst/>
          </a:prstGeom>
        </p:spPr>
      </p:pic>
      <p:pic>
        <p:nvPicPr>
          <p:cNvPr id="13" name="图片 12"/>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951717">
            <a:off x="317138" y="5909438"/>
            <a:ext cx="439019" cy="567937"/>
          </a:xfrm>
          <a:prstGeom prst="rect">
            <a:avLst/>
          </a:prstGeom>
        </p:spPr>
      </p:pic>
      <p:pic>
        <p:nvPicPr>
          <p:cNvPr id="14" name="图片 13"/>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a:off x="8481330" y="5976676"/>
            <a:ext cx="410239" cy="388647"/>
          </a:xfrm>
          <a:prstGeom prst="rect">
            <a:avLst/>
          </a:prstGeom>
        </p:spPr>
      </p:pic>
      <p:pic>
        <p:nvPicPr>
          <p:cNvPr id="15" name="图片 14"/>
          <p:cNvPicPr>
            <a:picLocks noChangeAspect="1"/>
          </p:cNvPicPr>
          <p:nvPr/>
        </p:nvPicPr>
        <p:blipFill>
          <a:blip r:embed="rId8">
            <a:extLst>
              <a:ext uri="{28A0092B-C50C-407E-A947-70E740481C1C}">
                <a14:useLocalDpi xmlns:a14="http://schemas.microsoft.com/office/drawing/2010/main" val="0"/>
              </a:ext>
            </a:extLst>
          </a:blip>
          <a:stretch>
            <a:fillRect/>
          </a:stretch>
        </p:blipFill>
        <p:spPr>
          <a:xfrm>
            <a:off x="1095322" y="3776583"/>
            <a:ext cx="654716" cy="1014273"/>
          </a:xfrm>
          <a:prstGeom prst="rect">
            <a:avLst/>
          </a:prstGeom>
        </p:spPr>
      </p:pic>
      <p:pic>
        <p:nvPicPr>
          <p:cNvPr id="16" name="图片 15"/>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rot="19578201">
            <a:off x="5630753" y="949470"/>
            <a:ext cx="301541" cy="241233"/>
          </a:xfrm>
          <a:prstGeom prst="rect">
            <a:avLst/>
          </a:prstGeom>
        </p:spPr>
      </p:pic>
      <p:pic>
        <p:nvPicPr>
          <p:cNvPr id="17" name="图片 16"/>
          <p:cNvPicPr>
            <a:picLocks noChangeAspect="1"/>
          </p:cNvPicPr>
          <p:nvPr/>
        </p:nvPicPr>
        <p:blipFill>
          <a:blip r:embed="rId7" cstate="print">
            <a:extLst>
              <a:ext uri="{28A0092B-C50C-407E-A947-70E740481C1C}">
                <a14:useLocalDpi xmlns:a14="http://schemas.microsoft.com/office/drawing/2010/main" val="0"/>
              </a:ext>
            </a:extLst>
          </a:blip>
          <a:stretch>
            <a:fillRect/>
          </a:stretch>
        </p:blipFill>
        <p:spPr>
          <a:xfrm rot="19419040">
            <a:off x="456221" y="367429"/>
            <a:ext cx="366862" cy="347553"/>
          </a:xfrm>
          <a:prstGeom prst="rect">
            <a:avLst/>
          </a:prstGeom>
        </p:spPr>
      </p:pic>
      <p:pic>
        <p:nvPicPr>
          <p:cNvPr id="18" name="图片 17"/>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rot="2020831">
            <a:off x="11533330" y="235475"/>
            <a:ext cx="395051" cy="507923"/>
          </a:xfrm>
          <a:prstGeom prst="rect">
            <a:avLst/>
          </a:prstGeom>
        </p:spPr>
      </p:pic>
      <p:sp>
        <p:nvSpPr>
          <p:cNvPr id="3" name="Date Placeholder 2"/>
          <p:cNvSpPr>
            <a:spLocks noGrp="1"/>
          </p:cNvSpPr>
          <p:nvPr>
            <p:ph type="dt" sz="half" idx="10"/>
          </p:nvPr>
        </p:nvSpPr>
        <p:spPr/>
        <p:txBody>
          <a:bodyPr/>
          <a:lstStyle/>
          <a:p>
            <a:fld id="{13D0CE79-49FB-443D-BEF8-6B709DE8FD0C}" type="datetimeFigureOut">
              <a:rPr lang="zh-CN" altLang="en-US" smtClean="0"/>
            </a:fld>
            <a:endParaRPr lang="zh-CN" altLang="en-US"/>
          </a:p>
        </p:txBody>
      </p:sp>
      <p:sp>
        <p:nvSpPr>
          <p:cNvPr id="4" name="Footer Placeholder 3"/>
          <p:cNvSpPr>
            <a:spLocks noGrp="1"/>
          </p:cNvSpPr>
          <p:nvPr>
            <p:ph type="ftr" sz="quarter" idx="11"/>
          </p:nvPr>
        </p:nvSpPr>
        <p:spPr/>
        <p:txBody>
          <a:bodyPr/>
          <a:lstStyle/>
          <a:p>
            <a:endParaRPr lang="zh-CN" altLang="en-US"/>
          </a:p>
        </p:txBody>
      </p:sp>
      <p:sp>
        <p:nvSpPr>
          <p:cNvPr id="5" name="Slide Number Placeholder 4"/>
          <p:cNvSpPr>
            <a:spLocks noGrp="1"/>
          </p:cNvSpPr>
          <p:nvPr>
            <p:ph type="sldNum" sz="quarter" idx="12"/>
          </p:nvPr>
        </p:nvSpPr>
        <p:spPr/>
        <p:txBody>
          <a:bodyPr/>
          <a:lstStyle/>
          <a:p>
            <a:fld id="{EF906490-237C-474C-BA2E-D98840BC1F8F}" type="slidenum">
              <a:rPr lang="zh-CN" altLang="en-US" smtClean="0"/>
            </a:fld>
            <a:endParaRPr lang="zh-CN" altLang="en-US"/>
          </a:p>
        </p:txBody>
      </p:sp>
      <p:pic>
        <p:nvPicPr>
          <p:cNvPr id="7" name="图片 6"/>
          <p:cNvPicPr>
            <a:picLocks noChangeAspect="1"/>
          </p:cNvPicPr>
          <p:nvPr/>
        </p:nvPicPr>
        <p:blipFill>
          <a:blip r:embed="rId9">
            <a:extLst>
              <a:ext uri="{28A0092B-C50C-407E-A947-70E740481C1C}">
                <a14:useLocalDpi xmlns:a14="http://schemas.microsoft.com/office/drawing/2010/main" val="0"/>
              </a:ext>
            </a:extLst>
          </a:blip>
          <a:stretch>
            <a:fillRect/>
          </a:stretch>
        </p:blipFill>
        <p:spPr>
          <a:xfrm>
            <a:off x="1900648" y="965200"/>
            <a:ext cx="667774" cy="998598"/>
          </a:xfrm>
          <a:prstGeom prst="rect">
            <a:avLst/>
          </a:prstGeom>
        </p:spPr>
      </p:pic>
      <p:sp>
        <p:nvSpPr>
          <p:cNvPr id="19" name="椭圆 18"/>
          <p:cNvSpPr/>
          <p:nvPr/>
        </p:nvSpPr>
        <p:spPr>
          <a:xfrm>
            <a:off x="2256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rgbClr val="FEFDFE"/>
              </a:solidFill>
            </a:endParaRPr>
          </a:p>
        </p:txBody>
      </p:sp>
      <p:sp>
        <p:nvSpPr>
          <p:cNvPr id="20" name="椭圆 19"/>
          <p:cNvSpPr/>
          <p:nvPr/>
        </p:nvSpPr>
        <p:spPr>
          <a:xfrm>
            <a:off x="4352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rgbClr val="FEFDFE"/>
              </a:solidFill>
            </a:endParaRPr>
          </a:p>
        </p:txBody>
      </p:sp>
      <p:sp>
        <p:nvSpPr>
          <p:cNvPr id="21" name="椭圆 20"/>
          <p:cNvSpPr/>
          <p:nvPr/>
        </p:nvSpPr>
        <p:spPr>
          <a:xfrm>
            <a:off x="64476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rgbClr val="FEFDFE"/>
              </a:solidFill>
            </a:endParaRPr>
          </a:p>
        </p:txBody>
      </p:sp>
      <p:sp>
        <p:nvSpPr>
          <p:cNvPr id="22" name="椭圆 21"/>
          <p:cNvSpPr/>
          <p:nvPr/>
        </p:nvSpPr>
        <p:spPr>
          <a:xfrm>
            <a:off x="8543132" y="2588167"/>
            <a:ext cx="1392237" cy="1392237"/>
          </a:xfrm>
          <a:prstGeom prst="ellipse">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sz="4000" dirty="0">
              <a:solidFill>
                <a:srgbClr val="FEFDFE"/>
              </a:solidFill>
            </a:endParaRPr>
          </a:p>
        </p:txBody>
      </p:sp>
      <p:sp>
        <p:nvSpPr>
          <p:cNvPr id="2" name="Title 1"/>
          <p:cNvSpPr>
            <a:spLocks noGrp="1"/>
          </p:cNvSpPr>
          <p:nvPr>
            <p:ph type="title" hasCustomPrompt="1"/>
          </p:nvPr>
        </p:nvSpPr>
        <p:spPr>
          <a:xfrm>
            <a:off x="2656792" y="2852982"/>
            <a:ext cx="6878416" cy="909049"/>
          </a:xfrm>
        </p:spPr>
        <p:txBody>
          <a:bodyPr/>
          <a:lstStyle>
            <a:lvl1pPr algn="dist">
              <a:defRPr/>
            </a:lvl1pPr>
          </a:lstStyle>
          <a:p>
            <a:r>
              <a:rPr lang="zh-CN" altLang="en-US" dirty="0" smtClean="0"/>
              <a:t>编辑标题</a:t>
            </a:r>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3D0CE79-49FB-443D-BEF8-6B709DE8FD0C}" type="datetimeFigureOut">
              <a:rPr lang="zh-CN" altLang="en-US" smtClean="0"/>
            </a:fld>
            <a:endParaRPr lang="zh-CN" altLang="en-US"/>
          </a:p>
        </p:txBody>
      </p:sp>
      <p:sp>
        <p:nvSpPr>
          <p:cNvPr id="3" name="Footer Placeholder 2"/>
          <p:cNvSpPr>
            <a:spLocks noGrp="1"/>
          </p:cNvSpPr>
          <p:nvPr>
            <p:ph type="ftr" sz="quarter" idx="11"/>
          </p:nvPr>
        </p:nvSpPr>
        <p:spPr/>
        <p:txBody>
          <a:bodyPr/>
          <a:lstStyle/>
          <a:p>
            <a:endParaRPr lang="zh-CN" altLang="en-US"/>
          </a:p>
        </p:txBody>
      </p:sp>
      <p:sp>
        <p:nvSpPr>
          <p:cNvPr id="4" name="Slide Number Placeholder 3"/>
          <p:cNvSpPr>
            <a:spLocks noGrp="1"/>
          </p:cNvSpPr>
          <p:nvPr>
            <p:ph type="sldNum" sz="quarter" idx="12"/>
          </p:nvPr>
        </p:nvSpPr>
        <p:spPr/>
        <p:txBody>
          <a:bodyPr/>
          <a:lstStyle/>
          <a:p>
            <a:fld id="{EF906490-237C-474C-BA2E-D98840BC1F8F}" type="slidenum">
              <a:rPr lang="zh-CN" altLang="en-US" smtClean="0"/>
            </a:fld>
            <a:endParaRPr lang="zh-CN"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t"/>
          <a:lstStyle>
            <a:lvl1pPr>
              <a:defRPr sz="3200"/>
            </a:lvl1pPr>
          </a:lstStyle>
          <a:p>
            <a:r>
              <a:rPr lang="zh-CN" altLang="en-US" smtClean="0"/>
              <a:t>单击此处编辑母版标题样式</a:t>
            </a:r>
            <a:endParaRPr lang="en-US" dirty="0"/>
          </a:p>
        </p:txBody>
      </p:sp>
      <p:sp>
        <p:nvSpPr>
          <p:cNvPr id="3" name="Picture Placeholder 2"/>
          <p:cNvSpPr>
            <a:spLocks noGrp="1" noChangeAspect="1"/>
          </p:cNvSpPr>
          <p:nvPr>
            <p:ph type="pic" idx="1"/>
          </p:nvPr>
        </p:nvSpPr>
        <p:spPr>
          <a:xfrm>
            <a:off x="5183188" y="457201"/>
            <a:ext cx="6172200" cy="5403852"/>
          </a:xfrm>
          <a:prstGeom prst="rect">
            <a:avLst/>
          </a:prstGeo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CN" altLang="en-US" dirty="0" smtClean="0"/>
              <a:t>单击图标添加图片</a:t>
            </a:r>
            <a:endParaRPr lang="en-US" dirty="0"/>
          </a:p>
        </p:txBody>
      </p:sp>
      <p:sp>
        <p:nvSpPr>
          <p:cNvPr id="4" name="Text Placeholder 3"/>
          <p:cNvSpPr>
            <a:spLocks noGrp="1"/>
          </p:cNvSpPr>
          <p:nvPr>
            <p:ph type="body" sz="half" idx="2"/>
          </p:nvPr>
        </p:nvSpPr>
        <p:spPr>
          <a:xfrm>
            <a:off x="839788" y="2057400"/>
            <a:ext cx="3932237" cy="3811588"/>
          </a:xfrm>
          <a:prstGeom prst="rect">
            <a:avLst/>
          </a:prstGeom>
        </p:spPr>
        <p:txBody>
          <a:bodyPr>
            <a:normAutofit/>
          </a:bodyPr>
          <a:lstStyle>
            <a:lvl1pPr marL="0" indent="0">
              <a:buNone/>
              <a:defRPr sz="20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endParaRPr lang="zh-CN" altLang="en-US" smtClean="0"/>
          </a:p>
        </p:txBody>
      </p:sp>
      <p:sp>
        <p:nvSpPr>
          <p:cNvPr id="5" name="Date Placeholder 4"/>
          <p:cNvSpPr>
            <a:spLocks noGrp="1"/>
          </p:cNvSpPr>
          <p:nvPr>
            <p:ph type="dt" sz="half" idx="10"/>
          </p:nvPr>
        </p:nvSpPr>
        <p:spPr/>
        <p:txBody>
          <a:bodyPr/>
          <a:lstStyle/>
          <a:p>
            <a:fld id="{13D0CE79-49FB-443D-BEF8-6B709DE8FD0C}" type="datetimeFigureOut">
              <a:rPr lang="zh-CN" altLang="en-US" smtClean="0"/>
            </a:fld>
            <a:endParaRPr lang="zh-CN" altLang="en-US"/>
          </a:p>
        </p:txBody>
      </p:sp>
      <p:sp>
        <p:nvSpPr>
          <p:cNvPr id="6" name="Footer Placeholder 5"/>
          <p:cNvSpPr>
            <a:spLocks noGrp="1"/>
          </p:cNvSpPr>
          <p:nvPr>
            <p:ph type="ftr" sz="quarter" idx="11"/>
          </p:nvPr>
        </p:nvSpPr>
        <p:spPr/>
        <p:txBody>
          <a:bodyPr/>
          <a:lstStyle/>
          <a:p>
            <a:endParaRPr lang="zh-CN" altLang="en-US"/>
          </a:p>
        </p:txBody>
      </p:sp>
      <p:sp>
        <p:nvSpPr>
          <p:cNvPr id="7" name="Slide Number Placeholder 6"/>
          <p:cNvSpPr>
            <a:spLocks noGrp="1"/>
          </p:cNvSpPr>
          <p:nvPr>
            <p:ph type="sldNum" sz="quarter" idx="12"/>
          </p:nvPr>
        </p:nvSpPr>
        <p:spPr/>
        <p:txBody>
          <a:bodyPr/>
          <a:lstStyle/>
          <a:p>
            <a:fld id="{EF906490-237C-474C-BA2E-D98840BC1F8F}" type="slidenum">
              <a:rPr lang="zh-CN" altLang="en-US" smtClean="0"/>
            </a:fld>
            <a:endParaRPr lang="zh-CN"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1" y="365125"/>
            <a:ext cx="2628900" cy="5811838"/>
          </a:xfrm>
        </p:spPr>
        <p:txBody>
          <a:bodyPr vert="eaVert"/>
          <a:lstStyle/>
          <a:p>
            <a:r>
              <a:rPr lang="zh-CN" altLang="en-US" smtClean="0"/>
              <a:t>单击此处编辑母版标题样式</a:t>
            </a:r>
            <a:endParaRPr lang="en-US" dirty="0"/>
          </a:p>
        </p:txBody>
      </p:sp>
      <p:sp>
        <p:nvSpPr>
          <p:cNvPr id="3" name="Vertical Text Placeholder 2"/>
          <p:cNvSpPr>
            <a:spLocks noGrp="1"/>
          </p:cNvSpPr>
          <p:nvPr>
            <p:ph type="body" orient="vert" idx="1"/>
          </p:nvPr>
        </p:nvSpPr>
        <p:spPr>
          <a:xfrm>
            <a:off x="838201" y="365125"/>
            <a:ext cx="7734300" cy="5811838"/>
          </a:xfrm>
          <a:prstGeom prst="rect">
            <a:avLst/>
          </a:prstGeom>
        </p:spPr>
        <p:txBody>
          <a:bodyPr vert="eaVert"/>
          <a:lstStyle/>
          <a:p>
            <a:pPr lvl="0"/>
            <a:r>
              <a:rPr lang="zh-CN" altLang="en-US" smtClean="0"/>
              <a:t>单击此处编辑母版文本样式</a:t>
            </a:r>
            <a:endParaRPr lang="zh-CN" altLang="en-US" smtClean="0"/>
          </a:p>
          <a:p>
            <a:pPr lvl="1"/>
            <a:r>
              <a:rPr lang="zh-CN" altLang="en-US" smtClean="0"/>
              <a:t>第二级</a:t>
            </a:r>
            <a:endParaRPr lang="zh-CN" altLang="en-US" smtClean="0"/>
          </a:p>
          <a:p>
            <a:pPr lvl="2"/>
            <a:r>
              <a:rPr lang="zh-CN" altLang="en-US" smtClean="0"/>
              <a:t>第三级</a:t>
            </a:r>
            <a:endParaRPr lang="zh-CN" altLang="en-US" smtClean="0"/>
          </a:p>
          <a:p>
            <a:pPr lvl="3"/>
            <a:r>
              <a:rPr lang="zh-CN" altLang="en-US" smtClean="0"/>
              <a:t>第四级</a:t>
            </a:r>
            <a:endParaRPr lang="zh-CN" altLang="en-US" smtClean="0"/>
          </a:p>
          <a:p>
            <a:pPr lvl="4"/>
            <a:r>
              <a:rPr lang="zh-CN" altLang="en-US" smtClean="0"/>
              <a:t>第五级</a:t>
            </a:r>
            <a:endParaRPr lang="en-US" dirty="0"/>
          </a:p>
        </p:txBody>
      </p:sp>
      <p:sp>
        <p:nvSpPr>
          <p:cNvPr id="4" name="Date Placeholder 3"/>
          <p:cNvSpPr>
            <a:spLocks noGrp="1"/>
          </p:cNvSpPr>
          <p:nvPr>
            <p:ph type="dt" sz="half" idx="10"/>
          </p:nvPr>
        </p:nvSpPr>
        <p:spPr/>
        <p:txBody>
          <a:bodyPr/>
          <a:lstStyle/>
          <a:p>
            <a:fld id="{13D0CE79-49FB-443D-BEF8-6B709DE8FD0C}" type="datetimeFigureOut">
              <a:rPr lang="zh-CN" altLang="en-US" smtClean="0"/>
            </a:fld>
            <a:endParaRPr lang="zh-CN" altLang="en-US"/>
          </a:p>
        </p:txBody>
      </p:sp>
      <p:sp>
        <p:nvSpPr>
          <p:cNvPr id="5" name="Footer Placeholder 4"/>
          <p:cNvSpPr>
            <a:spLocks noGrp="1"/>
          </p:cNvSpPr>
          <p:nvPr>
            <p:ph type="ftr" sz="quarter" idx="11"/>
          </p:nvPr>
        </p:nvSpPr>
        <p:spPr/>
        <p:txBody>
          <a:bodyPr/>
          <a:lstStyle/>
          <a:p>
            <a:endParaRPr lang="zh-CN" altLang="en-US"/>
          </a:p>
        </p:txBody>
      </p:sp>
      <p:sp>
        <p:nvSpPr>
          <p:cNvPr id="6" name="Slide Number Placeholder 5"/>
          <p:cNvSpPr>
            <a:spLocks noGrp="1"/>
          </p:cNvSpPr>
          <p:nvPr>
            <p:ph type="sldNum" sz="quarter" idx="12"/>
          </p:nvPr>
        </p:nvSpPr>
        <p:spPr/>
        <p:txBody>
          <a:bodyPr/>
          <a:lstStyle/>
          <a:p>
            <a:fld id="{EF906490-237C-474C-BA2E-D98840BC1F8F}" type="slidenum">
              <a:rPr lang="zh-CN" altLang="en-US" smtClean="0"/>
            </a:fld>
            <a:endParaRPr lang="zh-CN" altLang="en-US"/>
          </a:p>
        </p:txBody>
      </p:sp>
    </p:spTree>
  </p:cSld>
  <p:clrMapOvr>
    <a:masterClrMapping/>
  </p:clrMapOvr>
</p:sldLayout>
</file>

<file path=ppt/slideMasters/_rels/slideMaster1.xml.rels><?xml version="1.0" encoding="UTF-8" standalone="yes"?>
<Relationships xmlns="http://schemas.openxmlformats.org/package/2006/relationships"><Relationship Id="rId9" Type="http://schemas.openxmlformats.org/officeDocument/2006/relationships/slideLayout" Target="../slideLayouts/slideLayout9.xml"/><Relationship Id="rId8" Type="http://schemas.openxmlformats.org/officeDocument/2006/relationships/slideLayout" Target="../slideLayouts/slideLayout8.xml"/><Relationship Id="rId7" Type="http://schemas.openxmlformats.org/officeDocument/2006/relationships/slideLayout" Target="../slideLayouts/slideLayout7.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 Id="rId3" Type="http://schemas.openxmlformats.org/officeDocument/2006/relationships/slideLayout" Target="../slideLayouts/slideLayout3.xml"/><Relationship Id="rId20" Type="http://schemas.openxmlformats.org/officeDocument/2006/relationships/theme" Target="../theme/theme1.xml"/><Relationship Id="rId2" Type="http://schemas.openxmlformats.org/officeDocument/2006/relationships/slideLayout" Target="../slideLayouts/slideLayout2.xml"/><Relationship Id="rId19" Type="http://schemas.openxmlformats.org/officeDocument/2006/relationships/tags" Target="../tags/tag3.xml"/><Relationship Id="rId18" Type="http://schemas.openxmlformats.org/officeDocument/2006/relationships/tags" Target="../tags/tag2.xml"/><Relationship Id="rId17" Type="http://schemas.openxmlformats.org/officeDocument/2006/relationships/image" Target="../media/image10.png"/><Relationship Id="rId16" Type="http://schemas.openxmlformats.org/officeDocument/2006/relationships/image" Target="../media/image8.png"/><Relationship Id="rId15" Type="http://schemas.openxmlformats.org/officeDocument/2006/relationships/image" Target="../media/image7.png"/><Relationship Id="rId14" Type="http://schemas.openxmlformats.org/officeDocument/2006/relationships/image" Target="../media/image6.png"/><Relationship Id="rId13" Type="http://schemas.openxmlformats.org/officeDocument/2006/relationships/image" Target="../media/image5.png"/><Relationship Id="rId12" Type="http://schemas.openxmlformats.org/officeDocument/2006/relationships/image" Target="../media/image4.png"/><Relationship Id="rId11" Type="http://schemas.openxmlformats.org/officeDocument/2006/relationships/tags" Target="../tags/tag1.xml"/><Relationship Id="rId10" Type="http://schemas.openxmlformats.org/officeDocument/2006/relationships/slideLayout" Target="../slideLayouts/slideLayout10.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9" name="矩形 8"/>
          <p:cNvSpPr/>
          <p:nvPr/>
        </p:nvSpPr>
        <p:spPr>
          <a:xfrm>
            <a:off x="0" y="0"/>
            <a:ext cx="12192000" cy="1447091"/>
          </a:xfrm>
          <a:prstGeom prst="rect">
            <a:avLst/>
          </a:prstGeom>
          <a:solidFill>
            <a:srgbClr val="B7282D"/>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 name="Date Placeholder 3"/>
          <p:cNvSpPr>
            <a:spLocks noGrp="1"/>
          </p:cNvSpPr>
          <p:nvPr>
            <p:ph type="dt" sz="half" idx="2"/>
          </p:nvPr>
        </p:nvSpPr>
        <p:spPr>
          <a:xfrm>
            <a:off x="838200" y="6356352"/>
            <a:ext cx="2743200" cy="365125"/>
          </a:xfrm>
          <a:prstGeom prst="rect">
            <a:avLst/>
          </a:prstGeom>
        </p:spPr>
        <p:txBody>
          <a:bodyPr vert="horz" lIns="91440" tIns="45720" rIns="91440" bIns="45720" rtlCol="0" anchor="ctr"/>
          <a:lstStyle>
            <a:lvl1pPr algn="l">
              <a:defRPr sz="1200">
                <a:solidFill>
                  <a:schemeClr val="bg1">
                    <a:lumMod val="65000"/>
                  </a:schemeClr>
                </a:solidFill>
              </a:defRPr>
            </a:lvl1pPr>
          </a:lstStyle>
          <a:p>
            <a:fld id="{13D0CE79-49FB-443D-BEF8-6B709DE8FD0C}" type="datetimeFigureOut">
              <a:rPr lang="zh-CN" altLang="en-US" smtClean="0"/>
            </a:fld>
            <a:endParaRPr lang="zh-CN" altLang="en-US"/>
          </a:p>
        </p:txBody>
      </p:sp>
      <p:sp>
        <p:nvSpPr>
          <p:cNvPr id="5" name="Footer Placeholder 4"/>
          <p:cNvSpPr>
            <a:spLocks noGrp="1"/>
          </p:cNvSpPr>
          <p:nvPr>
            <p:ph type="ftr" sz="quarter" idx="3"/>
          </p:nvPr>
        </p:nvSpPr>
        <p:spPr>
          <a:xfrm>
            <a:off x="4038600" y="6356352"/>
            <a:ext cx="4114800" cy="365125"/>
          </a:xfrm>
          <a:prstGeom prst="rect">
            <a:avLst/>
          </a:prstGeom>
        </p:spPr>
        <p:txBody>
          <a:bodyPr vert="horz" lIns="91440" tIns="45720" rIns="91440" bIns="45720" rtlCol="0" anchor="ctr"/>
          <a:lstStyle>
            <a:lvl1pPr algn="ctr">
              <a:defRPr sz="1200">
                <a:solidFill>
                  <a:schemeClr val="bg1">
                    <a:lumMod val="65000"/>
                  </a:schemeClr>
                </a:solidFill>
              </a:defRPr>
            </a:lvl1pPr>
          </a:lstStyle>
          <a:p>
            <a:endParaRPr lang="zh-CN" altLang="en-US"/>
          </a:p>
        </p:txBody>
      </p:sp>
      <p:sp>
        <p:nvSpPr>
          <p:cNvPr id="6" name="Slide Number Placeholder 5"/>
          <p:cNvSpPr>
            <a:spLocks noGrp="1"/>
          </p:cNvSpPr>
          <p:nvPr>
            <p:ph type="sldNum" sz="quarter" idx="4"/>
          </p:nvPr>
        </p:nvSpPr>
        <p:spPr>
          <a:xfrm>
            <a:off x="8610600" y="6356352"/>
            <a:ext cx="2743200" cy="365125"/>
          </a:xfrm>
          <a:prstGeom prst="rect">
            <a:avLst/>
          </a:prstGeom>
        </p:spPr>
        <p:txBody>
          <a:bodyPr vert="horz" lIns="91440" tIns="45720" rIns="91440" bIns="45720" rtlCol="0" anchor="ctr"/>
          <a:lstStyle>
            <a:lvl1pPr algn="r">
              <a:defRPr sz="1200">
                <a:solidFill>
                  <a:schemeClr val="bg1">
                    <a:lumMod val="65000"/>
                  </a:schemeClr>
                </a:solidFill>
              </a:defRPr>
            </a:lvl1pPr>
          </a:lstStyle>
          <a:p>
            <a:fld id="{EF906490-237C-474C-BA2E-D98840BC1F8F}" type="slidenum">
              <a:rPr lang="zh-CN" altLang="en-US" smtClean="0"/>
            </a:fld>
            <a:endParaRPr lang="zh-CN" altLang="en-US"/>
          </a:p>
        </p:txBody>
      </p:sp>
      <p:sp>
        <p:nvSpPr>
          <p:cNvPr id="2" name="Title Placeholder 1"/>
          <p:cNvSpPr>
            <a:spLocks noGrp="1"/>
          </p:cNvSpPr>
          <p:nvPr>
            <p:ph type="title"/>
            <p:custDataLst>
              <p:tags r:id="rId11"/>
            </p:custDataLst>
          </p:nvPr>
        </p:nvSpPr>
        <p:spPr>
          <a:xfrm>
            <a:off x="1505197" y="368208"/>
            <a:ext cx="7882203" cy="909049"/>
          </a:xfrm>
          <a:prstGeom prst="rect">
            <a:avLst/>
          </a:prstGeom>
        </p:spPr>
        <p:txBody>
          <a:bodyPr vert="horz" lIns="91440" tIns="45720" rIns="91440" bIns="45720" rtlCol="0" anchor="ctr">
            <a:noAutofit/>
          </a:bodyPr>
          <a:lstStyle/>
          <a:p>
            <a:r>
              <a:rPr lang="zh-CN" altLang="en-US" dirty="0" smtClean="0"/>
              <a:t>单击此处编辑母版标题样式</a:t>
            </a:r>
            <a:endParaRPr lang="en-US" dirty="0"/>
          </a:p>
        </p:txBody>
      </p:sp>
      <p:pic>
        <p:nvPicPr>
          <p:cNvPr id="10" name="图片 9"/>
          <p:cNvPicPr>
            <a:picLocks noChangeAspect="1"/>
          </p:cNvPicPr>
          <p:nvPr/>
        </p:nvPicPr>
        <p:blipFill>
          <a:blip r:embed="rId12">
            <a:lum bright="70000" contrast="-70000"/>
            <a:extLst>
              <a:ext uri="{28A0092B-C50C-407E-A947-70E740481C1C}">
                <a14:useLocalDpi xmlns:a14="http://schemas.microsoft.com/office/drawing/2010/main" val="0"/>
              </a:ext>
            </a:extLst>
          </a:blip>
          <a:stretch>
            <a:fillRect/>
          </a:stretch>
        </p:blipFill>
        <p:spPr>
          <a:xfrm>
            <a:off x="242815" y="561561"/>
            <a:ext cx="1164257" cy="807374"/>
          </a:xfrm>
          <a:prstGeom prst="rect">
            <a:avLst/>
          </a:prstGeom>
        </p:spPr>
      </p:pic>
      <p:pic>
        <p:nvPicPr>
          <p:cNvPr id="11" name="图片 10"/>
          <p:cNvPicPr>
            <a:picLocks noChangeAspect="1"/>
          </p:cNvPicPr>
          <p:nvPr/>
        </p:nvPicPr>
        <p:blipFill>
          <a:blip r:embed="rId13" cstate="print">
            <a:lum bright="70000" contrast="-70000"/>
            <a:extLst>
              <a:ext uri="{28A0092B-C50C-407E-A947-70E740481C1C}">
                <a14:useLocalDpi xmlns:a14="http://schemas.microsoft.com/office/drawing/2010/main" val="0"/>
              </a:ext>
            </a:extLst>
          </a:blip>
          <a:stretch>
            <a:fillRect/>
          </a:stretch>
        </p:blipFill>
        <p:spPr>
          <a:xfrm rot="20594421">
            <a:off x="9392961" y="948935"/>
            <a:ext cx="328038" cy="421763"/>
          </a:xfrm>
          <a:prstGeom prst="rect">
            <a:avLst/>
          </a:prstGeom>
        </p:spPr>
      </p:pic>
      <p:pic>
        <p:nvPicPr>
          <p:cNvPr id="13" name="图片 12"/>
          <p:cNvPicPr>
            <a:picLocks noChangeAspect="1"/>
          </p:cNvPicPr>
          <p:nvPr/>
        </p:nvPicPr>
        <p:blipFill>
          <a:blip r:embed="rId14" cstate="print">
            <a:lum bright="70000" contrast="-70000"/>
            <a:extLst>
              <a:ext uri="{28A0092B-C50C-407E-A947-70E740481C1C}">
                <a14:useLocalDpi xmlns:a14="http://schemas.microsoft.com/office/drawing/2010/main" val="0"/>
              </a:ext>
            </a:extLst>
          </a:blip>
          <a:stretch>
            <a:fillRect/>
          </a:stretch>
        </p:blipFill>
        <p:spPr>
          <a:xfrm rot="20116711">
            <a:off x="10917773" y="242658"/>
            <a:ext cx="256800" cy="205440"/>
          </a:xfrm>
          <a:prstGeom prst="rect">
            <a:avLst/>
          </a:prstGeom>
        </p:spPr>
      </p:pic>
      <p:pic>
        <p:nvPicPr>
          <p:cNvPr id="16" name="图片 15"/>
          <p:cNvPicPr>
            <a:picLocks noChangeAspect="1"/>
          </p:cNvPicPr>
          <p:nvPr/>
        </p:nvPicPr>
        <p:blipFill>
          <a:blip r:embed="rId15" cstate="print">
            <a:lum bright="70000" contrast="-70000"/>
            <a:extLst>
              <a:ext uri="{28A0092B-C50C-407E-A947-70E740481C1C}">
                <a14:useLocalDpi xmlns:a14="http://schemas.microsoft.com/office/drawing/2010/main" val="0"/>
              </a:ext>
            </a:extLst>
          </a:blip>
          <a:stretch>
            <a:fillRect/>
          </a:stretch>
        </p:blipFill>
        <p:spPr>
          <a:xfrm rot="1951717">
            <a:off x="11422149" y="440265"/>
            <a:ext cx="439019" cy="567937"/>
          </a:xfrm>
          <a:prstGeom prst="rect">
            <a:avLst/>
          </a:prstGeom>
        </p:spPr>
      </p:pic>
      <p:pic>
        <p:nvPicPr>
          <p:cNvPr id="17" name="图片 16"/>
          <p:cNvPicPr>
            <a:picLocks noChangeAspect="1"/>
          </p:cNvPicPr>
          <p:nvPr/>
        </p:nvPicPr>
        <p:blipFill>
          <a:blip r:embed="rId16" cstate="print">
            <a:lum bright="70000" contrast="-70000"/>
            <a:extLst>
              <a:ext uri="{28A0092B-C50C-407E-A947-70E740481C1C}">
                <a14:useLocalDpi xmlns:a14="http://schemas.microsoft.com/office/drawing/2010/main" val="0"/>
              </a:ext>
            </a:extLst>
          </a:blip>
          <a:stretch>
            <a:fillRect/>
          </a:stretch>
        </p:blipFill>
        <p:spPr>
          <a:xfrm>
            <a:off x="10541070" y="907057"/>
            <a:ext cx="410239" cy="388647"/>
          </a:xfrm>
          <a:prstGeom prst="rect">
            <a:avLst/>
          </a:prstGeom>
        </p:spPr>
      </p:pic>
      <p:pic>
        <p:nvPicPr>
          <p:cNvPr id="18" name="图片 17"/>
          <p:cNvPicPr>
            <a:picLocks noChangeAspect="1"/>
          </p:cNvPicPr>
          <p:nvPr/>
        </p:nvPicPr>
        <p:blipFill>
          <a:blip r:embed="rId17" cstate="print">
            <a:lum bright="70000" contrast="-70000"/>
            <a:extLst>
              <a:ext uri="{28A0092B-C50C-407E-A947-70E740481C1C}">
                <a14:useLocalDpi xmlns:a14="http://schemas.microsoft.com/office/drawing/2010/main" val="0"/>
              </a:ext>
            </a:extLst>
          </a:blip>
          <a:stretch>
            <a:fillRect/>
          </a:stretch>
        </p:blipFill>
        <p:spPr>
          <a:xfrm rot="19904388">
            <a:off x="9876352" y="250050"/>
            <a:ext cx="521278" cy="697774"/>
          </a:xfrm>
          <a:prstGeom prst="rect">
            <a:avLst/>
          </a:prstGeom>
        </p:spPr>
      </p:pic>
      <p:sp>
        <p:nvSpPr>
          <p:cNvPr id="7" name="文本占位符 6"/>
          <p:cNvSpPr>
            <a:spLocks noGrp="1"/>
          </p:cNvSpPr>
          <p:nvPr>
            <p:ph type="body" idx="1"/>
            <p:custDataLst>
              <p:tags r:id="rId18"/>
            </p:custDataLst>
          </p:nvPr>
        </p:nvSpPr>
        <p:spPr>
          <a:xfrm>
            <a:off x="838200" y="1825625"/>
            <a:ext cx="10515600" cy="4351338"/>
          </a:xfrm>
          <a:prstGeom prst="rect">
            <a:avLst/>
          </a:prstGeom>
        </p:spPr>
        <p:txBody>
          <a:bodyPr vert="horz" lIns="91440" tIns="45720" rIns="91440" bIns="45720" rtlCol="0">
            <a:normAutofit/>
          </a:bodyPr>
          <a:lstStyle/>
          <a:p>
            <a:pPr lvl="0"/>
            <a:r>
              <a:rPr lang="zh-CN" altLang="en-US" dirty="0" smtClean="0"/>
              <a:t>单击此处编辑母版文本样式</a:t>
            </a:r>
            <a:endParaRPr lang="zh-CN" altLang="en-US" dirty="0" smtClean="0"/>
          </a:p>
          <a:p>
            <a:pPr lvl="1"/>
            <a:r>
              <a:rPr lang="zh-CN" altLang="en-US" dirty="0" smtClean="0"/>
              <a:t>第二级</a:t>
            </a:r>
            <a:endParaRPr lang="zh-CN" altLang="en-US" dirty="0" smtClean="0"/>
          </a:p>
          <a:p>
            <a:pPr lvl="2"/>
            <a:r>
              <a:rPr lang="zh-CN" altLang="en-US" dirty="0" smtClean="0"/>
              <a:t>第三级</a:t>
            </a:r>
            <a:endParaRPr lang="zh-CN" altLang="en-US" dirty="0" smtClean="0"/>
          </a:p>
          <a:p>
            <a:pPr lvl="3"/>
            <a:r>
              <a:rPr lang="zh-CN" altLang="en-US" dirty="0" smtClean="0"/>
              <a:t>第四级</a:t>
            </a:r>
            <a:endParaRPr lang="zh-CN" altLang="en-US" dirty="0" smtClean="0"/>
          </a:p>
          <a:p>
            <a:pPr lvl="4"/>
            <a:r>
              <a:rPr lang="zh-CN" altLang="en-US" dirty="0" smtClean="0"/>
              <a:t>第五级</a:t>
            </a:r>
            <a:endParaRPr lang="zh-CN" altLang="en-US" dirty="0"/>
          </a:p>
        </p:txBody>
      </p:sp>
      <p:sp>
        <p:nvSpPr>
          <p:cNvPr id="3" name="KSO_TEMPLATE" hidden="1"/>
          <p:cNvSpPr/>
          <p:nvPr>
            <p:custDataLst>
              <p:tags r:id="rId19"/>
            </p:custDataLst>
          </p:nvPr>
        </p:nvSpPr>
        <p:spPr>
          <a:xfrm>
            <a:off x="0" y="0"/>
            <a:ext cx="0" cy="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xStyles>
    <p:titleStyle>
      <a:lvl1pPr algn="l" defTabSz="914400" rtl="0" eaLnBrk="1" latinLnBrk="0" hangingPunct="1">
        <a:lnSpc>
          <a:spcPct val="90000"/>
        </a:lnSpc>
        <a:spcBef>
          <a:spcPct val="0"/>
        </a:spcBef>
        <a:buNone/>
        <a:defRPr sz="3200" kern="1200">
          <a:solidFill>
            <a:schemeClr val="accent1">
              <a:lumMod val="20000"/>
              <a:lumOff val="80000"/>
            </a:schemeClr>
          </a:solidFill>
          <a:latin typeface="+mj-lt"/>
          <a:ea typeface="+mj-ea"/>
          <a:cs typeface="+mj-cs"/>
        </a:defRPr>
      </a:lvl1pPr>
    </p:titleStyle>
    <p:bodyStyle>
      <a:lvl1pPr marL="357505" indent="-357505" algn="l" defTabSz="914400" rtl="0" eaLnBrk="1" latinLnBrk="0" hangingPunct="1">
        <a:lnSpc>
          <a:spcPct val="90000"/>
        </a:lnSpc>
        <a:spcBef>
          <a:spcPts val="1800"/>
        </a:spcBef>
        <a:buClr>
          <a:schemeClr val="accent1"/>
        </a:buClr>
        <a:buSzPct val="80000"/>
        <a:buFont typeface="Wingdings" panose="05000000000000000000" pitchFamily="2" charset="2"/>
        <a:buChar char="l"/>
        <a:defRPr sz="2400" kern="1200">
          <a:solidFill>
            <a:schemeClr val="bg1"/>
          </a:solidFill>
          <a:latin typeface="+mn-lt"/>
          <a:ea typeface="+mn-ea"/>
          <a:cs typeface="+mn-cs"/>
        </a:defRPr>
      </a:lvl1pPr>
      <a:lvl2pPr marL="357505" indent="-357505" algn="l" defTabSz="914400" rtl="0" eaLnBrk="1" latinLnBrk="0" hangingPunct="1">
        <a:lnSpc>
          <a:spcPct val="130000"/>
        </a:lnSpc>
        <a:spcBef>
          <a:spcPts val="0"/>
        </a:spcBef>
        <a:buFont typeface="Calibri" panose="020F0502020204030204" charset="0"/>
        <a:buChar char=" "/>
        <a:defRPr sz="1600" kern="1200">
          <a:solidFill>
            <a:schemeClr val="bg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bg1">
              <a:lumMod val="50000"/>
            </a:schemeClr>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bg1">
              <a:lumMod val="50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4.xml"/></Relationships>
</file>

<file path=ppt/slides/_rels/slide10.xml.rels><?xml version="1.0" encoding="UTF-8" standalone="yes"?>
<Relationships xmlns="http://schemas.openxmlformats.org/package/2006/relationships"><Relationship Id="rId6" Type="http://schemas.openxmlformats.org/officeDocument/2006/relationships/slideLayout" Target="../slideLayouts/slideLayout7.xml"/><Relationship Id="rId5" Type="http://schemas.openxmlformats.org/officeDocument/2006/relationships/tags" Target="../tags/tag13.xml"/><Relationship Id="rId4" Type="http://schemas.openxmlformats.org/officeDocument/2006/relationships/image" Target="../media/image21.jpeg"/><Relationship Id="rId3" Type="http://schemas.openxmlformats.org/officeDocument/2006/relationships/image" Target="../media/image20.jpeg"/><Relationship Id="rId2" Type="http://schemas.openxmlformats.org/officeDocument/2006/relationships/image" Target="../media/image19.jpeg"/><Relationship Id="rId1" Type="http://schemas.openxmlformats.org/officeDocument/2006/relationships/image" Target="../media/image18.jpeg"/></Relationships>
</file>

<file path=ppt/slides/_rels/slide11.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14.xml"/><Relationship Id="rId3" Type="http://schemas.openxmlformats.org/officeDocument/2006/relationships/image" Target="../media/image24.png"/><Relationship Id="rId2" Type="http://schemas.openxmlformats.org/officeDocument/2006/relationships/image" Target="../media/image23.png"/><Relationship Id="rId1" Type="http://schemas.openxmlformats.org/officeDocument/2006/relationships/image" Target="../media/image22.png"/></Relationships>
</file>

<file path=ppt/slides/_rels/slide12.xml.rels><?xml version="1.0" encoding="UTF-8" standalone="yes"?>
<Relationships xmlns="http://schemas.openxmlformats.org/package/2006/relationships"><Relationship Id="rId5" Type="http://schemas.openxmlformats.org/officeDocument/2006/relationships/slideLayout" Target="../slideLayouts/slideLayout7.xml"/><Relationship Id="rId4" Type="http://schemas.openxmlformats.org/officeDocument/2006/relationships/tags" Target="../tags/tag15.xml"/><Relationship Id="rId3" Type="http://schemas.openxmlformats.org/officeDocument/2006/relationships/image" Target="../media/image25.png"/><Relationship Id="rId2" Type="http://schemas.openxmlformats.org/officeDocument/2006/relationships/image" Target="../media/image9.png"/><Relationship Id="rId1" Type="http://schemas.openxmlformats.org/officeDocument/2006/relationships/image" Target="../media/image4.png"/></Relationships>
</file>

<file path=ppt/slides/_rels/slide13.xml.rels><?xml version="1.0" encoding="UTF-8" standalone="yes"?>
<Relationships xmlns="http://schemas.openxmlformats.org/package/2006/relationships"><Relationship Id="rId2" Type="http://schemas.openxmlformats.org/officeDocument/2006/relationships/slideLayout" Target="../slideLayouts/slideLayout6.xml"/><Relationship Id="rId1" Type="http://schemas.openxmlformats.org/officeDocument/2006/relationships/tags" Target="../tags/tag16.xml"/></Relationships>
</file>

<file path=ppt/slides/_rels/slide2.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5.xml"/><Relationship Id="rId2" Type="http://schemas.openxmlformats.org/officeDocument/2006/relationships/image" Target="../media/image9.png"/><Relationship Id="rId1" Type="http://schemas.openxmlformats.org/officeDocument/2006/relationships/image" Target="../media/image4.png"/></Relationships>
</file>

<file path=ppt/slides/_rels/slide3.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6.xml"/><Relationship Id="rId2" Type="http://schemas.openxmlformats.org/officeDocument/2006/relationships/image" Target="../media/image9.png"/><Relationship Id="rId1" Type="http://schemas.openxmlformats.org/officeDocument/2006/relationships/image" Target="../media/image4.png"/></Relationships>
</file>

<file path=ppt/slides/_rels/slide4.xml.rels><?xml version="1.0" encoding="UTF-8" standalone="yes"?>
<Relationships xmlns="http://schemas.openxmlformats.org/package/2006/relationships"><Relationship Id="rId6" Type="http://schemas.openxmlformats.org/officeDocument/2006/relationships/notesSlide" Target="../notesSlides/notesSlide2.xml"/><Relationship Id="rId5" Type="http://schemas.openxmlformats.org/officeDocument/2006/relationships/slideLayout" Target="../slideLayouts/slideLayout7.xml"/><Relationship Id="rId4" Type="http://schemas.openxmlformats.org/officeDocument/2006/relationships/tags" Target="../tags/tag7.xml"/><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image" Target="../media/image11.jpeg"/></Relationships>
</file>

<file path=ppt/slides/_rels/slide5.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7.xml"/><Relationship Id="rId1" Type="http://schemas.openxmlformats.org/officeDocument/2006/relationships/tags" Target="../tags/tag8.xml"/></Relationships>
</file>

<file path=ppt/slides/_rels/slide6.xml.rels><?xml version="1.0" encoding="UTF-8" standalone="yes"?>
<Relationships xmlns="http://schemas.openxmlformats.org/package/2006/relationships"><Relationship Id="rId5" Type="http://schemas.openxmlformats.org/officeDocument/2006/relationships/notesSlide" Target="../notesSlides/notesSlide4.xml"/><Relationship Id="rId4" Type="http://schemas.openxmlformats.org/officeDocument/2006/relationships/slideLayout" Target="../slideLayouts/slideLayout7.xml"/><Relationship Id="rId3" Type="http://schemas.openxmlformats.org/officeDocument/2006/relationships/tags" Target="../tags/tag9.xml"/><Relationship Id="rId2" Type="http://schemas.openxmlformats.org/officeDocument/2006/relationships/image" Target="../media/image15.jpeg"/><Relationship Id="rId1" Type="http://schemas.openxmlformats.org/officeDocument/2006/relationships/image" Target="../media/image14.jpeg"/></Relationships>
</file>

<file path=ppt/slides/_rels/slide7.xml.rels><?xml version="1.0" encoding="UTF-8" standalone="yes"?>
<Relationships xmlns="http://schemas.openxmlformats.org/package/2006/relationships"><Relationship Id="rId4" Type="http://schemas.openxmlformats.org/officeDocument/2006/relationships/notesSlide" Target="../notesSlides/notesSlide5.xml"/><Relationship Id="rId3" Type="http://schemas.openxmlformats.org/officeDocument/2006/relationships/slideLayout" Target="../slideLayouts/slideLayout7.xml"/><Relationship Id="rId2" Type="http://schemas.openxmlformats.org/officeDocument/2006/relationships/tags" Target="../tags/tag10.xml"/><Relationship Id="rId1" Type="http://schemas.openxmlformats.org/officeDocument/2006/relationships/image" Target="../media/image16.jpeg"/></Relationships>
</file>

<file path=ppt/slides/_rels/slide8.xml.rels><?xml version="1.0" encoding="UTF-8" standalone="yes"?>
<Relationships xmlns="http://schemas.openxmlformats.org/package/2006/relationships"><Relationship Id="rId4" Type="http://schemas.openxmlformats.org/officeDocument/2006/relationships/slideLayout" Target="../slideLayouts/slideLayout7.xml"/><Relationship Id="rId3" Type="http://schemas.openxmlformats.org/officeDocument/2006/relationships/tags" Target="../tags/tag11.xml"/><Relationship Id="rId2" Type="http://schemas.openxmlformats.org/officeDocument/2006/relationships/image" Target="../media/image9.png"/><Relationship Id="rId1" Type="http://schemas.openxmlformats.org/officeDocument/2006/relationships/image" Target="../media/image4.png"/></Relationships>
</file>

<file path=ppt/slides/_rels/slide9.xml.rels><?xml version="1.0" encoding="UTF-8" standalone="yes"?>
<Relationships xmlns="http://schemas.openxmlformats.org/package/2006/relationships"><Relationship Id="rId3" Type="http://schemas.openxmlformats.org/officeDocument/2006/relationships/slideLayout" Target="../slideLayouts/slideLayout7.xml"/><Relationship Id="rId2" Type="http://schemas.openxmlformats.org/officeDocument/2006/relationships/tags" Target="../tags/tag12.xml"/><Relationship Id="rId1" Type="http://schemas.openxmlformats.org/officeDocument/2006/relationships/image" Target="../media/image17.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标题 5"/>
          <p:cNvSpPr>
            <a:spLocks noGrp="1"/>
          </p:cNvSpPr>
          <p:nvPr>
            <p:ph type="ctrTitle"/>
          </p:nvPr>
        </p:nvSpPr>
        <p:spPr/>
        <p:txBody>
          <a:bodyPr>
            <a:normAutofit fontScale="90000"/>
          </a:bodyPr>
          <a:lstStyle/>
          <a:p>
            <a:r>
              <a:rPr lang="zh-CN" altLang="en-US" dirty="0"/>
              <a:t>香港睿思教育集团需求文档签订</a:t>
            </a:r>
            <a:br>
              <a:rPr lang="zh-CN" altLang="en-US" dirty="0"/>
            </a:br>
            <a:r>
              <a:rPr lang="zh-CN" altLang="en-US" dirty="0"/>
              <a:t>与合同制作汇报</a:t>
            </a:r>
            <a:endParaRPr lang="zh-CN" altLang="en-US" dirty="0"/>
          </a:p>
        </p:txBody>
      </p:sp>
      <p:sp>
        <p:nvSpPr>
          <p:cNvPr id="7" name="副标题 6"/>
          <p:cNvSpPr>
            <a:spLocks noGrp="1"/>
          </p:cNvSpPr>
          <p:nvPr>
            <p:ph type="subTitle" idx="1"/>
          </p:nvPr>
        </p:nvSpPr>
        <p:spPr/>
        <p:txBody>
          <a:bodyPr>
            <a:normAutofit fontScale="72500"/>
          </a:bodyPr>
          <a:lstStyle/>
          <a:p>
            <a:r>
              <a:rPr lang="zh-CN" altLang="en-US" dirty="0"/>
              <a:t>启扬团队 </a:t>
            </a:r>
            <a:r>
              <a:rPr lang="en-US" altLang="zh-CN" dirty="0"/>
              <a:t>2017</a:t>
            </a:r>
            <a:r>
              <a:rPr lang="zh-CN" altLang="en-US" dirty="0"/>
              <a:t>年</a:t>
            </a:r>
            <a:r>
              <a:rPr lang="en-US" altLang="zh-CN" dirty="0"/>
              <a:t>10</a:t>
            </a:r>
            <a:r>
              <a:rPr lang="zh-CN" altLang="en-US" dirty="0"/>
              <a:t>月</a:t>
            </a:r>
            <a:r>
              <a:rPr lang="en-US" altLang="zh-CN" dirty="0"/>
              <a:t>17</a:t>
            </a:r>
            <a:r>
              <a:rPr lang="zh-CN" altLang="en-US" dirty="0"/>
              <a:t>日</a:t>
            </a:r>
            <a:endParaRPr lang="zh-CN" altLang="en-US" dirty="0"/>
          </a:p>
        </p:txBody>
      </p:sp>
    </p:spTree>
    <p:custDataLst>
      <p:tags r:id="rId1"/>
    </p:custData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719117" y="1274046"/>
            <a:ext cx="4759428" cy="833911"/>
          </a:xfrm>
          <a:prstGeom prst="rect">
            <a:avLst/>
          </a:prstGeom>
          <a:noFill/>
        </p:spPr>
        <p:txBody>
          <a:bodyPr wrap="square" rtlCol="0" anchor="ctr">
            <a:noAutofit/>
          </a:bodyPr>
          <a:lstStyle/>
          <a:p>
            <a:pPr algn="ctr">
              <a:lnSpc>
                <a:spcPct val="150000"/>
              </a:lnSpc>
            </a:pPr>
            <a:r>
              <a:rPr lang="en-US" altLang="zh-CN" sz="3200" dirty="0">
                <a:solidFill>
                  <a:schemeClr val="accent1"/>
                </a:solidFill>
                <a:latin typeface="+mj-lt"/>
              </a:rPr>
              <a:t>2.2</a:t>
            </a:r>
            <a:r>
              <a:rPr lang="zh-CN" altLang="en-US" sz="3200" dirty="0">
                <a:solidFill>
                  <a:schemeClr val="accent1"/>
                </a:solidFill>
                <a:latin typeface="+mj-lt"/>
              </a:rPr>
              <a:t>开会讨论</a:t>
            </a:r>
            <a:endParaRPr lang="zh-CN" altLang="en-US" sz="3200" dirty="0">
              <a:solidFill>
                <a:schemeClr val="accent1"/>
              </a:solidFill>
              <a:latin typeface="+mj-lt"/>
            </a:endParaRPr>
          </a:p>
        </p:txBody>
      </p:sp>
      <p:sp>
        <p:nvSpPr>
          <p:cNvPr id="7" name="文本框 6"/>
          <p:cNvSpPr txBox="1"/>
          <p:nvPr/>
        </p:nvSpPr>
        <p:spPr>
          <a:xfrm>
            <a:off x="348328" y="4378320"/>
            <a:ext cx="7501007" cy="1325325"/>
          </a:xfrm>
          <a:prstGeom prst="rect">
            <a:avLst/>
          </a:prstGeom>
          <a:noFill/>
        </p:spPr>
        <p:txBody>
          <a:bodyPr wrap="square" rtlCol="0" anchor="ctr">
            <a:no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en-US" sz="1600" dirty="0">
              <a:ln w="3175">
                <a:noFill/>
              </a:ln>
              <a:solidFill>
                <a:srgbClr val="FEFFFF"/>
              </a:solidFill>
            </a:endParaRPr>
          </a:p>
        </p:txBody>
      </p:sp>
      <p:sp>
        <p:nvSpPr>
          <p:cNvPr id="3" name="文本框 2"/>
          <p:cNvSpPr txBox="1"/>
          <p:nvPr/>
        </p:nvSpPr>
        <p:spPr>
          <a:xfrm>
            <a:off x="1816735" y="3660775"/>
            <a:ext cx="3611880" cy="368300"/>
          </a:xfrm>
          <a:prstGeom prst="rect">
            <a:avLst/>
          </a:prstGeom>
          <a:noFill/>
        </p:spPr>
        <p:txBody>
          <a:bodyPr wrap="none" rtlCol="0">
            <a:spAutoFit/>
            <a:scene3d>
              <a:camera prst="orthographicFront"/>
              <a:lightRig rig="threePt" dir="t"/>
            </a:scene3d>
          </a:bodyPr>
          <a:p>
            <a:r>
              <a:rPr lang="zh-CN" altLang="en-US">
                <a:solidFill>
                  <a:schemeClr val="accent1"/>
                </a:solidFill>
                <a:effectLst>
                  <a:outerShdw blurRad="38100" dist="25400" dir="5400000" algn="ctr" rotWithShape="0">
                    <a:srgbClr val="6E747A">
                      <a:alpha val="43000"/>
                    </a:srgbClr>
                  </a:outerShdw>
                </a:effectLst>
              </a:rPr>
              <a:t>在教室机房和三食堂进行开会讨论</a:t>
            </a:r>
            <a:endParaRPr lang="zh-CN" altLang="en-US">
              <a:solidFill>
                <a:schemeClr val="accent1"/>
              </a:solidFill>
              <a:effectLst>
                <a:outerShdw blurRad="38100" dist="25400" dir="5400000" algn="ctr" rotWithShape="0">
                  <a:srgbClr val="6E747A">
                    <a:alpha val="43000"/>
                  </a:srgbClr>
                </a:outerShdw>
              </a:effectLst>
            </a:endParaRPr>
          </a:p>
        </p:txBody>
      </p:sp>
      <p:pic>
        <p:nvPicPr>
          <p:cNvPr id="4" name="图片 3" descr="5D467B44C3E45E1C9407DA1CB0B1CAD5"/>
          <p:cNvPicPr>
            <a:picLocks noChangeAspect="1"/>
          </p:cNvPicPr>
          <p:nvPr/>
        </p:nvPicPr>
        <p:blipFill>
          <a:blip r:embed="rId1"/>
          <a:stretch>
            <a:fillRect/>
          </a:stretch>
        </p:blipFill>
        <p:spPr>
          <a:xfrm>
            <a:off x="6051550" y="1870710"/>
            <a:ext cx="2762250" cy="2072005"/>
          </a:xfrm>
          <a:prstGeom prst="rect">
            <a:avLst/>
          </a:prstGeom>
        </p:spPr>
      </p:pic>
      <p:pic>
        <p:nvPicPr>
          <p:cNvPr id="6" name="图片 5" descr="7CF7ADCE42187B64425C96C3628311D3"/>
          <p:cNvPicPr>
            <a:picLocks noChangeAspect="1"/>
          </p:cNvPicPr>
          <p:nvPr/>
        </p:nvPicPr>
        <p:blipFill>
          <a:blip r:embed="rId2"/>
          <a:stretch>
            <a:fillRect/>
          </a:stretch>
        </p:blipFill>
        <p:spPr>
          <a:xfrm>
            <a:off x="8924290" y="1870710"/>
            <a:ext cx="2762885" cy="2072640"/>
          </a:xfrm>
          <a:prstGeom prst="rect">
            <a:avLst/>
          </a:prstGeom>
        </p:spPr>
      </p:pic>
      <p:pic>
        <p:nvPicPr>
          <p:cNvPr id="8" name="图片 7" descr="B73A7BA990153BE8BC65757BBE136F03"/>
          <p:cNvPicPr>
            <a:picLocks noChangeAspect="1"/>
          </p:cNvPicPr>
          <p:nvPr/>
        </p:nvPicPr>
        <p:blipFill>
          <a:blip r:embed="rId3"/>
          <a:stretch>
            <a:fillRect/>
          </a:stretch>
        </p:blipFill>
        <p:spPr>
          <a:xfrm>
            <a:off x="6051550" y="4029710"/>
            <a:ext cx="2762885" cy="2072640"/>
          </a:xfrm>
          <a:prstGeom prst="rect">
            <a:avLst/>
          </a:prstGeom>
        </p:spPr>
      </p:pic>
      <p:pic>
        <p:nvPicPr>
          <p:cNvPr id="9" name="图片 8" descr="B136BD5B78C82C7500C2C8FACBF06A22"/>
          <p:cNvPicPr>
            <a:picLocks noChangeAspect="1"/>
          </p:cNvPicPr>
          <p:nvPr/>
        </p:nvPicPr>
        <p:blipFill>
          <a:blip r:embed="rId4"/>
          <a:stretch>
            <a:fillRect/>
          </a:stretch>
        </p:blipFill>
        <p:spPr>
          <a:xfrm>
            <a:off x="8924925" y="4029710"/>
            <a:ext cx="2762250" cy="2072005"/>
          </a:xfrm>
          <a:prstGeom prst="rect">
            <a:avLst/>
          </a:prstGeom>
        </p:spPr>
      </p:pic>
    </p:spTree>
    <p:custDataLst>
      <p:tags r:id="rId5"/>
    </p:custData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719752" y="376156"/>
            <a:ext cx="4759428" cy="833911"/>
          </a:xfrm>
          <a:prstGeom prst="rect">
            <a:avLst/>
          </a:prstGeom>
          <a:noFill/>
        </p:spPr>
        <p:txBody>
          <a:bodyPr wrap="square" rtlCol="0" anchor="ctr">
            <a:noAutofit/>
          </a:bodyPr>
          <a:lstStyle/>
          <a:p>
            <a:pPr algn="ctr">
              <a:lnSpc>
                <a:spcPct val="150000"/>
              </a:lnSpc>
            </a:pPr>
            <a:r>
              <a:rPr lang="en-US" altLang="zh-CN" sz="3200" dirty="0">
                <a:solidFill>
                  <a:schemeClr val="tx1"/>
                </a:solidFill>
                <a:effectLst>
                  <a:outerShdw blurRad="38100" dist="19050" dir="2700000" algn="tl" rotWithShape="0">
                    <a:schemeClr val="dk1">
                      <a:alpha val="40000"/>
                    </a:schemeClr>
                  </a:outerShdw>
                </a:effectLst>
                <a:latin typeface="+mj-lt"/>
              </a:rPr>
              <a:t>2.3</a:t>
            </a:r>
            <a:r>
              <a:rPr lang="zh-CN" altLang="en-US" sz="3200" dirty="0">
                <a:solidFill>
                  <a:schemeClr val="tx1"/>
                </a:solidFill>
                <a:effectLst>
                  <a:outerShdw blurRad="38100" dist="19050" dir="2700000" algn="tl" rotWithShape="0">
                    <a:schemeClr val="dk1">
                      <a:alpha val="40000"/>
                    </a:schemeClr>
                  </a:outerShdw>
                </a:effectLst>
                <a:latin typeface="+mj-lt"/>
              </a:rPr>
              <a:t>文档制作</a:t>
            </a:r>
            <a:endParaRPr lang="zh-CN" altLang="en-US" sz="3200" dirty="0">
              <a:solidFill>
                <a:schemeClr val="tx1"/>
              </a:solidFill>
              <a:effectLst>
                <a:outerShdw blurRad="38100" dist="19050" dir="2700000" algn="tl" rotWithShape="0">
                  <a:schemeClr val="dk1">
                    <a:alpha val="40000"/>
                  </a:schemeClr>
                </a:outerShdw>
              </a:effectLst>
              <a:latin typeface="+mj-lt"/>
            </a:endParaRPr>
          </a:p>
        </p:txBody>
      </p:sp>
      <p:sp>
        <p:nvSpPr>
          <p:cNvPr id="7" name="文本框 6"/>
          <p:cNvSpPr txBox="1"/>
          <p:nvPr/>
        </p:nvSpPr>
        <p:spPr>
          <a:xfrm>
            <a:off x="348328" y="4378320"/>
            <a:ext cx="7501007" cy="1325325"/>
          </a:xfrm>
          <a:prstGeom prst="rect">
            <a:avLst/>
          </a:prstGeom>
          <a:noFill/>
        </p:spPr>
        <p:txBody>
          <a:bodyPr wrap="square" rtlCol="0" anchor="ctr">
            <a:no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en-US" sz="1600" dirty="0">
              <a:ln w="3175">
                <a:noFill/>
              </a:ln>
              <a:solidFill>
                <a:srgbClr val="FEFFFF"/>
              </a:solidFill>
            </a:endParaRPr>
          </a:p>
        </p:txBody>
      </p:sp>
      <p:pic>
        <p:nvPicPr>
          <p:cNvPr id="10" name="图片 9" descr="4C]9B]6F0`LH%E$7{P{ZSS2"/>
          <p:cNvPicPr>
            <a:picLocks noChangeAspect="1"/>
          </p:cNvPicPr>
          <p:nvPr/>
        </p:nvPicPr>
        <p:blipFill>
          <a:blip r:embed="rId1"/>
          <a:stretch>
            <a:fillRect/>
          </a:stretch>
        </p:blipFill>
        <p:spPr>
          <a:xfrm>
            <a:off x="497205" y="1664335"/>
            <a:ext cx="4030345" cy="5046345"/>
          </a:xfrm>
          <a:prstGeom prst="rect">
            <a:avLst/>
          </a:prstGeom>
        </p:spPr>
      </p:pic>
      <p:pic>
        <p:nvPicPr>
          <p:cNvPr id="11" name="图片 10" descr="N11FQ%%F)7UAEFVXUZW9~BF"/>
          <p:cNvPicPr>
            <a:picLocks noChangeAspect="1"/>
          </p:cNvPicPr>
          <p:nvPr/>
        </p:nvPicPr>
        <p:blipFill>
          <a:blip r:embed="rId2"/>
          <a:stretch>
            <a:fillRect/>
          </a:stretch>
        </p:blipFill>
        <p:spPr>
          <a:xfrm>
            <a:off x="4422140" y="1664335"/>
            <a:ext cx="4014470" cy="5045710"/>
          </a:xfrm>
          <a:prstGeom prst="rect">
            <a:avLst/>
          </a:prstGeom>
        </p:spPr>
      </p:pic>
      <p:pic>
        <p:nvPicPr>
          <p:cNvPr id="12" name="图片 11" descr="{2WHNJ4)C[3`MSD49UU2JY7"/>
          <p:cNvPicPr>
            <a:picLocks noChangeAspect="1"/>
          </p:cNvPicPr>
          <p:nvPr/>
        </p:nvPicPr>
        <p:blipFill>
          <a:blip r:embed="rId3"/>
          <a:stretch>
            <a:fillRect/>
          </a:stretch>
        </p:blipFill>
        <p:spPr>
          <a:xfrm>
            <a:off x="7849870" y="1735455"/>
            <a:ext cx="3955415" cy="4975225"/>
          </a:xfrm>
          <a:prstGeom prst="rect">
            <a:avLst/>
          </a:prstGeom>
        </p:spPr>
      </p:pic>
    </p:spTree>
    <p:custDataLst>
      <p:tags r:id="rId4"/>
    </p:custData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4500377" y="3086661"/>
            <a:ext cx="3824117" cy="368300"/>
          </a:xfrm>
          <a:prstGeom prst="rect">
            <a:avLst/>
          </a:prstGeom>
          <a:noFill/>
        </p:spPr>
        <p:txBody>
          <a:bodyPr wrap="square" rtlCol="0">
            <a:spAutoFit/>
          </a:bodyPr>
          <a:lstStyle/>
          <a:p>
            <a:r>
              <a:rPr lang="zh-CN" altLang="zh-CN" dirty="0">
                <a:solidFill>
                  <a:schemeClr val="accent1"/>
                </a:solidFill>
              </a:rPr>
              <a:t>文档初版</a:t>
            </a:r>
            <a:endParaRPr lang="zh-CN" altLang="zh-CN" dirty="0">
              <a:solidFill>
                <a:schemeClr val="accent1"/>
              </a:solidFill>
            </a:endParaRPr>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3659665" y="3145429"/>
            <a:ext cx="496242" cy="344128"/>
          </a:xfrm>
          <a:prstGeom prst="rect">
            <a:avLst/>
          </a:prstGeom>
        </p:spPr>
      </p:pic>
      <p:pic>
        <p:nvPicPr>
          <p:cNvPr id="19" name="图片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9633" y="324856"/>
            <a:ext cx="606235" cy="939167"/>
          </a:xfrm>
          <a:prstGeom prst="rect">
            <a:avLst/>
          </a:prstGeom>
        </p:spPr>
      </p:pic>
      <p:sp>
        <p:nvSpPr>
          <p:cNvPr id="2" name="任意多边形 1"/>
          <p:cNvSpPr/>
          <p:nvPr/>
        </p:nvSpPr>
        <p:spPr>
          <a:xfrm flipH="1" flipV="1">
            <a:off x="3659665" y="1264023"/>
            <a:ext cx="4193416" cy="116540"/>
          </a:xfrm>
          <a:custGeom>
            <a:avLst/>
            <a:gdLst>
              <a:gd name="connsiteX0" fmla="*/ 0 w 6221506"/>
              <a:gd name="connsiteY0" fmla="*/ 532855 h 532855"/>
              <a:gd name="connsiteX1" fmla="*/ 44824 w 6221506"/>
              <a:gd name="connsiteY1" fmla="*/ 514925 h 532855"/>
              <a:gd name="connsiteX2" fmla="*/ 663388 w 6221506"/>
              <a:gd name="connsiteY2" fmla="*/ 488031 h 532855"/>
              <a:gd name="connsiteX3" fmla="*/ 896471 w 6221506"/>
              <a:gd name="connsiteY3" fmla="*/ 461137 h 532855"/>
              <a:gd name="connsiteX4" fmla="*/ 1093694 w 6221506"/>
              <a:gd name="connsiteY4" fmla="*/ 443207 h 532855"/>
              <a:gd name="connsiteX5" fmla="*/ 1290918 w 6221506"/>
              <a:gd name="connsiteY5" fmla="*/ 398384 h 532855"/>
              <a:gd name="connsiteX6" fmla="*/ 1398494 w 6221506"/>
              <a:gd name="connsiteY6" fmla="*/ 371490 h 532855"/>
              <a:gd name="connsiteX7" fmla="*/ 1810871 w 6221506"/>
              <a:gd name="connsiteY7" fmla="*/ 281843 h 532855"/>
              <a:gd name="connsiteX8" fmla="*/ 2097741 w 6221506"/>
              <a:gd name="connsiteY8" fmla="*/ 219090 h 532855"/>
              <a:gd name="connsiteX9" fmla="*/ 2429435 w 6221506"/>
              <a:gd name="connsiteY9" fmla="*/ 183231 h 532855"/>
              <a:gd name="connsiteX10" fmla="*/ 2770094 w 6221506"/>
              <a:gd name="connsiteY10" fmla="*/ 138407 h 532855"/>
              <a:gd name="connsiteX11" fmla="*/ 3056965 w 6221506"/>
              <a:gd name="connsiteY11" fmla="*/ 111513 h 532855"/>
              <a:gd name="connsiteX12" fmla="*/ 5746377 w 6221506"/>
              <a:gd name="connsiteY12" fmla="*/ 93584 h 532855"/>
              <a:gd name="connsiteX13" fmla="*/ 6113930 w 6221506"/>
              <a:gd name="connsiteY13" fmla="*/ 138407 h 532855"/>
              <a:gd name="connsiteX14" fmla="*/ 6221506 w 6221506"/>
              <a:gd name="connsiteY14" fmla="*/ 165302 h 532855"/>
              <a:gd name="connsiteX15" fmla="*/ 6194612 w 6221506"/>
              <a:gd name="connsiteY15" fmla="*/ 183231 h 532855"/>
              <a:gd name="connsiteX16" fmla="*/ 6158753 w 6221506"/>
              <a:gd name="connsiteY16" fmla="*/ 210125 h 532855"/>
              <a:gd name="connsiteX17" fmla="*/ 6122894 w 6221506"/>
              <a:gd name="connsiteY17" fmla="*/ 228055 h 532855"/>
              <a:gd name="connsiteX18" fmla="*/ 6096000 w 6221506"/>
              <a:gd name="connsiteY18" fmla="*/ 245984 h 532855"/>
              <a:gd name="connsiteX0-1" fmla="*/ 0 w 6221506"/>
              <a:gd name="connsiteY0-2" fmla="*/ 532855 h 532855"/>
              <a:gd name="connsiteX1-3" fmla="*/ 44824 w 6221506"/>
              <a:gd name="connsiteY1-4" fmla="*/ 514925 h 532855"/>
              <a:gd name="connsiteX2-5" fmla="*/ 663388 w 6221506"/>
              <a:gd name="connsiteY2-6" fmla="*/ 488031 h 532855"/>
              <a:gd name="connsiteX3-7" fmla="*/ 896471 w 6221506"/>
              <a:gd name="connsiteY3-8" fmla="*/ 461137 h 532855"/>
              <a:gd name="connsiteX4-9" fmla="*/ 1093694 w 6221506"/>
              <a:gd name="connsiteY4-10" fmla="*/ 443207 h 532855"/>
              <a:gd name="connsiteX5-11" fmla="*/ 1290918 w 6221506"/>
              <a:gd name="connsiteY5-12" fmla="*/ 398384 h 532855"/>
              <a:gd name="connsiteX6-13" fmla="*/ 1398494 w 6221506"/>
              <a:gd name="connsiteY6-14" fmla="*/ 371490 h 532855"/>
              <a:gd name="connsiteX7-15" fmla="*/ 1810871 w 6221506"/>
              <a:gd name="connsiteY7-16" fmla="*/ 281843 h 532855"/>
              <a:gd name="connsiteX8-17" fmla="*/ 2097741 w 6221506"/>
              <a:gd name="connsiteY8-18" fmla="*/ 219090 h 532855"/>
              <a:gd name="connsiteX9-19" fmla="*/ 2429435 w 6221506"/>
              <a:gd name="connsiteY9-20" fmla="*/ 183231 h 532855"/>
              <a:gd name="connsiteX10-21" fmla="*/ 2770094 w 6221506"/>
              <a:gd name="connsiteY10-22" fmla="*/ 138407 h 532855"/>
              <a:gd name="connsiteX11-23" fmla="*/ 3056965 w 6221506"/>
              <a:gd name="connsiteY11-24" fmla="*/ 111513 h 532855"/>
              <a:gd name="connsiteX12-25" fmla="*/ 5746377 w 6221506"/>
              <a:gd name="connsiteY12-26" fmla="*/ 93584 h 532855"/>
              <a:gd name="connsiteX13-27" fmla="*/ 6113930 w 6221506"/>
              <a:gd name="connsiteY13-28" fmla="*/ 138407 h 532855"/>
              <a:gd name="connsiteX14-29" fmla="*/ 6221506 w 6221506"/>
              <a:gd name="connsiteY14-30" fmla="*/ 165302 h 532855"/>
              <a:gd name="connsiteX15-31" fmla="*/ 6194612 w 6221506"/>
              <a:gd name="connsiteY15-32" fmla="*/ 183231 h 532855"/>
              <a:gd name="connsiteX16-33" fmla="*/ 6158753 w 6221506"/>
              <a:gd name="connsiteY16-34" fmla="*/ 210125 h 532855"/>
              <a:gd name="connsiteX17-35" fmla="*/ 6122894 w 6221506"/>
              <a:gd name="connsiteY17-36" fmla="*/ 228055 h 532855"/>
              <a:gd name="connsiteX0-37" fmla="*/ 0 w 6221506"/>
              <a:gd name="connsiteY0-38" fmla="*/ 532855 h 532855"/>
              <a:gd name="connsiteX1-39" fmla="*/ 44824 w 6221506"/>
              <a:gd name="connsiteY1-40" fmla="*/ 514925 h 532855"/>
              <a:gd name="connsiteX2-41" fmla="*/ 663388 w 6221506"/>
              <a:gd name="connsiteY2-42" fmla="*/ 488031 h 532855"/>
              <a:gd name="connsiteX3-43" fmla="*/ 896471 w 6221506"/>
              <a:gd name="connsiteY3-44" fmla="*/ 461137 h 532855"/>
              <a:gd name="connsiteX4-45" fmla="*/ 1093694 w 6221506"/>
              <a:gd name="connsiteY4-46" fmla="*/ 443207 h 532855"/>
              <a:gd name="connsiteX5-47" fmla="*/ 1290918 w 6221506"/>
              <a:gd name="connsiteY5-48" fmla="*/ 398384 h 532855"/>
              <a:gd name="connsiteX6-49" fmla="*/ 1398494 w 6221506"/>
              <a:gd name="connsiteY6-50" fmla="*/ 371490 h 532855"/>
              <a:gd name="connsiteX7-51" fmla="*/ 1810871 w 6221506"/>
              <a:gd name="connsiteY7-52" fmla="*/ 281843 h 532855"/>
              <a:gd name="connsiteX8-53" fmla="*/ 2097741 w 6221506"/>
              <a:gd name="connsiteY8-54" fmla="*/ 219090 h 532855"/>
              <a:gd name="connsiteX9-55" fmla="*/ 2429435 w 6221506"/>
              <a:gd name="connsiteY9-56" fmla="*/ 183231 h 532855"/>
              <a:gd name="connsiteX10-57" fmla="*/ 2770094 w 6221506"/>
              <a:gd name="connsiteY10-58" fmla="*/ 138407 h 532855"/>
              <a:gd name="connsiteX11-59" fmla="*/ 3056965 w 6221506"/>
              <a:gd name="connsiteY11-60" fmla="*/ 111513 h 532855"/>
              <a:gd name="connsiteX12-61" fmla="*/ 5746377 w 6221506"/>
              <a:gd name="connsiteY12-62" fmla="*/ 93584 h 532855"/>
              <a:gd name="connsiteX13-63" fmla="*/ 6113930 w 6221506"/>
              <a:gd name="connsiteY13-64" fmla="*/ 138407 h 532855"/>
              <a:gd name="connsiteX14-65" fmla="*/ 6221506 w 6221506"/>
              <a:gd name="connsiteY14-66" fmla="*/ 165302 h 532855"/>
              <a:gd name="connsiteX15-67" fmla="*/ 6194612 w 6221506"/>
              <a:gd name="connsiteY15-68" fmla="*/ 183231 h 532855"/>
              <a:gd name="connsiteX16-69" fmla="*/ 6158753 w 6221506"/>
              <a:gd name="connsiteY16-70" fmla="*/ 210125 h 532855"/>
              <a:gd name="connsiteX0-71" fmla="*/ 0 w 6221506"/>
              <a:gd name="connsiteY0-72" fmla="*/ 532855 h 532855"/>
              <a:gd name="connsiteX1-73" fmla="*/ 44824 w 6221506"/>
              <a:gd name="connsiteY1-74" fmla="*/ 514925 h 532855"/>
              <a:gd name="connsiteX2-75" fmla="*/ 663388 w 6221506"/>
              <a:gd name="connsiteY2-76" fmla="*/ 488031 h 532855"/>
              <a:gd name="connsiteX3-77" fmla="*/ 896471 w 6221506"/>
              <a:gd name="connsiteY3-78" fmla="*/ 461137 h 532855"/>
              <a:gd name="connsiteX4-79" fmla="*/ 1093694 w 6221506"/>
              <a:gd name="connsiteY4-80" fmla="*/ 443207 h 532855"/>
              <a:gd name="connsiteX5-81" fmla="*/ 1290918 w 6221506"/>
              <a:gd name="connsiteY5-82" fmla="*/ 398384 h 532855"/>
              <a:gd name="connsiteX6-83" fmla="*/ 1398494 w 6221506"/>
              <a:gd name="connsiteY6-84" fmla="*/ 371490 h 532855"/>
              <a:gd name="connsiteX7-85" fmla="*/ 1810871 w 6221506"/>
              <a:gd name="connsiteY7-86" fmla="*/ 281843 h 532855"/>
              <a:gd name="connsiteX8-87" fmla="*/ 2097741 w 6221506"/>
              <a:gd name="connsiteY8-88" fmla="*/ 219090 h 532855"/>
              <a:gd name="connsiteX9-89" fmla="*/ 2429435 w 6221506"/>
              <a:gd name="connsiteY9-90" fmla="*/ 183231 h 532855"/>
              <a:gd name="connsiteX10-91" fmla="*/ 2770094 w 6221506"/>
              <a:gd name="connsiteY10-92" fmla="*/ 138407 h 532855"/>
              <a:gd name="connsiteX11-93" fmla="*/ 3056965 w 6221506"/>
              <a:gd name="connsiteY11-94" fmla="*/ 111513 h 532855"/>
              <a:gd name="connsiteX12-95" fmla="*/ 5746377 w 6221506"/>
              <a:gd name="connsiteY12-96" fmla="*/ 93584 h 532855"/>
              <a:gd name="connsiteX13-97" fmla="*/ 6113930 w 6221506"/>
              <a:gd name="connsiteY13-98" fmla="*/ 138407 h 532855"/>
              <a:gd name="connsiteX14-99" fmla="*/ 6221506 w 6221506"/>
              <a:gd name="connsiteY14-100" fmla="*/ 165302 h 532855"/>
              <a:gd name="connsiteX15-101" fmla="*/ 6194612 w 6221506"/>
              <a:gd name="connsiteY15-102" fmla="*/ 183231 h 532855"/>
              <a:gd name="connsiteX0-103" fmla="*/ 0 w 6221506"/>
              <a:gd name="connsiteY0-104" fmla="*/ 532855 h 532855"/>
              <a:gd name="connsiteX1-105" fmla="*/ 44824 w 6221506"/>
              <a:gd name="connsiteY1-106" fmla="*/ 514925 h 532855"/>
              <a:gd name="connsiteX2-107" fmla="*/ 663388 w 6221506"/>
              <a:gd name="connsiteY2-108" fmla="*/ 488031 h 532855"/>
              <a:gd name="connsiteX3-109" fmla="*/ 896471 w 6221506"/>
              <a:gd name="connsiteY3-110" fmla="*/ 461137 h 532855"/>
              <a:gd name="connsiteX4-111" fmla="*/ 1093694 w 6221506"/>
              <a:gd name="connsiteY4-112" fmla="*/ 443207 h 532855"/>
              <a:gd name="connsiteX5-113" fmla="*/ 1290918 w 6221506"/>
              <a:gd name="connsiteY5-114" fmla="*/ 398384 h 532855"/>
              <a:gd name="connsiteX6-115" fmla="*/ 1398494 w 6221506"/>
              <a:gd name="connsiteY6-116" fmla="*/ 371490 h 532855"/>
              <a:gd name="connsiteX7-117" fmla="*/ 1810871 w 6221506"/>
              <a:gd name="connsiteY7-118" fmla="*/ 281843 h 532855"/>
              <a:gd name="connsiteX8-119" fmla="*/ 2097741 w 6221506"/>
              <a:gd name="connsiteY8-120" fmla="*/ 219090 h 532855"/>
              <a:gd name="connsiteX9-121" fmla="*/ 2429435 w 6221506"/>
              <a:gd name="connsiteY9-122" fmla="*/ 183231 h 532855"/>
              <a:gd name="connsiteX10-123" fmla="*/ 2770094 w 6221506"/>
              <a:gd name="connsiteY10-124" fmla="*/ 138407 h 532855"/>
              <a:gd name="connsiteX11-125" fmla="*/ 3056965 w 6221506"/>
              <a:gd name="connsiteY11-126" fmla="*/ 111513 h 532855"/>
              <a:gd name="connsiteX12-127" fmla="*/ 5746377 w 6221506"/>
              <a:gd name="connsiteY12-128" fmla="*/ 93584 h 532855"/>
              <a:gd name="connsiteX13-129" fmla="*/ 6113930 w 6221506"/>
              <a:gd name="connsiteY13-130" fmla="*/ 138407 h 532855"/>
              <a:gd name="connsiteX14-131" fmla="*/ 6221506 w 6221506"/>
              <a:gd name="connsiteY14-132" fmla="*/ 165302 h 532855"/>
              <a:gd name="connsiteX0-133" fmla="*/ 0 w 6113930"/>
              <a:gd name="connsiteY0-134" fmla="*/ 532855 h 532855"/>
              <a:gd name="connsiteX1-135" fmla="*/ 44824 w 6113930"/>
              <a:gd name="connsiteY1-136" fmla="*/ 514925 h 532855"/>
              <a:gd name="connsiteX2-137" fmla="*/ 663388 w 6113930"/>
              <a:gd name="connsiteY2-138" fmla="*/ 488031 h 532855"/>
              <a:gd name="connsiteX3-139" fmla="*/ 896471 w 6113930"/>
              <a:gd name="connsiteY3-140" fmla="*/ 461137 h 532855"/>
              <a:gd name="connsiteX4-141" fmla="*/ 1093694 w 6113930"/>
              <a:gd name="connsiteY4-142" fmla="*/ 443207 h 532855"/>
              <a:gd name="connsiteX5-143" fmla="*/ 1290918 w 6113930"/>
              <a:gd name="connsiteY5-144" fmla="*/ 398384 h 532855"/>
              <a:gd name="connsiteX6-145" fmla="*/ 1398494 w 6113930"/>
              <a:gd name="connsiteY6-146" fmla="*/ 371490 h 532855"/>
              <a:gd name="connsiteX7-147" fmla="*/ 1810871 w 6113930"/>
              <a:gd name="connsiteY7-148" fmla="*/ 281843 h 532855"/>
              <a:gd name="connsiteX8-149" fmla="*/ 2097741 w 6113930"/>
              <a:gd name="connsiteY8-150" fmla="*/ 219090 h 532855"/>
              <a:gd name="connsiteX9-151" fmla="*/ 2429435 w 6113930"/>
              <a:gd name="connsiteY9-152" fmla="*/ 183231 h 532855"/>
              <a:gd name="connsiteX10-153" fmla="*/ 2770094 w 6113930"/>
              <a:gd name="connsiteY10-154" fmla="*/ 138407 h 532855"/>
              <a:gd name="connsiteX11-155" fmla="*/ 3056965 w 6113930"/>
              <a:gd name="connsiteY11-156" fmla="*/ 111513 h 532855"/>
              <a:gd name="connsiteX12-157" fmla="*/ 5746377 w 6113930"/>
              <a:gd name="connsiteY12-158" fmla="*/ 93584 h 532855"/>
              <a:gd name="connsiteX13-159" fmla="*/ 6113930 w 6113930"/>
              <a:gd name="connsiteY13-160" fmla="*/ 138407 h 53285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Lst>
            <a:rect l="l" t="t" r="r" b="b"/>
            <a:pathLst>
              <a:path w="6113930" h="532855">
                <a:moveTo>
                  <a:pt x="0" y="532855"/>
                </a:moveTo>
                <a:cubicBezTo>
                  <a:pt x="14941" y="526878"/>
                  <a:pt x="28768" y="516010"/>
                  <a:pt x="44824" y="514925"/>
                </a:cubicBezTo>
                <a:cubicBezTo>
                  <a:pt x="250737" y="501012"/>
                  <a:pt x="663388" y="488031"/>
                  <a:pt x="663388" y="488031"/>
                </a:cubicBezTo>
                <a:lnTo>
                  <a:pt x="896471" y="461137"/>
                </a:lnTo>
                <a:cubicBezTo>
                  <a:pt x="962128" y="454298"/>
                  <a:pt x="1093694" y="443207"/>
                  <a:pt x="1093694" y="443207"/>
                </a:cubicBezTo>
                <a:cubicBezTo>
                  <a:pt x="1280799" y="396432"/>
                  <a:pt x="1013042" y="462509"/>
                  <a:pt x="1290918" y="398384"/>
                </a:cubicBezTo>
                <a:cubicBezTo>
                  <a:pt x="1326934" y="390073"/>
                  <a:pt x="1362427" y="379574"/>
                  <a:pt x="1398494" y="371490"/>
                </a:cubicBezTo>
                <a:lnTo>
                  <a:pt x="1810871" y="281843"/>
                </a:lnTo>
                <a:cubicBezTo>
                  <a:pt x="1906510" y="260999"/>
                  <a:pt x="2000424" y="229611"/>
                  <a:pt x="2097741" y="219090"/>
                </a:cubicBezTo>
                <a:lnTo>
                  <a:pt x="2429435" y="183231"/>
                </a:lnTo>
                <a:cubicBezTo>
                  <a:pt x="2543151" y="169585"/>
                  <a:pt x="2656303" y="151412"/>
                  <a:pt x="2770094" y="138407"/>
                </a:cubicBezTo>
                <a:cubicBezTo>
                  <a:pt x="2865516" y="127502"/>
                  <a:pt x="2961341" y="120478"/>
                  <a:pt x="3056965" y="111513"/>
                </a:cubicBezTo>
                <a:cubicBezTo>
                  <a:pt x="4070724" y="-99684"/>
                  <a:pt x="3298611" y="45114"/>
                  <a:pt x="5746377" y="93584"/>
                </a:cubicBezTo>
                <a:cubicBezTo>
                  <a:pt x="5766704" y="93987"/>
                  <a:pt x="6045349" y="125218"/>
                  <a:pt x="6113930" y="138407"/>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4565868" y="556137"/>
            <a:ext cx="3287213" cy="706755"/>
          </a:xfrm>
          <a:prstGeom prst="rect">
            <a:avLst/>
          </a:prstGeom>
          <a:noFill/>
        </p:spPr>
        <p:txBody>
          <a:bodyPr wrap="square" rtlCol="0">
            <a:spAutoFit/>
          </a:bodyPr>
          <a:lstStyle/>
          <a:p>
            <a:pPr algn="ctr"/>
            <a:r>
              <a:rPr lang="en-US" altLang="zh-CN" sz="4000" dirty="0" smtClean="0">
                <a:solidFill>
                  <a:schemeClr val="accent1"/>
                </a:solidFill>
              </a:rPr>
              <a:t>CONTENTS</a:t>
            </a:r>
            <a:endParaRPr lang="zh-CN" altLang="en-US" sz="4000" dirty="0">
              <a:solidFill>
                <a:schemeClr val="accent1"/>
              </a:solidFill>
            </a:endParaRPr>
          </a:p>
        </p:txBody>
      </p:sp>
      <p:pic>
        <p:nvPicPr>
          <p:cNvPr id="4" name="图片 3" descr="YCXVXQ%XBJI0S%7PTDZXLRQ"/>
          <p:cNvPicPr>
            <a:picLocks noChangeAspect="1"/>
          </p:cNvPicPr>
          <p:nvPr/>
        </p:nvPicPr>
        <p:blipFill>
          <a:blip r:embed="rId3"/>
          <a:stretch>
            <a:fillRect/>
          </a:stretch>
        </p:blipFill>
        <p:spPr>
          <a:xfrm>
            <a:off x="7717790" y="1859280"/>
            <a:ext cx="3453765" cy="4325620"/>
          </a:xfrm>
          <a:prstGeom prst="rect">
            <a:avLst/>
          </a:prstGeom>
        </p:spPr>
      </p:pic>
    </p:spTree>
    <p:custDataLst>
      <p:tags r:id="rId4"/>
    </p:custData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dirty="0"/>
              <a:t>谢谢观看</a:t>
            </a:r>
            <a:endParaRPr lang="zh-CN" altLang="en-US" dirty="0"/>
          </a:p>
        </p:txBody>
      </p:sp>
    </p:spTree>
    <p:custDataLst>
      <p:tags r:id="rId1"/>
    </p:custData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2374454" y="3632873"/>
            <a:ext cx="3824117" cy="368300"/>
          </a:xfrm>
          <a:prstGeom prst="rect">
            <a:avLst/>
          </a:prstGeom>
          <a:noFill/>
        </p:spPr>
        <p:txBody>
          <a:bodyPr wrap="square" rtlCol="0">
            <a:spAutoFit/>
          </a:bodyPr>
          <a:lstStyle/>
          <a:p>
            <a:r>
              <a:rPr lang="en-US" altLang="zh-CN" dirty="0">
                <a:solidFill>
                  <a:schemeClr val="accent1"/>
                </a:solidFill>
              </a:rPr>
              <a:t>1.</a:t>
            </a:r>
            <a:r>
              <a:rPr lang="zh-CN" altLang="en-US" dirty="0">
                <a:solidFill>
                  <a:schemeClr val="accent1"/>
                </a:solidFill>
              </a:rPr>
              <a:t>需求文档签订</a:t>
            </a:r>
            <a:endParaRPr lang="zh-CN" altLang="en-US" dirty="0">
              <a:solidFill>
                <a:schemeClr val="accent1"/>
              </a:solidFill>
            </a:endParaRPr>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1533742" y="3691641"/>
            <a:ext cx="496242" cy="344128"/>
          </a:xfrm>
          <a:prstGeom prst="rect">
            <a:avLst/>
          </a:prstGeom>
        </p:spPr>
      </p:pic>
      <p:sp>
        <p:nvSpPr>
          <p:cNvPr id="7" name="文本框 6"/>
          <p:cNvSpPr txBox="1"/>
          <p:nvPr/>
        </p:nvSpPr>
        <p:spPr>
          <a:xfrm>
            <a:off x="7402758" y="3632873"/>
            <a:ext cx="3824117" cy="368300"/>
          </a:xfrm>
          <a:prstGeom prst="rect">
            <a:avLst/>
          </a:prstGeom>
          <a:noFill/>
        </p:spPr>
        <p:txBody>
          <a:bodyPr wrap="square" rtlCol="0">
            <a:spAutoFit/>
          </a:bodyPr>
          <a:lstStyle/>
          <a:p>
            <a:r>
              <a:rPr lang="en-US" altLang="zh-CN" dirty="0">
                <a:solidFill>
                  <a:schemeClr val="accent1"/>
                </a:solidFill>
              </a:rPr>
              <a:t>2.</a:t>
            </a:r>
            <a:r>
              <a:rPr lang="zh-CN" altLang="en-US" dirty="0">
                <a:solidFill>
                  <a:schemeClr val="accent1"/>
                </a:solidFill>
              </a:rPr>
              <a:t>商业合同制作</a:t>
            </a:r>
            <a:endParaRPr lang="zh-CN" altLang="en-US" dirty="0">
              <a:solidFill>
                <a:schemeClr val="accent1"/>
              </a:solidFill>
            </a:endParaRPr>
          </a:p>
        </p:txBody>
      </p:sp>
      <p:pic>
        <p:nvPicPr>
          <p:cNvPr id="10" name="图片 9"/>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562046" y="3691641"/>
            <a:ext cx="496242" cy="344128"/>
          </a:xfrm>
          <a:prstGeom prst="rect">
            <a:avLst/>
          </a:prstGeom>
        </p:spPr>
      </p:pic>
      <p:pic>
        <p:nvPicPr>
          <p:cNvPr id="19" name="图片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9633" y="324856"/>
            <a:ext cx="606235" cy="939167"/>
          </a:xfrm>
          <a:prstGeom prst="rect">
            <a:avLst/>
          </a:prstGeom>
        </p:spPr>
      </p:pic>
      <p:sp>
        <p:nvSpPr>
          <p:cNvPr id="2" name="任意多边形 1"/>
          <p:cNvSpPr/>
          <p:nvPr/>
        </p:nvSpPr>
        <p:spPr>
          <a:xfrm flipH="1" flipV="1">
            <a:off x="3659665" y="1264023"/>
            <a:ext cx="4193416" cy="116540"/>
          </a:xfrm>
          <a:custGeom>
            <a:avLst/>
            <a:gdLst>
              <a:gd name="connsiteX0" fmla="*/ 0 w 6221506"/>
              <a:gd name="connsiteY0" fmla="*/ 532855 h 532855"/>
              <a:gd name="connsiteX1" fmla="*/ 44824 w 6221506"/>
              <a:gd name="connsiteY1" fmla="*/ 514925 h 532855"/>
              <a:gd name="connsiteX2" fmla="*/ 663388 w 6221506"/>
              <a:gd name="connsiteY2" fmla="*/ 488031 h 532855"/>
              <a:gd name="connsiteX3" fmla="*/ 896471 w 6221506"/>
              <a:gd name="connsiteY3" fmla="*/ 461137 h 532855"/>
              <a:gd name="connsiteX4" fmla="*/ 1093694 w 6221506"/>
              <a:gd name="connsiteY4" fmla="*/ 443207 h 532855"/>
              <a:gd name="connsiteX5" fmla="*/ 1290918 w 6221506"/>
              <a:gd name="connsiteY5" fmla="*/ 398384 h 532855"/>
              <a:gd name="connsiteX6" fmla="*/ 1398494 w 6221506"/>
              <a:gd name="connsiteY6" fmla="*/ 371490 h 532855"/>
              <a:gd name="connsiteX7" fmla="*/ 1810871 w 6221506"/>
              <a:gd name="connsiteY7" fmla="*/ 281843 h 532855"/>
              <a:gd name="connsiteX8" fmla="*/ 2097741 w 6221506"/>
              <a:gd name="connsiteY8" fmla="*/ 219090 h 532855"/>
              <a:gd name="connsiteX9" fmla="*/ 2429435 w 6221506"/>
              <a:gd name="connsiteY9" fmla="*/ 183231 h 532855"/>
              <a:gd name="connsiteX10" fmla="*/ 2770094 w 6221506"/>
              <a:gd name="connsiteY10" fmla="*/ 138407 h 532855"/>
              <a:gd name="connsiteX11" fmla="*/ 3056965 w 6221506"/>
              <a:gd name="connsiteY11" fmla="*/ 111513 h 532855"/>
              <a:gd name="connsiteX12" fmla="*/ 5746377 w 6221506"/>
              <a:gd name="connsiteY12" fmla="*/ 93584 h 532855"/>
              <a:gd name="connsiteX13" fmla="*/ 6113930 w 6221506"/>
              <a:gd name="connsiteY13" fmla="*/ 138407 h 532855"/>
              <a:gd name="connsiteX14" fmla="*/ 6221506 w 6221506"/>
              <a:gd name="connsiteY14" fmla="*/ 165302 h 532855"/>
              <a:gd name="connsiteX15" fmla="*/ 6194612 w 6221506"/>
              <a:gd name="connsiteY15" fmla="*/ 183231 h 532855"/>
              <a:gd name="connsiteX16" fmla="*/ 6158753 w 6221506"/>
              <a:gd name="connsiteY16" fmla="*/ 210125 h 532855"/>
              <a:gd name="connsiteX17" fmla="*/ 6122894 w 6221506"/>
              <a:gd name="connsiteY17" fmla="*/ 228055 h 532855"/>
              <a:gd name="connsiteX18" fmla="*/ 6096000 w 6221506"/>
              <a:gd name="connsiteY18" fmla="*/ 245984 h 532855"/>
              <a:gd name="connsiteX0-1" fmla="*/ 0 w 6221506"/>
              <a:gd name="connsiteY0-2" fmla="*/ 532855 h 532855"/>
              <a:gd name="connsiteX1-3" fmla="*/ 44824 w 6221506"/>
              <a:gd name="connsiteY1-4" fmla="*/ 514925 h 532855"/>
              <a:gd name="connsiteX2-5" fmla="*/ 663388 w 6221506"/>
              <a:gd name="connsiteY2-6" fmla="*/ 488031 h 532855"/>
              <a:gd name="connsiteX3-7" fmla="*/ 896471 w 6221506"/>
              <a:gd name="connsiteY3-8" fmla="*/ 461137 h 532855"/>
              <a:gd name="connsiteX4-9" fmla="*/ 1093694 w 6221506"/>
              <a:gd name="connsiteY4-10" fmla="*/ 443207 h 532855"/>
              <a:gd name="connsiteX5-11" fmla="*/ 1290918 w 6221506"/>
              <a:gd name="connsiteY5-12" fmla="*/ 398384 h 532855"/>
              <a:gd name="connsiteX6-13" fmla="*/ 1398494 w 6221506"/>
              <a:gd name="connsiteY6-14" fmla="*/ 371490 h 532855"/>
              <a:gd name="connsiteX7-15" fmla="*/ 1810871 w 6221506"/>
              <a:gd name="connsiteY7-16" fmla="*/ 281843 h 532855"/>
              <a:gd name="connsiteX8-17" fmla="*/ 2097741 w 6221506"/>
              <a:gd name="connsiteY8-18" fmla="*/ 219090 h 532855"/>
              <a:gd name="connsiteX9-19" fmla="*/ 2429435 w 6221506"/>
              <a:gd name="connsiteY9-20" fmla="*/ 183231 h 532855"/>
              <a:gd name="connsiteX10-21" fmla="*/ 2770094 w 6221506"/>
              <a:gd name="connsiteY10-22" fmla="*/ 138407 h 532855"/>
              <a:gd name="connsiteX11-23" fmla="*/ 3056965 w 6221506"/>
              <a:gd name="connsiteY11-24" fmla="*/ 111513 h 532855"/>
              <a:gd name="connsiteX12-25" fmla="*/ 5746377 w 6221506"/>
              <a:gd name="connsiteY12-26" fmla="*/ 93584 h 532855"/>
              <a:gd name="connsiteX13-27" fmla="*/ 6113930 w 6221506"/>
              <a:gd name="connsiteY13-28" fmla="*/ 138407 h 532855"/>
              <a:gd name="connsiteX14-29" fmla="*/ 6221506 w 6221506"/>
              <a:gd name="connsiteY14-30" fmla="*/ 165302 h 532855"/>
              <a:gd name="connsiteX15-31" fmla="*/ 6194612 w 6221506"/>
              <a:gd name="connsiteY15-32" fmla="*/ 183231 h 532855"/>
              <a:gd name="connsiteX16-33" fmla="*/ 6158753 w 6221506"/>
              <a:gd name="connsiteY16-34" fmla="*/ 210125 h 532855"/>
              <a:gd name="connsiteX17-35" fmla="*/ 6122894 w 6221506"/>
              <a:gd name="connsiteY17-36" fmla="*/ 228055 h 532855"/>
              <a:gd name="connsiteX0-37" fmla="*/ 0 w 6221506"/>
              <a:gd name="connsiteY0-38" fmla="*/ 532855 h 532855"/>
              <a:gd name="connsiteX1-39" fmla="*/ 44824 w 6221506"/>
              <a:gd name="connsiteY1-40" fmla="*/ 514925 h 532855"/>
              <a:gd name="connsiteX2-41" fmla="*/ 663388 w 6221506"/>
              <a:gd name="connsiteY2-42" fmla="*/ 488031 h 532855"/>
              <a:gd name="connsiteX3-43" fmla="*/ 896471 w 6221506"/>
              <a:gd name="connsiteY3-44" fmla="*/ 461137 h 532855"/>
              <a:gd name="connsiteX4-45" fmla="*/ 1093694 w 6221506"/>
              <a:gd name="connsiteY4-46" fmla="*/ 443207 h 532855"/>
              <a:gd name="connsiteX5-47" fmla="*/ 1290918 w 6221506"/>
              <a:gd name="connsiteY5-48" fmla="*/ 398384 h 532855"/>
              <a:gd name="connsiteX6-49" fmla="*/ 1398494 w 6221506"/>
              <a:gd name="connsiteY6-50" fmla="*/ 371490 h 532855"/>
              <a:gd name="connsiteX7-51" fmla="*/ 1810871 w 6221506"/>
              <a:gd name="connsiteY7-52" fmla="*/ 281843 h 532855"/>
              <a:gd name="connsiteX8-53" fmla="*/ 2097741 w 6221506"/>
              <a:gd name="connsiteY8-54" fmla="*/ 219090 h 532855"/>
              <a:gd name="connsiteX9-55" fmla="*/ 2429435 w 6221506"/>
              <a:gd name="connsiteY9-56" fmla="*/ 183231 h 532855"/>
              <a:gd name="connsiteX10-57" fmla="*/ 2770094 w 6221506"/>
              <a:gd name="connsiteY10-58" fmla="*/ 138407 h 532855"/>
              <a:gd name="connsiteX11-59" fmla="*/ 3056965 w 6221506"/>
              <a:gd name="connsiteY11-60" fmla="*/ 111513 h 532855"/>
              <a:gd name="connsiteX12-61" fmla="*/ 5746377 w 6221506"/>
              <a:gd name="connsiteY12-62" fmla="*/ 93584 h 532855"/>
              <a:gd name="connsiteX13-63" fmla="*/ 6113930 w 6221506"/>
              <a:gd name="connsiteY13-64" fmla="*/ 138407 h 532855"/>
              <a:gd name="connsiteX14-65" fmla="*/ 6221506 w 6221506"/>
              <a:gd name="connsiteY14-66" fmla="*/ 165302 h 532855"/>
              <a:gd name="connsiteX15-67" fmla="*/ 6194612 w 6221506"/>
              <a:gd name="connsiteY15-68" fmla="*/ 183231 h 532855"/>
              <a:gd name="connsiteX16-69" fmla="*/ 6158753 w 6221506"/>
              <a:gd name="connsiteY16-70" fmla="*/ 210125 h 532855"/>
              <a:gd name="connsiteX0-71" fmla="*/ 0 w 6221506"/>
              <a:gd name="connsiteY0-72" fmla="*/ 532855 h 532855"/>
              <a:gd name="connsiteX1-73" fmla="*/ 44824 w 6221506"/>
              <a:gd name="connsiteY1-74" fmla="*/ 514925 h 532855"/>
              <a:gd name="connsiteX2-75" fmla="*/ 663388 w 6221506"/>
              <a:gd name="connsiteY2-76" fmla="*/ 488031 h 532855"/>
              <a:gd name="connsiteX3-77" fmla="*/ 896471 w 6221506"/>
              <a:gd name="connsiteY3-78" fmla="*/ 461137 h 532855"/>
              <a:gd name="connsiteX4-79" fmla="*/ 1093694 w 6221506"/>
              <a:gd name="connsiteY4-80" fmla="*/ 443207 h 532855"/>
              <a:gd name="connsiteX5-81" fmla="*/ 1290918 w 6221506"/>
              <a:gd name="connsiteY5-82" fmla="*/ 398384 h 532855"/>
              <a:gd name="connsiteX6-83" fmla="*/ 1398494 w 6221506"/>
              <a:gd name="connsiteY6-84" fmla="*/ 371490 h 532855"/>
              <a:gd name="connsiteX7-85" fmla="*/ 1810871 w 6221506"/>
              <a:gd name="connsiteY7-86" fmla="*/ 281843 h 532855"/>
              <a:gd name="connsiteX8-87" fmla="*/ 2097741 w 6221506"/>
              <a:gd name="connsiteY8-88" fmla="*/ 219090 h 532855"/>
              <a:gd name="connsiteX9-89" fmla="*/ 2429435 w 6221506"/>
              <a:gd name="connsiteY9-90" fmla="*/ 183231 h 532855"/>
              <a:gd name="connsiteX10-91" fmla="*/ 2770094 w 6221506"/>
              <a:gd name="connsiteY10-92" fmla="*/ 138407 h 532855"/>
              <a:gd name="connsiteX11-93" fmla="*/ 3056965 w 6221506"/>
              <a:gd name="connsiteY11-94" fmla="*/ 111513 h 532855"/>
              <a:gd name="connsiteX12-95" fmla="*/ 5746377 w 6221506"/>
              <a:gd name="connsiteY12-96" fmla="*/ 93584 h 532855"/>
              <a:gd name="connsiteX13-97" fmla="*/ 6113930 w 6221506"/>
              <a:gd name="connsiteY13-98" fmla="*/ 138407 h 532855"/>
              <a:gd name="connsiteX14-99" fmla="*/ 6221506 w 6221506"/>
              <a:gd name="connsiteY14-100" fmla="*/ 165302 h 532855"/>
              <a:gd name="connsiteX15-101" fmla="*/ 6194612 w 6221506"/>
              <a:gd name="connsiteY15-102" fmla="*/ 183231 h 532855"/>
              <a:gd name="connsiteX0-103" fmla="*/ 0 w 6221506"/>
              <a:gd name="connsiteY0-104" fmla="*/ 532855 h 532855"/>
              <a:gd name="connsiteX1-105" fmla="*/ 44824 w 6221506"/>
              <a:gd name="connsiteY1-106" fmla="*/ 514925 h 532855"/>
              <a:gd name="connsiteX2-107" fmla="*/ 663388 w 6221506"/>
              <a:gd name="connsiteY2-108" fmla="*/ 488031 h 532855"/>
              <a:gd name="connsiteX3-109" fmla="*/ 896471 w 6221506"/>
              <a:gd name="connsiteY3-110" fmla="*/ 461137 h 532855"/>
              <a:gd name="connsiteX4-111" fmla="*/ 1093694 w 6221506"/>
              <a:gd name="connsiteY4-112" fmla="*/ 443207 h 532855"/>
              <a:gd name="connsiteX5-113" fmla="*/ 1290918 w 6221506"/>
              <a:gd name="connsiteY5-114" fmla="*/ 398384 h 532855"/>
              <a:gd name="connsiteX6-115" fmla="*/ 1398494 w 6221506"/>
              <a:gd name="connsiteY6-116" fmla="*/ 371490 h 532855"/>
              <a:gd name="connsiteX7-117" fmla="*/ 1810871 w 6221506"/>
              <a:gd name="connsiteY7-118" fmla="*/ 281843 h 532855"/>
              <a:gd name="connsiteX8-119" fmla="*/ 2097741 w 6221506"/>
              <a:gd name="connsiteY8-120" fmla="*/ 219090 h 532855"/>
              <a:gd name="connsiteX9-121" fmla="*/ 2429435 w 6221506"/>
              <a:gd name="connsiteY9-122" fmla="*/ 183231 h 532855"/>
              <a:gd name="connsiteX10-123" fmla="*/ 2770094 w 6221506"/>
              <a:gd name="connsiteY10-124" fmla="*/ 138407 h 532855"/>
              <a:gd name="connsiteX11-125" fmla="*/ 3056965 w 6221506"/>
              <a:gd name="connsiteY11-126" fmla="*/ 111513 h 532855"/>
              <a:gd name="connsiteX12-127" fmla="*/ 5746377 w 6221506"/>
              <a:gd name="connsiteY12-128" fmla="*/ 93584 h 532855"/>
              <a:gd name="connsiteX13-129" fmla="*/ 6113930 w 6221506"/>
              <a:gd name="connsiteY13-130" fmla="*/ 138407 h 532855"/>
              <a:gd name="connsiteX14-131" fmla="*/ 6221506 w 6221506"/>
              <a:gd name="connsiteY14-132" fmla="*/ 165302 h 532855"/>
              <a:gd name="connsiteX0-133" fmla="*/ 0 w 6113930"/>
              <a:gd name="connsiteY0-134" fmla="*/ 532855 h 532855"/>
              <a:gd name="connsiteX1-135" fmla="*/ 44824 w 6113930"/>
              <a:gd name="connsiteY1-136" fmla="*/ 514925 h 532855"/>
              <a:gd name="connsiteX2-137" fmla="*/ 663388 w 6113930"/>
              <a:gd name="connsiteY2-138" fmla="*/ 488031 h 532855"/>
              <a:gd name="connsiteX3-139" fmla="*/ 896471 w 6113930"/>
              <a:gd name="connsiteY3-140" fmla="*/ 461137 h 532855"/>
              <a:gd name="connsiteX4-141" fmla="*/ 1093694 w 6113930"/>
              <a:gd name="connsiteY4-142" fmla="*/ 443207 h 532855"/>
              <a:gd name="connsiteX5-143" fmla="*/ 1290918 w 6113930"/>
              <a:gd name="connsiteY5-144" fmla="*/ 398384 h 532855"/>
              <a:gd name="connsiteX6-145" fmla="*/ 1398494 w 6113930"/>
              <a:gd name="connsiteY6-146" fmla="*/ 371490 h 532855"/>
              <a:gd name="connsiteX7-147" fmla="*/ 1810871 w 6113930"/>
              <a:gd name="connsiteY7-148" fmla="*/ 281843 h 532855"/>
              <a:gd name="connsiteX8-149" fmla="*/ 2097741 w 6113930"/>
              <a:gd name="connsiteY8-150" fmla="*/ 219090 h 532855"/>
              <a:gd name="connsiteX9-151" fmla="*/ 2429435 w 6113930"/>
              <a:gd name="connsiteY9-152" fmla="*/ 183231 h 532855"/>
              <a:gd name="connsiteX10-153" fmla="*/ 2770094 w 6113930"/>
              <a:gd name="connsiteY10-154" fmla="*/ 138407 h 532855"/>
              <a:gd name="connsiteX11-155" fmla="*/ 3056965 w 6113930"/>
              <a:gd name="connsiteY11-156" fmla="*/ 111513 h 532855"/>
              <a:gd name="connsiteX12-157" fmla="*/ 5746377 w 6113930"/>
              <a:gd name="connsiteY12-158" fmla="*/ 93584 h 532855"/>
              <a:gd name="connsiteX13-159" fmla="*/ 6113930 w 6113930"/>
              <a:gd name="connsiteY13-160" fmla="*/ 138407 h 53285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Lst>
            <a:rect l="l" t="t" r="r" b="b"/>
            <a:pathLst>
              <a:path w="6113930" h="532855">
                <a:moveTo>
                  <a:pt x="0" y="532855"/>
                </a:moveTo>
                <a:cubicBezTo>
                  <a:pt x="14941" y="526878"/>
                  <a:pt x="28768" y="516010"/>
                  <a:pt x="44824" y="514925"/>
                </a:cubicBezTo>
                <a:cubicBezTo>
                  <a:pt x="250737" y="501012"/>
                  <a:pt x="663388" y="488031"/>
                  <a:pt x="663388" y="488031"/>
                </a:cubicBezTo>
                <a:lnTo>
                  <a:pt x="896471" y="461137"/>
                </a:lnTo>
                <a:cubicBezTo>
                  <a:pt x="962128" y="454298"/>
                  <a:pt x="1093694" y="443207"/>
                  <a:pt x="1093694" y="443207"/>
                </a:cubicBezTo>
                <a:cubicBezTo>
                  <a:pt x="1280799" y="396432"/>
                  <a:pt x="1013042" y="462509"/>
                  <a:pt x="1290918" y="398384"/>
                </a:cubicBezTo>
                <a:cubicBezTo>
                  <a:pt x="1326934" y="390073"/>
                  <a:pt x="1362427" y="379574"/>
                  <a:pt x="1398494" y="371490"/>
                </a:cubicBezTo>
                <a:lnTo>
                  <a:pt x="1810871" y="281843"/>
                </a:lnTo>
                <a:cubicBezTo>
                  <a:pt x="1906510" y="260999"/>
                  <a:pt x="2000424" y="229611"/>
                  <a:pt x="2097741" y="219090"/>
                </a:cubicBezTo>
                <a:lnTo>
                  <a:pt x="2429435" y="183231"/>
                </a:lnTo>
                <a:cubicBezTo>
                  <a:pt x="2543151" y="169585"/>
                  <a:pt x="2656303" y="151412"/>
                  <a:pt x="2770094" y="138407"/>
                </a:cubicBezTo>
                <a:cubicBezTo>
                  <a:pt x="2865516" y="127502"/>
                  <a:pt x="2961341" y="120478"/>
                  <a:pt x="3056965" y="111513"/>
                </a:cubicBezTo>
                <a:cubicBezTo>
                  <a:pt x="4070724" y="-99684"/>
                  <a:pt x="3298611" y="45114"/>
                  <a:pt x="5746377" y="93584"/>
                </a:cubicBezTo>
                <a:cubicBezTo>
                  <a:pt x="5766704" y="93987"/>
                  <a:pt x="6045349" y="125218"/>
                  <a:pt x="6113930" y="138407"/>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4565868" y="556137"/>
            <a:ext cx="3287213" cy="706755"/>
          </a:xfrm>
          <a:prstGeom prst="rect">
            <a:avLst/>
          </a:prstGeom>
          <a:noFill/>
        </p:spPr>
        <p:txBody>
          <a:bodyPr wrap="square" rtlCol="0">
            <a:spAutoFit/>
          </a:bodyPr>
          <a:lstStyle/>
          <a:p>
            <a:pPr algn="ctr"/>
            <a:r>
              <a:rPr lang="en-US" altLang="zh-CN" sz="4000" dirty="0" smtClean="0">
                <a:solidFill>
                  <a:schemeClr val="accent1"/>
                </a:solidFill>
              </a:rPr>
              <a:t>CONTENTS</a:t>
            </a:r>
            <a:endParaRPr lang="zh-CN" altLang="en-US" sz="4000" dirty="0">
              <a:solidFill>
                <a:schemeClr val="accent1"/>
              </a:solidFill>
            </a:endParaRPr>
          </a:p>
        </p:txBody>
      </p:sp>
    </p:spTree>
    <p:custDataLst>
      <p:tags r:id="rId3"/>
    </p:custData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1778824" y="2719108"/>
            <a:ext cx="3824117" cy="368300"/>
          </a:xfrm>
          <a:prstGeom prst="rect">
            <a:avLst/>
          </a:prstGeom>
          <a:noFill/>
        </p:spPr>
        <p:txBody>
          <a:bodyPr wrap="square" rtlCol="0">
            <a:spAutoFit/>
          </a:bodyPr>
          <a:lstStyle/>
          <a:p>
            <a:r>
              <a:rPr lang="en-US" altLang="zh-CN" dirty="0" smtClean="0">
                <a:solidFill>
                  <a:schemeClr val="accent1"/>
                </a:solidFill>
              </a:rPr>
              <a:t>1.1</a:t>
            </a:r>
            <a:r>
              <a:rPr lang="zh-CN" altLang="zh-CN" dirty="0" smtClean="0">
                <a:solidFill>
                  <a:schemeClr val="accent1"/>
                </a:solidFill>
              </a:rPr>
              <a:t>准备工作</a:t>
            </a:r>
            <a:endParaRPr lang="zh-CN" altLang="zh-CN" dirty="0" smtClean="0">
              <a:solidFill>
                <a:schemeClr val="accent1"/>
              </a:solidFill>
            </a:endParaRPr>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938112" y="2777876"/>
            <a:ext cx="496242" cy="344128"/>
          </a:xfrm>
          <a:prstGeom prst="rect">
            <a:avLst/>
          </a:prstGeom>
        </p:spPr>
      </p:pic>
      <p:sp>
        <p:nvSpPr>
          <p:cNvPr id="7" name="文本框 6"/>
          <p:cNvSpPr txBox="1"/>
          <p:nvPr/>
        </p:nvSpPr>
        <p:spPr>
          <a:xfrm>
            <a:off x="7614848" y="2719108"/>
            <a:ext cx="3824117" cy="368300"/>
          </a:xfrm>
          <a:prstGeom prst="rect">
            <a:avLst/>
          </a:prstGeom>
          <a:noFill/>
        </p:spPr>
        <p:txBody>
          <a:bodyPr wrap="square" rtlCol="0">
            <a:spAutoFit/>
          </a:bodyPr>
          <a:lstStyle/>
          <a:p>
            <a:r>
              <a:rPr lang="en-US" altLang="zh-CN" dirty="0">
                <a:solidFill>
                  <a:schemeClr val="accent1"/>
                </a:solidFill>
              </a:rPr>
              <a:t>1.2</a:t>
            </a:r>
            <a:r>
              <a:rPr lang="zh-CN" altLang="en-US" dirty="0">
                <a:solidFill>
                  <a:schemeClr val="accent1"/>
                </a:solidFill>
              </a:rPr>
              <a:t>时间确定</a:t>
            </a:r>
            <a:endParaRPr lang="zh-CN" altLang="en-US" dirty="0">
              <a:solidFill>
                <a:schemeClr val="accent1"/>
              </a:solidFill>
            </a:endParaRPr>
          </a:p>
        </p:txBody>
      </p:sp>
      <p:pic>
        <p:nvPicPr>
          <p:cNvPr id="10" name="图片 9"/>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774136" y="2777876"/>
            <a:ext cx="496242" cy="344128"/>
          </a:xfrm>
          <a:prstGeom prst="rect">
            <a:avLst/>
          </a:prstGeom>
        </p:spPr>
      </p:pic>
      <p:sp>
        <p:nvSpPr>
          <p:cNvPr id="11" name="文本框 10"/>
          <p:cNvSpPr txBox="1"/>
          <p:nvPr/>
        </p:nvSpPr>
        <p:spPr>
          <a:xfrm>
            <a:off x="1778824" y="3803837"/>
            <a:ext cx="3824117" cy="368300"/>
          </a:xfrm>
          <a:prstGeom prst="rect">
            <a:avLst/>
          </a:prstGeom>
          <a:noFill/>
        </p:spPr>
        <p:txBody>
          <a:bodyPr wrap="square" rtlCol="0">
            <a:spAutoFit/>
          </a:bodyPr>
          <a:lstStyle/>
          <a:p>
            <a:r>
              <a:rPr lang="en-US" altLang="zh-CN" dirty="0" smtClean="0">
                <a:solidFill>
                  <a:schemeClr val="accent1"/>
                </a:solidFill>
              </a:rPr>
              <a:t>1.3</a:t>
            </a:r>
            <a:r>
              <a:rPr lang="zh-CN" altLang="en-US" dirty="0" smtClean="0">
                <a:solidFill>
                  <a:schemeClr val="accent1"/>
                </a:solidFill>
              </a:rPr>
              <a:t>文档签订</a:t>
            </a:r>
            <a:endParaRPr lang="zh-CN" altLang="en-US" dirty="0" smtClean="0">
              <a:solidFill>
                <a:schemeClr val="accent1"/>
              </a:solidFill>
            </a:endParaRPr>
          </a:p>
        </p:txBody>
      </p:sp>
      <p:pic>
        <p:nvPicPr>
          <p:cNvPr id="12" name="图片 1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938112" y="3862605"/>
            <a:ext cx="496242" cy="344128"/>
          </a:xfrm>
          <a:prstGeom prst="rect">
            <a:avLst/>
          </a:prstGeom>
        </p:spPr>
      </p:pic>
      <p:sp>
        <p:nvSpPr>
          <p:cNvPr id="13" name="文本框 12"/>
          <p:cNvSpPr txBox="1"/>
          <p:nvPr/>
        </p:nvSpPr>
        <p:spPr>
          <a:xfrm>
            <a:off x="7614848" y="3803837"/>
            <a:ext cx="3824117" cy="368300"/>
          </a:xfrm>
          <a:prstGeom prst="rect">
            <a:avLst/>
          </a:prstGeom>
          <a:noFill/>
        </p:spPr>
        <p:txBody>
          <a:bodyPr wrap="square" rtlCol="0">
            <a:spAutoFit/>
          </a:bodyPr>
          <a:lstStyle/>
          <a:p>
            <a:r>
              <a:rPr lang="en-US" altLang="zh-CN" dirty="0">
                <a:solidFill>
                  <a:schemeClr val="accent1"/>
                </a:solidFill>
              </a:rPr>
              <a:t>1.4</a:t>
            </a:r>
            <a:r>
              <a:rPr lang="zh-CN" altLang="en-US" dirty="0">
                <a:solidFill>
                  <a:schemeClr val="accent1"/>
                </a:solidFill>
              </a:rPr>
              <a:t>合影留念</a:t>
            </a:r>
            <a:endParaRPr lang="zh-CN" altLang="en-US" dirty="0">
              <a:solidFill>
                <a:schemeClr val="accent1"/>
              </a:solidFill>
            </a:endParaRPr>
          </a:p>
        </p:txBody>
      </p:sp>
      <p:pic>
        <p:nvPicPr>
          <p:cNvPr id="14" name="图片 13"/>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774136" y="3862605"/>
            <a:ext cx="496242" cy="344128"/>
          </a:xfrm>
          <a:prstGeom prst="rect">
            <a:avLst/>
          </a:prstGeom>
        </p:spPr>
      </p:pic>
      <p:pic>
        <p:nvPicPr>
          <p:cNvPr id="19" name="图片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9633" y="324856"/>
            <a:ext cx="606235" cy="939167"/>
          </a:xfrm>
          <a:prstGeom prst="rect">
            <a:avLst/>
          </a:prstGeom>
        </p:spPr>
      </p:pic>
      <p:sp>
        <p:nvSpPr>
          <p:cNvPr id="2" name="任意多边形 1"/>
          <p:cNvSpPr/>
          <p:nvPr/>
        </p:nvSpPr>
        <p:spPr>
          <a:xfrm flipH="1" flipV="1">
            <a:off x="3659665" y="1264023"/>
            <a:ext cx="4193416" cy="116540"/>
          </a:xfrm>
          <a:custGeom>
            <a:avLst/>
            <a:gdLst>
              <a:gd name="connsiteX0" fmla="*/ 0 w 6221506"/>
              <a:gd name="connsiteY0" fmla="*/ 532855 h 532855"/>
              <a:gd name="connsiteX1" fmla="*/ 44824 w 6221506"/>
              <a:gd name="connsiteY1" fmla="*/ 514925 h 532855"/>
              <a:gd name="connsiteX2" fmla="*/ 663388 w 6221506"/>
              <a:gd name="connsiteY2" fmla="*/ 488031 h 532855"/>
              <a:gd name="connsiteX3" fmla="*/ 896471 w 6221506"/>
              <a:gd name="connsiteY3" fmla="*/ 461137 h 532855"/>
              <a:gd name="connsiteX4" fmla="*/ 1093694 w 6221506"/>
              <a:gd name="connsiteY4" fmla="*/ 443207 h 532855"/>
              <a:gd name="connsiteX5" fmla="*/ 1290918 w 6221506"/>
              <a:gd name="connsiteY5" fmla="*/ 398384 h 532855"/>
              <a:gd name="connsiteX6" fmla="*/ 1398494 w 6221506"/>
              <a:gd name="connsiteY6" fmla="*/ 371490 h 532855"/>
              <a:gd name="connsiteX7" fmla="*/ 1810871 w 6221506"/>
              <a:gd name="connsiteY7" fmla="*/ 281843 h 532855"/>
              <a:gd name="connsiteX8" fmla="*/ 2097741 w 6221506"/>
              <a:gd name="connsiteY8" fmla="*/ 219090 h 532855"/>
              <a:gd name="connsiteX9" fmla="*/ 2429435 w 6221506"/>
              <a:gd name="connsiteY9" fmla="*/ 183231 h 532855"/>
              <a:gd name="connsiteX10" fmla="*/ 2770094 w 6221506"/>
              <a:gd name="connsiteY10" fmla="*/ 138407 h 532855"/>
              <a:gd name="connsiteX11" fmla="*/ 3056965 w 6221506"/>
              <a:gd name="connsiteY11" fmla="*/ 111513 h 532855"/>
              <a:gd name="connsiteX12" fmla="*/ 5746377 w 6221506"/>
              <a:gd name="connsiteY12" fmla="*/ 93584 h 532855"/>
              <a:gd name="connsiteX13" fmla="*/ 6113930 w 6221506"/>
              <a:gd name="connsiteY13" fmla="*/ 138407 h 532855"/>
              <a:gd name="connsiteX14" fmla="*/ 6221506 w 6221506"/>
              <a:gd name="connsiteY14" fmla="*/ 165302 h 532855"/>
              <a:gd name="connsiteX15" fmla="*/ 6194612 w 6221506"/>
              <a:gd name="connsiteY15" fmla="*/ 183231 h 532855"/>
              <a:gd name="connsiteX16" fmla="*/ 6158753 w 6221506"/>
              <a:gd name="connsiteY16" fmla="*/ 210125 h 532855"/>
              <a:gd name="connsiteX17" fmla="*/ 6122894 w 6221506"/>
              <a:gd name="connsiteY17" fmla="*/ 228055 h 532855"/>
              <a:gd name="connsiteX18" fmla="*/ 6096000 w 6221506"/>
              <a:gd name="connsiteY18" fmla="*/ 245984 h 532855"/>
              <a:gd name="connsiteX0-1" fmla="*/ 0 w 6221506"/>
              <a:gd name="connsiteY0-2" fmla="*/ 532855 h 532855"/>
              <a:gd name="connsiteX1-3" fmla="*/ 44824 w 6221506"/>
              <a:gd name="connsiteY1-4" fmla="*/ 514925 h 532855"/>
              <a:gd name="connsiteX2-5" fmla="*/ 663388 w 6221506"/>
              <a:gd name="connsiteY2-6" fmla="*/ 488031 h 532855"/>
              <a:gd name="connsiteX3-7" fmla="*/ 896471 w 6221506"/>
              <a:gd name="connsiteY3-8" fmla="*/ 461137 h 532855"/>
              <a:gd name="connsiteX4-9" fmla="*/ 1093694 w 6221506"/>
              <a:gd name="connsiteY4-10" fmla="*/ 443207 h 532855"/>
              <a:gd name="connsiteX5-11" fmla="*/ 1290918 w 6221506"/>
              <a:gd name="connsiteY5-12" fmla="*/ 398384 h 532855"/>
              <a:gd name="connsiteX6-13" fmla="*/ 1398494 w 6221506"/>
              <a:gd name="connsiteY6-14" fmla="*/ 371490 h 532855"/>
              <a:gd name="connsiteX7-15" fmla="*/ 1810871 w 6221506"/>
              <a:gd name="connsiteY7-16" fmla="*/ 281843 h 532855"/>
              <a:gd name="connsiteX8-17" fmla="*/ 2097741 w 6221506"/>
              <a:gd name="connsiteY8-18" fmla="*/ 219090 h 532855"/>
              <a:gd name="connsiteX9-19" fmla="*/ 2429435 w 6221506"/>
              <a:gd name="connsiteY9-20" fmla="*/ 183231 h 532855"/>
              <a:gd name="connsiteX10-21" fmla="*/ 2770094 w 6221506"/>
              <a:gd name="connsiteY10-22" fmla="*/ 138407 h 532855"/>
              <a:gd name="connsiteX11-23" fmla="*/ 3056965 w 6221506"/>
              <a:gd name="connsiteY11-24" fmla="*/ 111513 h 532855"/>
              <a:gd name="connsiteX12-25" fmla="*/ 5746377 w 6221506"/>
              <a:gd name="connsiteY12-26" fmla="*/ 93584 h 532855"/>
              <a:gd name="connsiteX13-27" fmla="*/ 6113930 w 6221506"/>
              <a:gd name="connsiteY13-28" fmla="*/ 138407 h 532855"/>
              <a:gd name="connsiteX14-29" fmla="*/ 6221506 w 6221506"/>
              <a:gd name="connsiteY14-30" fmla="*/ 165302 h 532855"/>
              <a:gd name="connsiteX15-31" fmla="*/ 6194612 w 6221506"/>
              <a:gd name="connsiteY15-32" fmla="*/ 183231 h 532855"/>
              <a:gd name="connsiteX16-33" fmla="*/ 6158753 w 6221506"/>
              <a:gd name="connsiteY16-34" fmla="*/ 210125 h 532855"/>
              <a:gd name="connsiteX17-35" fmla="*/ 6122894 w 6221506"/>
              <a:gd name="connsiteY17-36" fmla="*/ 228055 h 532855"/>
              <a:gd name="connsiteX0-37" fmla="*/ 0 w 6221506"/>
              <a:gd name="connsiteY0-38" fmla="*/ 532855 h 532855"/>
              <a:gd name="connsiteX1-39" fmla="*/ 44824 w 6221506"/>
              <a:gd name="connsiteY1-40" fmla="*/ 514925 h 532855"/>
              <a:gd name="connsiteX2-41" fmla="*/ 663388 w 6221506"/>
              <a:gd name="connsiteY2-42" fmla="*/ 488031 h 532855"/>
              <a:gd name="connsiteX3-43" fmla="*/ 896471 w 6221506"/>
              <a:gd name="connsiteY3-44" fmla="*/ 461137 h 532855"/>
              <a:gd name="connsiteX4-45" fmla="*/ 1093694 w 6221506"/>
              <a:gd name="connsiteY4-46" fmla="*/ 443207 h 532855"/>
              <a:gd name="connsiteX5-47" fmla="*/ 1290918 w 6221506"/>
              <a:gd name="connsiteY5-48" fmla="*/ 398384 h 532855"/>
              <a:gd name="connsiteX6-49" fmla="*/ 1398494 w 6221506"/>
              <a:gd name="connsiteY6-50" fmla="*/ 371490 h 532855"/>
              <a:gd name="connsiteX7-51" fmla="*/ 1810871 w 6221506"/>
              <a:gd name="connsiteY7-52" fmla="*/ 281843 h 532855"/>
              <a:gd name="connsiteX8-53" fmla="*/ 2097741 w 6221506"/>
              <a:gd name="connsiteY8-54" fmla="*/ 219090 h 532855"/>
              <a:gd name="connsiteX9-55" fmla="*/ 2429435 w 6221506"/>
              <a:gd name="connsiteY9-56" fmla="*/ 183231 h 532855"/>
              <a:gd name="connsiteX10-57" fmla="*/ 2770094 w 6221506"/>
              <a:gd name="connsiteY10-58" fmla="*/ 138407 h 532855"/>
              <a:gd name="connsiteX11-59" fmla="*/ 3056965 w 6221506"/>
              <a:gd name="connsiteY11-60" fmla="*/ 111513 h 532855"/>
              <a:gd name="connsiteX12-61" fmla="*/ 5746377 w 6221506"/>
              <a:gd name="connsiteY12-62" fmla="*/ 93584 h 532855"/>
              <a:gd name="connsiteX13-63" fmla="*/ 6113930 w 6221506"/>
              <a:gd name="connsiteY13-64" fmla="*/ 138407 h 532855"/>
              <a:gd name="connsiteX14-65" fmla="*/ 6221506 w 6221506"/>
              <a:gd name="connsiteY14-66" fmla="*/ 165302 h 532855"/>
              <a:gd name="connsiteX15-67" fmla="*/ 6194612 w 6221506"/>
              <a:gd name="connsiteY15-68" fmla="*/ 183231 h 532855"/>
              <a:gd name="connsiteX16-69" fmla="*/ 6158753 w 6221506"/>
              <a:gd name="connsiteY16-70" fmla="*/ 210125 h 532855"/>
              <a:gd name="connsiteX0-71" fmla="*/ 0 w 6221506"/>
              <a:gd name="connsiteY0-72" fmla="*/ 532855 h 532855"/>
              <a:gd name="connsiteX1-73" fmla="*/ 44824 w 6221506"/>
              <a:gd name="connsiteY1-74" fmla="*/ 514925 h 532855"/>
              <a:gd name="connsiteX2-75" fmla="*/ 663388 w 6221506"/>
              <a:gd name="connsiteY2-76" fmla="*/ 488031 h 532855"/>
              <a:gd name="connsiteX3-77" fmla="*/ 896471 w 6221506"/>
              <a:gd name="connsiteY3-78" fmla="*/ 461137 h 532855"/>
              <a:gd name="connsiteX4-79" fmla="*/ 1093694 w 6221506"/>
              <a:gd name="connsiteY4-80" fmla="*/ 443207 h 532855"/>
              <a:gd name="connsiteX5-81" fmla="*/ 1290918 w 6221506"/>
              <a:gd name="connsiteY5-82" fmla="*/ 398384 h 532855"/>
              <a:gd name="connsiteX6-83" fmla="*/ 1398494 w 6221506"/>
              <a:gd name="connsiteY6-84" fmla="*/ 371490 h 532855"/>
              <a:gd name="connsiteX7-85" fmla="*/ 1810871 w 6221506"/>
              <a:gd name="connsiteY7-86" fmla="*/ 281843 h 532855"/>
              <a:gd name="connsiteX8-87" fmla="*/ 2097741 w 6221506"/>
              <a:gd name="connsiteY8-88" fmla="*/ 219090 h 532855"/>
              <a:gd name="connsiteX9-89" fmla="*/ 2429435 w 6221506"/>
              <a:gd name="connsiteY9-90" fmla="*/ 183231 h 532855"/>
              <a:gd name="connsiteX10-91" fmla="*/ 2770094 w 6221506"/>
              <a:gd name="connsiteY10-92" fmla="*/ 138407 h 532855"/>
              <a:gd name="connsiteX11-93" fmla="*/ 3056965 w 6221506"/>
              <a:gd name="connsiteY11-94" fmla="*/ 111513 h 532855"/>
              <a:gd name="connsiteX12-95" fmla="*/ 5746377 w 6221506"/>
              <a:gd name="connsiteY12-96" fmla="*/ 93584 h 532855"/>
              <a:gd name="connsiteX13-97" fmla="*/ 6113930 w 6221506"/>
              <a:gd name="connsiteY13-98" fmla="*/ 138407 h 532855"/>
              <a:gd name="connsiteX14-99" fmla="*/ 6221506 w 6221506"/>
              <a:gd name="connsiteY14-100" fmla="*/ 165302 h 532855"/>
              <a:gd name="connsiteX15-101" fmla="*/ 6194612 w 6221506"/>
              <a:gd name="connsiteY15-102" fmla="*/ 183231 h 532855"/>
              <a:gd name="connsiteX0-103" fmla="*/ 0 w 6221506"/>
              <a:gd name="connsiteY0-104" fmla="*/ 532855 h 532855"/>
              <a:gd name="connsiteX1-105" fmla="*/ 44824 w 6221506"/>
              <a:gd name="connsiteY1-106" fmla="*/ 514925 h 532855"/>
              <a:gd name="connsiteX2-107" fmla="*/ 663388 w 6221506"/>
              <a:gd name="connsiteY2-108" fmla="*/ 488031 h 532855"/>
              <a:gd name="connsiteX3-109" fmla="*/ 896471 w 6221506"/>
              <a:gd name="connsiteY3-110" fmla="*/ 461137 h 532855"/>
              <a:gd name="connsiteX4-111" fmla="*/ 1093694 w 6221506"/>
              <a:gd name="connsiteY4-112" fmla="*/ 443207 h 532855"/>
              <a:gd name="connsiteX5-113" fmla="*/ 1290918 w 6221506"/>
              <a:gd name="connsiteY5-114" fmla="*/ 398384 h 532855"/>
              <a:gd name="connsiteX6-115" fmla="*/ 1398494 w 6221506"/>
              <a:gd name="connsiteY6-116" fmla="*/ 371490 h 532855"/>
              <a:gd name="connsiteX7-117" fmla="*/ 1810871 w 6221506"/>
              <a:gd name="connsiteY7-118" fmla="*/ 281843 h 532855"/>
              <a:gd name="connsiteX8-119" fmla="*/ 2097741 w 6221506"/>
              <a:gd name="connsiteY8-120" fmla="*/ 219090 h 532855"/>
              <a:gd name="connsiteX9-121" fmla="*/ 2429435 w 6221506"/>
              <a:gd name="connsiteY9-122" fmla="*/ 183231 h 532855"/>
              <a:gd name="connsiteX10-123" fmla="*/ 2770094 w 6221506"/>
              <a:gd name="connsiteY10-124" fmla="*/ 138407 h 532855"/>
              <a:gd name="connsiteX11-125" fmla="*/ 3056965 w 6221506"/>
              <a:gd name="connsiteY11-126" fmla="*/ 111513 h 532855"/>
              <a:gd name="connsiteX12-127" fmla="*/ 5746377 w 6221506"/>
              <a:gd name="connsiteY12-128" fmla="*/ 93584 h 532855"/>
              <a:gd name="connsiteX13-129" fmla="*/ 6113930 w 6221506"/>
              <a:gd name="connsiteY13-130" fmla="*/ 138407 h 532855"/>
              <a:gd name="connsiteX14-131" fmla="*/ 6221506 w 6221506"/>
              <a:gd name="connsiteY14-132" fmla="*/ 165302 h 532855"/>
              <a:gd name="connsiteX0-133" fmla="*/ 0 w 6113930"/>
              <a:gd name="connsiteY0-134" fmla="*/ 532855 h 532855"/>
              <a:gd name="connsiteX1-135" fmla="*/ 44824 w 6113930"/>
              <a:gd name="connsiteY1-136" fmla="*/ 514925 h 532855"/>
              <a:gd name="connsiteX2-137" fmla="*/ 663388 w 6113930"/>
              <a:gd name="connsiteY2-138" fmla="*/ 488031 h 532855"/>
              <a:gd name="connsiteX3-139" fmla="*/ 896471 w 6113930"/>
              <a:gd name="connsiteY3-140" fmla="*/ 461137 h 532855"/>
              <a:gd name="connsiteX4-141" fmla="*/ 1093694 w 6113930"/>
              <a:gd name="connsiteY4-142" fmla="*/ 443207 h 532855"/>
              <a:gd name="connsiteX5-143" fmla="*/ 1290918 w 6113930"/>
              <a:gd name="connsiteY5-144" fmla="*/ 398384 h 532855"/>
              <a:gd name="connsiteX6-145" fmla="*/ 1398494 w 6113930"/>
              <a:gd name="connsiteY6-146" fmla="*/ 371490 h 532855"/>
              <a:gd name="connsiteX7-147" fmla="*/ 1810871 w 6113930"/>
              <a:gd name="connsiteY7-148" fmla="*/ 281843 h 532855"/>
              <a:gd name="connsiteX8-149" fmla="*/ 2097741 w 6113930"/>
              <a:gd name="connsiteY8-150" fmla="*/ 219090 h 532855"/>
              <a:gd name="connsiteX9-151" fmla="*/ 2429435 w 6113930"/>
              <a:gd name="connsiteY9-152" fmla="*/ 183231 h 532855"/>
              <a:gd name="connsiteX10-153" fmla="*/ 2770094 w 6113930"/>
              <a:gd name="connsiteY10-154" fmla="*/ 138407 h 532855"/>
              <a:gd name="connsiteX11-155" fmla="*/ 3056965 w 6113930"/>
              <a:gd name="connsiteY11-156" fmla="*/ 111513 h 532855"/>
              <a:gd name="connsiteX12-157" fmla="*/ 5746377 w 6113930"/>
              <a:gd name="connsiteY12-158" fmla="*/ 93584 h 532855"/>
              <a:gd name="connsiteX13-159" fmla="*/ 6113930 w 6113930"/>
              <a:gd name="connsiteY13-160" fmla="*/ 138407 h 53285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Lst>
            <a:rect l="l" t="t" r="r" b="b"/>
            <a:pathLst>
              <a:path w="6113930" h="532855">
                <a:moveTo>
                  <a:pt x="0" y="532855"/>
                </a:moveTo>
                <a:cubicBezTo>
                  <a:pt x="14941" y="526878"/>
                  <a:pt x="28768" y="516010"/>
                  <a:pt x="44824" y="514925"/>
                </a:cubicBezTo>
                <a:cubicBezTo>
                  <a:pt x="250737" y="501012"/>
                  <a:pt x="663388" y="488031"/>
                  <a:pt x="663388" y="488031"/>
                </a:cubicBezTo>
                <a:lnTo>
                  <a:pt x="896471" y="461137"/>
                </a:lnTo>
                <a:cubicBezTo>
                  <a:pt x="962128" y="454298"/>
                  <a:pt x="1093694" y="443207"/>
                  <a:pt x="1093694" y="443207"/>
                </a:cubicBezTo>
                <a:cubicBezTo>
                  <a:pt x="1280799" y="396432"/>
                  <a:pt x="1013042" y="462509"/>
                  <a:pt x="1290918" y="398384"/>
                </a:cubicBezTo>
                <a:cubicBezTo>
                  <a:pt x="1326934" y="390073"/>
                  <a:pt x="1362427" y="379574"/>
                  <a:pt x="1398494" y="371490"/>
                </a:cubicBezTo>
                <a:lnTo>
                  <a:pt x="1810871" y="281843"/>
                </a:lnTo>
                <a:cubicBezTo>
                  <a:pt x="1906510" y="260999"/>
                  <a:pt x="2000424" y="229611"/>
                  <a:pt x="2097741" y="219090"/>
                </a:cubicBezTo>
                <a:lnTo>
                  <a:pt x="2429435" y="183231"/>
                </a:lnTo>
                <a:cubicBezTo>
                  <a:pt x="2543151" y="169585"/>
                  <a:pt x="2656303" y="151412"/>
                  <a:pt x="2770094" y="138407"/>
                </a:cubicBezTo>
                <a:cubicBezTo>
                  <a:pt x="2865516" y="127502"/>
                  <a:pt x="2961341" y="120478"/>
                  <a:pt x="3056965" y="111513"/>
                </a:cubicBezTo>
                <a:cubicBezTo>
                  <a:pt x="4070724" y="-99684"/>
                  <a:pt x="3298611" y="45114"/>
                  <a:pt x="5746377" y="93584"/>
                </a:cubicBezTo>
                <a:cubicBezTo>
                  <a:pt x="5766704" y="93987"/>
                  <a:pt x="6045349" y="125218"/>
                  <a:pt x="6113930" y="138407"/>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4565868" y="556137"/>
            <a:ext cx="3287213" cy="706755"/>
          </a:xfrm>
          <a:prstGeom prst="rect">
            <a:avLst/>
          </a:prstGeom>
          <a:noFill/>
        </p:spPr>
        <p:txBody>
          <a:bodyPr wrap="square" rtlCol="0">
            <a:spAutoFit/>
          </a:bodyPr>
          <a:lstStyle/>
          <a:p>
            <a:pPr algn="ctr"/>
            <a:r>
              <a:rPr lang="en-US" altLang="zh-CN" sz="4000" dirty="0" smtClean="0">
                <a:solidFill>
                  <a:schemeClr val="accent1"/>
                </a:solidFill>
              </a:rPr>
              <a:t>CONTENTS</a:t>
            </a:r>
            <a:endParaRPr lang="zh-CN" altLang="en-US" sz="4000" dirty="0">
              <a:solidFill>
                <a:schemeClr val="accent1"/>
              </a:solidFill>
            </a:endParaRPr>
          </a:p>
        </p:txBody>
      </p:sp>
      <p:sp>
        <p:nvSpPr>
          <p:cNvPr id="4" name="文本框 3"/>
          <p:cNvSpPr txBox="1"/>
          <p:nvPr/>
        </p:nvSpPr>
        <p:spPr>
          <a:xfrm>
            <a:off x="1905824" y="725843"/>
            <a:ext cx="3824117" cy="368300"/>
          </a:xfrm>
          <a:prstGeom prst="rect">
            <a:avLst/>
          </a:prstGeom>
          <a:noFill/>
        </p:spPr>
        <p:txBody>
          <a:bodyPr wrap="square" rtlCol="0">
            <a:spAutoFit/>
          </a:bodyPr>
          <a:p>
            <a:r>
              <a:rPr lang="zh-CN" altLang="zh-CN" dirty="0" smtClean="0">
                <a:solidFill>
                  <a:schemeClr val="tx1"/>
                </a:solidFill>
                <a:effectLst>
                  <a:outerShdw blurRad="38100" dist="19050" dir="2700000" algn="tl" rotWithShape="0">
                    <a:schemeClr val="dk1">
                      <a:alpha val="40000"/>
                    </a:schemeClr>
                  </a:outerShdw>
                </a:effectLst>
              </a:rPr>
              <a:t>需求文档签订</a:t>
            </a:r>
            <a:endParaRPr lang="zh-CN" altLang="zh-CN" dirty="0" smtClean="0">
              <a:solidFill>
                <a:schemeClr val="tx1"/>
              </a:solidFill>
              <a:effectLst>
                <a:outerShdw blurRad="38100" dist="19050" dir="2700000" algn="tl" rotWithShape="0">
                  <a:schemeClr val="dk1">
                    <a:alpha val="40000"/>
                  </a:schemeClr>
                </a:outerShdw>
              </a:effectLst>
            </a:endParaRPr>
          </a:p>
        </p:txBody>
      </p:sp>
    </p:spTree>
    <p:custDataLst>
      <p:tags r:id="rId3"/>
    </p:custData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图片 7" descr="IMG20171017202903"/>
          <p:cNvPicPr>
            <a:picLocks noChangeAspect="1"/>
          </p:cNvPicPr>
          <p:nvPr/>
        </p:nvPicPr>
        <p:blipFill>
          <a:blip r:embed="rId1"/>
          <a:stretch>
            <a:fillRect/>
          </a:stretch>
        </p:blipFill>
        <p:spPr>
          <a:xfrm>
            <a:off x="9808210" y="4460875"/>
            <a:ext cx="2014855" cy="1511935"/>
          </a:xfrm>
          <a:prstGeom prst="rect">
            <a:avLst/>
          </a:prstGeom>
        </p:spPr>
      </p:pic>
      <p:sp>
        <p:nvSpPr>
          <p:cNvPr id="7" name="文本占位符 6"/>
          <p:cNvSpPr>
            <a:spLocks noGrp="1"/>
          </p:cNvSpPr>
          <p:nvPr>
            <p:ph type="body" sz="half" idx="4294967295"/>
          </p:nvPr>
        </p:nvSpPr>
        <p:spPr>
          <a:xfrm>
            <a:off x="1106905" y="1748763"/>
            <a:ext cx="4463633" cy="4813956"/>
          </a:xfrm>
        </p:spPr>
        <p:txBody>
          <a:bodyPr>
            <a:normAutofit lnSpcReduction="10000"/>
          </a:bodyPr>
          <a:lstStyle/>
          <a:p>
            <a:pPr marL="0" indent="0">
              <a:lnSpc>
                <a:spcPct val="120000"/>
              </a:lnSpc>
              <a:buNone/>
            </a:pPr>
            <a:r>
              <a:rPr lang="en-US" altLang="zh-CN" sz="2000" dirty="0">
                <a:solidFill>
                  <a:schemeClr val="accent1"/>
                </a:solidFill>
              </a:rPr>
              <a:t>	</a:t>
            </a:r>
            <a:endParaRPr lang="en-US" altLang="zh-CN" sz="2000" dirty="0">
              <a:solidFill>
                <a:schemeClr val="accent1"/>
              </a:solidFill>
            </a:endParaRPr>
          </a:p>
          <a:p>
            <a:pPr marL="0" indent="0">
              <a:lnSpc>
                <a:spcPct val="120000"/>
              </a:lnSpc>
              <a:buNone/>
            </a:pPr>
            <a:r>
              <a:rPr lang="en-US" altLang="zh-CN" sz="2000" dirty="0">
                <a:solidFill>
                  <a:schemeClr val="accent1"/>
                </a:solidFill>
              </a:rPr>
              <a:t>	</a:t>
            </a:r>
            <a:r>
              <a:rPr lang="zh-CN" altLang="en-US" sz="2000" dirty="0">
                <a:solidFill>
                  <a:schemeClr val="accent1"/>
                </a:solidFill>
              </a:rPr>
              <a:t>需求文档</a:t>
            </a:r>
            <a:endParaRPr lang="zh-CN" altLang="en-US" sz="2000" dirty="0">
              <a:solidFill>
                <a:schemeClr val="accent1"/>
              </a:solidFill>
            </a:endParaRPr>
          </a:p>
          <a:p>
            <a:pPr marL="0" indent="0">
              <a:lnSpc>
                <a:spcPct val="120000"/>
              </a:lnSpc>
              <a:buNone/>
            </a:pPr>
            <a:r>
              <a:rPr lang="en-US" altLang="zh-CN" sz="2000" dirty="0">
                <a:solidFill>
                  <a:schemeClr val="accent1"/>
                </a:solidFill>
              </a:rPr>
              <a:t>	</a:t>
            </a:r>
            <a:r>
              <a:rPr lang="zh-CN" altLang="en-US" sz="2000" dirty="0">
                <a:solidFill>
                  <a:schemeClr val="accent1"/>
                </a:solidFill>
              </a:rPr>
              <a:t>电脑</a:t>
            </a:r>
            <a:endParaRPr lang="zh-CN" altLang="en-US" sz="2000" dirty="0">
              <a:solidFill>
                <a:schemeClr val="accent1"/>
              </a:solidFill>
            </a:endParaRPr>
          </a:p>
          <a:p>
            <a:pPr marL="0" indent="0">
              <a:lnSpc>
                <a:spcPct val="120000"/>
              </a:lnSpc>
              <a:buNone/>
            </a:pPr>
            <a:r>
              <a:rPr lang="en-US" altLang="zh-CN" sz="2000" dirty="0">
                <a:solidFill>
                  <a:schemeClr val="accent1"/>
                </a:solidFill>
              </a:rPr>
              <a:t>	</a:t>
            </a:r>
            <a:r>
              <a:rPr lang="zh-CN" altLang="en-US" sz="2000" dirty="0">
                <a:solidFill>
                  <a:schemeClr val="accent1"/>
                </a:solidFill>
              </a:rPr>
              <a:t>笔</a:t>
            </a:r>
            <a:endParaRPr lang="zh-CN" altLang="en-US" sz="2000" dirty="0">
              <a:solidFill>
                <a:schemeClr val="accent1"/>
              </a:solidFill>
            </a:endParaRPr>
          </a:p>
          <a:p>
            <a:pPr marL="0" indent="0">
              <a:lnSpc>
                <a:spcPct val="120000"/>
              </a:lnSpc>
              <a:buNone/>
            </a:pPr>
            <a:endParaRPr lang="en-US" altLang="zh-CN" sz="2000" dirty="0">
              <a:solidFill>
                <a:schemeClr val="accent1"/>
              </a:solidFill>
            </a:endParaRPr>
          </a:p>
        </p:txBody>
      </p:sp>
      <p:sp>
        <p:nvSpPr>
          <p:cNvPr id="6" name="文本框 5"/>
          <p:cNvSpPr txBox="1"/>
          <p:nvPr/>
        </p:nvSpPr>
        <p:spPr>
          <a:xfrm>
            <a:off x="1638300" y="350170"/>
            <a:ext cx="7881938" cy="909638"/>
          </a:xfrm>
          <a:prstGeom prst="rect">
            <a:avLst/>
          </a:prstGeom>
        </p:spPr>
        <p:txBody>
          <a:bodyPr vert="horz" lIns="91440" tIns="45720" rIns="91440" bIns="45720" rtlCol="0" anchor="ctr">
            <a:noAutofit/>
          </a:bodyPr>
          <a:lstStyle>
            <a:lvl1pPr defTabSz="914400">
              <a:lnSpc>
                <a:spcPct val="90000"/>
              </a:lnSpc>
              <a:spcBef>
                <a:spcPct val="0"/>
              </a:spcBef>
              <a:buNone/>
              <a:defRPr sz="3200">
                <a:solidFill>
                  <a:srgbClr val="FEFDFE"/>
                </a:solidFill>
                <a:latin typeface="+mj-lt"/>
                <a:ea typeface="+mj-ea"/>
                <a:cs typeface="+mj-cs"/>
              </a:defRPr>
            </a:lvl1pPr>
          </a:lstStyle>
          <a:p>
            <a:r>
              <a:rPr lang="en-US" altLang="zh-CN" dirty="0"/>
              <a:t>1.1</a:t>
            </a:r>
            <a:r>
              <a:rPr lang="zh-CN" altLang="en-US" dirty="0"/>
              <a:t>准备工作</a:t>
            </a:r>
            <a:endParaRPr lang="zh-CN" altLang="en-US" dirty="0"/>
          </a:p>
        </p:txBody>
      </p:sp>
      <p:pic>
        <p:nvPicPr>
          <p:cNvPr id="2" name="图片 1" descr="111"/>
          <p:cNvPicPr>
            <a:picLocks noChangeAspect="1"/>
          </p:cNvPicPr>
          <p:nvPr/>
        </p:nvPicPr>
        <p:blipFill>
          <a:blip r:embed="rId2"/>
          <a:stretch>
            <a:fillRect/>
          </a:stretch>
        </p:blipFill>
        <p:spPr>
          <a:xfrm>
            <a:off x="6721475" y="1748155"/>
            <a:ext cx="3069590" cy="4224020"/>
          </a:xfrm>
          <a:prstGeom prst="rect">
            <a:avLst/>
          </a:prstGeom>
        </p:spPr>
      </p:pic>
      <p:pic>
        <p:nvPicPr>
          <p:cNvPr id="5" name="图片 4" descr="IMG20171017204111"/>
          <p:cNvPicPr>
            <a:picLocks noChangeAspect="1"/>
          </p:cNvPicPr>
          <p:nvPr/>
        </p:nvPicPr>
        <p:blipFill>
          <a:blip r:embed="rId3"/>
          <a:stretch>
            <a:fillRect/>
          </a:stretch>
        </p:blipFill>
        <p:spPr>
          <a:xfrm>
            <a:off x="9815195" y="1740535"/>
            <a:ext cx="2007870" cy="2679065"/>
          </a:xfrm>
          <a:prstGeom prst="rect">
            <a:avLst/>
          </a:prstGeom>
        </p:spPr>
      </p:pic>
    </p:spTree>
    <p:custDataLst>
      <p:tags r:id="rId4"/>
    </p:custData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文本占位符 6"/>
          <p:cNvSpPr>
            <a:spLocks noGrp="1"/>
          </p:cNvSpPr>
          <p:nvPr>
            <p:ph type="body" sz="half" idx="4294967295"/>
          </p:nvPr>
        </p:nvSpPr>
        <p:spPr>
          <a:xfrm>
            <a:off x="3702050" y="2616200"/>
            <a:ext cx="4463415" cy="1625600"/>
          </a:xfrm>
        </p:spPr>
        <p:txBody>
          <a:bodyPr>
            <a:normAutofit lnSpcReduction="10000"/>
          </a:bodyPr>
          <a:lstStyle/>
          <a:p>
            <a:pPr marL="0" indent="0">
              <a:lnSpc>
                <a:spcPct val="120000"/>
              </a:lnSpc>
              <a:buNone/>
            </a:pPr>
            <a:r>
              <a:rPr lang="en-US" altLang="zh-CN" sz="2000" dirty="0">
                <a:solidFill>
                  <a:schemeClr val="accent1"/>
                </a:solidFill>
              </a:rPr>
              <a:t>	</a:t>
            </a:r>
            <a:endParaRPr lang="en-US" altLang="zh-CN" sz="2000" dirty="0">
              <a:solidFill>
                <a:schemeClr val="accent1"/>
              </a:solidFill>
            </a:endParaRPr>
          </a:p>
          <a:p>
            <a:pPr marL="0" indent="0">
              <a:lnSpc>
                <a:spcPct val="120000"/>
              </a:lnSpc>
              <a:buNone/>
            </a:pPr>
            <a:r>
              <a:rPr lang="en-US" altLang="zh-CN" sz="2000" dirty="0">
                <a:solidFill>
                  <a:schemeClr val="accent1"/>
                </a:solidFill>
              </a:rPr>
              <a:t>	</a:t>
            </a:r>
            <a:r>
              <a:rPr lang="en-US" sz="2000" dirty="0">
                <a:solidFill>
                  <a:schemeClr val="accent1"/>
                </a:solidFill>
              </a:rPr>
              <a:t>2017</a:t>
            </a:r>
            <a:r>
              <a:rPr lang="zh-CN" altLang="en-US" sz="2000" dirty="0">
                <a:solidFill>
                  <a:schemeClr val="accent1"/>
                </a:solidFill>
              </a:rPr>
              <a:t>年</a:t>
            </a:r>
            <a:r>
              <a:rPr lang="en-US" altLang="zh-CN" sz="2000" dirty="0">
                <a:solidFill>
                  <a:schemeClr val="accent1"/>
                </a:solidFill>
              </a:rPr>
              <a:t>10</a:t>
            </a:r>
            <a:r>
              <a:rPr lang="zh-CN" altLang="en-US" sz="2000" dirty="0">
                <a:solidFill>
                  <a:schemeClr val="accent1"/>
                </a:solidFill>
              </a:rPr>
              <a:t>月</a:t>
            </a:r>
            <a:r>
              <a:rPr lang="en-US" altLang="zh-CN" sz="2000" dirty="0">
                <a:solidFill>
                  <a:schemeClr val="accent1"/>
                </a:solidFill>
              </a:rPr>
              <a:t>17</a:t>
            </a:r>
            <a:r>
              <a:rPr lang="zh-CN" altLang="en-US" sz="2000" dirty="0">
                <a:solidFill>
                  <a:schemeClr val="accent1"/>
                </a:solidFill>
              </a:rPr>
              <a:t>日上午九点</a:t>
            </a:r>
            <a:endParaRPr lang="zh-CN" altLang="en-US" sz="2000" dirty="0">
              <a:solidFill>
                <a:schemeClr val="accent1"/>
              </a:solidFill>
            </a:endParaRPr>
          </a:p>
        </p:txBody>
      </p:sp>
      <p:sp>
        <p:nvSpPr>
          <p:cNvPr id="6" name="文本框 5"/>
          <p:cNvSpPr txBox="1"/>
          <p:nvPr/>
        </p:nvSpPr>
        <p:spPr>
          <a:xfrm>
            <a:off x="1638300" y="350170"/>
            <a:ext cx="7881938" cy="909638"/>
          </a:xfrm>
          <a:prstGeom prst="rect">
            <a:avLst/>
          </a:prstGeom>
        </p:spPr>
        <p:txBody>
          <a:bodyPr vert="horz" lIns="91440" tIns="45720" rIns="91440" bIns="45720" rtlCol="0" anchor="ctr">
            <a:noAutofit/>
          </a:bodyPr>
          <a:lstStyle>
            <a:lvl1pPr defTabSz="914400">
              <a:lnSpc>
                <a:spcPct val="90000"/>
              </a:lnSpc>
              <a:spcBef>
                <a:spcPct val="0"/>
              </a:spcBef>
              <a:buNone/>
              <a:defRPr sz="3200">
                <a:solidFill>
                  <a:srgbClr val="FEFDFE"/>
                </a:solidFill>
                <a:latin typeface="+mj-lt"/>
                <a:ea typeface="+mj-ea"/>
                <a:cs typeface="+mj-cs"/>
              </a:defRPr>
            </a:lvl1pPr>
          </a:lstStyle>
          <a:p>
            <a:r>
              <a:rPr lang="en-US" altLang="zh-CN" dirty="0"/>
              <a:t>1.2</a:t>
            </a:r>
            <a:r>
              <a:rPr lang="zh-CN" altLang="en-US" dirty="0"/>
              <a:t>时间确定</a:t>
            </a:r>
            <a:endParaRPr lang="zh-CN" altLang="en-US" dirty="0"/>
          </a:p>
        </p:txBody>
      </p:sp>
    </p:spTree>
    <p:custDataLst>
      <p:tags r:id="rId1"/>
    </p:custData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图片 2" descr="E1EFD5440ECB8B40F0634F0FC3C3827F"/>
          <p:cNvPicPr>
            <a:picLocks noChangeAspect="1"/>
          </p:cNvPicPr>
          <p:nvPr/>
        </p:nvPicPr>
        <p:blipFill>
          <a:blip r:embed="rId1"/>
          <a:stretch>
            <a:fillRect/>
          </a:stretch>
        </p:blipFill>
        <p:spPr>
          <a:xfrm>
            <a:off x="6130925" y="2066925"/>
            <a:ext cx="5658485" cy="4243705"/>
          </a:xfrm>
          <a:prstGeom prst="rect">
            <a:avLst/>
          </a:prstGeom>
        </p:spPr>
      </p:pic>
      <p:sp>
        <p:nvSpPr>
          <p:cNvPr id="7" name="文本占位符 6"/>
          <p:cNvSpPr>
            <a:spLocks noGrp="1"/>
          </p:cNvSpPr>
          <p:nvPr>
            <p:ph type="body" sz="half" idx="4294967295"/>
          </p:nvPr>
        </p:nvSpPr>
        <p:spPr>
          <a:xfrm>
            <a:off x="1106805" y="3395980"/>
            <a:ext cx="4463415" cy="1519555"/>
          </a:xfrm>
        </p:spPr>
        <p:txBody>
          <a:bodyPr>
            <a:normAutofit fontScale="90000"/>
          </a:bodyPr>
          <a:lstStyle/>
          <a:p>
            <a:pPr marL="0" indent="0">
              <a:lnSpc>
                <a:spcPct val="120000"/>
              </a:lnSpc>
              <a:buNone/>
            </a:pPr>
            <a:r>
              <a:rPr lang="en-US" altLang="zh-CN" sz="2000" dirty="0">
                <a:solidFill>
                  <a:schemeClr val="accent1"/>
                </a:solidFill>
              </a:rPr>
              <a:t>	9</a:t>
            </a:r>
            <a:r>
              <a:rPr lang="zh-CN" altLang="en-US" sz="2000" dirty="0">
                <a:solidFill>
                  <a:schemeClr val="accent1"/>
                </a:solidFill>
              </a:rPr>
              <a:t>点到达目的地，把修订好的需求文档给客户看，客户认为没有问题，只是有一点，就是她们的公章不在这里，要到下个星期才能拿过来，所以只是先签了字。</a:t>
            </a:r>
            <a:endParaRPr lang="en-US" altLang="zh-CN" sz="2000" dirty="0">
              <a:solidFill>
                <a:schemeClr val="accent1"/>
              </a:solidFill>
            </a:endParaRPr>
          </a:p>
        </p:txBody>
      </p:sp>
      <p:sp>
        <p:nvSpPr>
          <p:cNvPr id="6" name="文本框 5"/>
          <p:cNvSpPr txBox="1"/>
          <p:nvPr/>
        </p:nvSpPr>
        <p:spPr>
          <a:xfrm>
            <a:off x="1638300" y="350170"/>
            <a:ext cx="7881938" cy="909638"/>
          </a:xfrm>
          <a:prstGeom prst="rect">
            <a:avLst/>
          </a:prstGeom>
        </p:spPr>
        <p:txBody>
          <a:bodyPr vert="horz" lIns="91440" tIns="45720" rIns="91440" bIns="45720" rtlCol="0" anchor="ctr">
            <a:noAutofit/>
          </a:bodyPr>
          <a:lstStyle>
            <a:lvl1pPr defTabSz="914400">
              <a:lnSpc>
                <a:spcPct val="90000"/>
              </a:lnSpc>
              <a:spcBef>
                <a:spcPct val="0"/>
              </a:spcBef>
              <a:buNone/>
              <a:defRPr sz="3200">
                <a:solidFill>
                  <a:srgbClr val="FEFDFE"/>
                </a:solidFill>
                <a:latin typeface="+mj-lt"/>
                <a:ea typeface="+mj-ea"/>
                <a:cs typeface="+mj-cs"/>
              </a:defRPr>
            </a:lvl1pPr>
          </a:lstStyle>
          <a:p>
            <a:r>
              <a:rPr lang="en-US" altLang="zh-CN" dirty="0"/>
              <a:t>1.3</a:t>
            </a:r>
            <a:r>
              <a:rPr lang="zh-CN" altLang="zh-CN" dirty="0"/>
              <a:t>文档签订</a:t>
            </a:r>
            <a:endParaRPr lang="zh-CN" altLang="zh-CN" dirty="0"/>
          </a:p>
        </p:txBody>
      </p:sp>
      <p:pic>
        <p:nvPicPr>
          <p:cNvPr id="2" name="图片 1" descr="IMG20171017212133"/>
          <p:cNvPicPr>
            <a:picLocks noChangeAspect="1"/>
          </p:cNvPicPr>
          <p:nvPr/>
        </p:nvPicPr>
        <p:blipFill>
          <a:blip r:embed="rId2"/>
          <a:stretch>
            <a:fillRect/>
          </a:stretch>
        </p:blipFill>
        <p:spPr>
          <a:xfrm>
            <a:off x="1671320" y="5111750"/>
            <a:ext cx="3335020" cy="1165860"/>
          </a:xfrm>
          <a:prstGeom prst="rect">
            <a:avLst/>
          </a:prstGeom>
        </p:spPr>
      </p:pic>
    </p:spTree>
    <p:custDataLst>
      <p:tags r:id="rId3"/>
    </p:custData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图片 1" descr="791D3D4EDFCF875A1E5B1D2D06EB2AFF"/>
          <p:cNvPicPr>
            <a:picLocks noChangeAspect="1"/>
          </p:cNvPicPr>
          <p:nvPr/>
        </p:nvPicPr>
        <p:blipFill>
          <a:blip r:embed="rId1"/>
          <a:stretch>
            <a:fillRect/>
          </a:stretch>
        </p:blipFill>
        <p:spPr>
          <a:xfrm>
            <a:off x="6130925" y="2033905"/>
            <a:ext cx="5677535" cy="4170680"/>
          </a:xfrm>
          <a:prstGeom prst="rect">
            <a:avLst/>
          </a:prstGeom>
        </p:spPr>
      </p:pic>
      <p:sp>
        <p:nvSpPr>
          <p:cNvPr id="7" name="文本占位符 6"/>
          <p:cNvSpPr>
            <a:spLocks noGrp="1"/>
          </p:cNvSpPr>
          <p:nvPr>
            <p:ph type="body" sz="half" idx="4294967295"/>
          </p:nvPr>
        </p:nvSpPr>
        <p:spPr>
          <a:xfrm>
            <a:off x="1106805" y="3395980"/>
            <a:ext cx="4463415" cy="1519555"/>
          </a:xfrm>
        </p:spPr>
        <p:txBody>
          <a:bodyPr>
            <a:normAutofit lnSpcReduction="10000"/>
          </a:bodyPr>
          <a:lstStyle/>
          <a:p>
            <a:pPr marL="0" indent="0">
              <a:lnSpc>
                <a:spcPct val="120000"/>
              </a:lnSpc>
              <a:buNone/>
            </a:pPr>
            <a:r>
              <a:rPr lang="en-US" altLang="zh-CN" sz="2000" dirty="0">
                <a:solidFill>
                  <a:schemeClr val="accent1"/>
                </a:solidFill>
              </a:rPr>
              <a:t>	</a:t>
            </a:r>
            <a:r>
              <a:rPr lang="zh-CN" altLang="en-US" sz="2000" dirty="0">
                <a:solidFill>
                  <a:schemeClr val="accent1"/>
                </a:solidFill>
              </a:rPr>
              <a:t>签订的过程很快，客户也很满意，于是我们就一起拍了张合照。</a:t>
            </a:r>
            <a:endParaRPr lang="zh-CN" altLang="en-US" sz="2000" dirty="0">
              <a:solidFill>
                <a:schemeClr val="accent1"/>
              </a:solidFill>
            </a:endParaRPr>
          </a:p>
        </p:txBody>
      </p:sp>
      <p:sp>
        <p:nvSpPr>
          <p:cNvPr id="6" name="文本框 5"/>
          <p:cNvSpPr txBox="1"/>
          <p:nvPr/>
        </p:nvSpPr>
        <p:spPr>
          <a:xfrm>
            <a:off x="1638300" y="350170"/>
            <a:ext cx="7881938" cy="909638"/>
          </a:xfrm>
          <a:prstGeom prst="rect">
            <a:avLst/>
          </a:prstGeom>
        </p:spPr>
        <p:txBody>
          <a:bodyPr vert="horz" lIns="91440" tIns="45720" rIns="91440" bIns="45720" rtlCol="0" anchor="ctr">
            <a:noAutofit/>
          </a:bodyPr>
          <a:lstStyle>
            <a:lvl1pPr defTabSz="914400">
              <a:lnSpc>
                <a:spcPct val="90000"/>
              </a:lnSpc>
              <a:spcBef>
                <a:spcPct val="0"/>
              </a:spcBef>
              <a:buNone/>
              <a:defRPr sz="3200">
                <a:solidFill>
                  <a:srgbClr val="FEFDFE"/>
                </a:solidFill>
                <a:latin typeface="+mj-lt"/>
                <a:ea typeface="+mj-ea"/>
                <a:cs typeface="+mj-cs"/>
              </a:defRPr>
            </a:lvl1pPr>
          </a:lstStyle>
          <a:p>
            <a:r>
              <a:rPr lang="en-US" altLang="zh-CN" dirty="0"/>
              <a:t>1.4</a:t>
            </a:r>
            <a:r>
              <a:rPr lang="zh-CN" altLang="en-US" dirty="0"/>
              <a:t>合影留念</a:t>
            </a:r>
            <a:endParaRPr lang="zh-CN" altLang="en-US" dirty="0"/>
          </a:p>
        </p:txBody>
      </p:sp>
    </p:spTree>
    <p:custDataLst>
      <p:tags r:id="rId2"/>
    </p:custData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文本框 8"/>
          <p:cNvSpPr txBox="1"/>
          <p:nvPr/>
        </p:nvSpPr>
        <p:spPr>
          <a:xfrm>
            <a:off x="1778824" y="2719108"/>
            <a:ext cx="3824117" cy="368300"/>
          </a:xfrm>
          <a:prstGeom prst="rect">
            <a:avLst/>
          </a:prstGeom>
          <a:noFill/>
        </p:spPr>
        <p:txBody>
          <a:bodyPr wrap="square" rtlCol="0">
            <a:spAutoFit/>
          </a:bodyPr>
          <a:lstStyle/>
          <a:p>
            <a:r>
              <a:rPr lang="en-US" altLang="zh-CN" dirty="0" smtClean="0">
                <a:solidFill>
                  <a:schemeClr val="accent1"/>
                </a:solidFill>
              </a:rPr>
              <a:t>2.1</a:t>
            </a:r>
            <a:r>
              <a:rPr lang="zh-CN" altLang="zh-CN" dirty="0" smtClean="0">
                <a:solidFill>
                  <a:schemeClr val="accent1"/>
                </a:solidFill>
              </a:rPr>
              <a:t>准备工作</a:t>
            </a:r>
            <a:endParaRPr lang="zh-CN" altLang="zh-CN" dirty="0" smtClean="0">
              <a:solidFill>
                <a:schemeClr val="accent1"/>
              </a:solidFill>
            </a:endParaRPr>
          </a:p>
        </p:txBody>
      </p:sp>
      <p:pic>
        <p:nvPicPr>
          <p:cNvPr id="6" name="图片 5"/>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938112" y="2777876"/>
            <a:ext cx="496242" cy="344128"/>
          </a:xfrm>
          <a:prstGeom prst="rect">
            <a:avLst/>
          </a:prstGeom>
        </p:spPr>
      </p:pic>
      <p:sp>
        <p:nvSpPr>
          <p:cNvPr id="7" name="文本框 6"/>
          <p:cNvSpPr txBox="1"/>
          <p:nvPr/>
        </p:nvSpPr>
        <p:spPr>
          <a:xfrm>
            <a:off x="7614848" y="2719108"/>
            <a:ext cx="3824117" cy="368300"/>
          </a:xfrm>
          <a:prstGeom prst="rect">
            <a:avLst/>
          </a:prstGeom>
          <a:noFill/>
        </p:spPr>
        <p:txBody>
          <a:bodyPr wrap="square" rtlCol="0">
            <a:spAutoFit/>
          </a:bodyPr>
          <a:lstStyle/>
          <a:p>
            <a:r>
              <a:rPr lang="en-US" altLang="zh-CN" dirty="0">
                <a:solidFill>
                  <a:schemeClr val="accent1"/>
                </a:solidFill>
              </a:rPr>
              <a:t>2.2</a:t>
            </a:r>
            <a:r>
              <a:rPr lang="zh-CN" altLang="en-US" dirty="0">
                <a:solidFill>
                  <a:schemeClr val="accent1"/>
                </a:solidFill>
              </a:rPr>
              <a:t>开会讨论</a:t>
            </a:r>
            <a:endParaRPr lang="zh-CN" altLang="en-US" dirty="0">
              <a:solidFill>
                <a:schemeClr val="accent1"/>
              </a:solidFill>
            </a:endParaRPr>
          </a:p>
        </p:txBody>
      </p:sp>
      <p:pic>
        <p:nvPicPr>
          <p:cNvPr id="10" name="图片 9"/>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774136" y="2777876"/>
            <a:ext cx="496242" cy="344128"/>
          </a:xfrm>
          <a:prstGeom prst="rect">
            <a:avLst/>
          </a:prstGeom>
        </p:spPr>
      </p:pic>
      <p:sp>
        <p:nvSpPr>
          <p:cNvPr id="11" name="文本框 10"/>
          <p:cNvSpPr txBox="1"/>
          <p:nvPr/>
        </p:nvSpPr>
        <p:spPr>
          <a:xfrm>
            <a:off x="1778824" y="3803837"/>
            <a:ext cx="3824117" cy="368300"/>
          </a:xfrm>
          <a:prstGeom prst="rect">
            <a:avLst/>
          </a:prstGeom>
          <a:noFill/>
        </p:spPr>
        <p:txBody>
          <a:bodyPr wrap="square" rtlCol="0">
            <a:spAutoFit/>
          </a:bodyPr>
          <a:lstStyle/>
          <a:p>
            <a:r>
              <a:rPr lang="en-US" altLang="zh-CN" dirty="0" smtClean="0">
                <a:solidFill>
                  <a:schemeClr val="accent1"/>
                </a:solidFill>
              </a:rPr>
              <a:t>2.3</a:t>
            </a:r>
            <a:r>
              <a:rPr lang="zh-CN" altLang="en-US" dirty="0" smtClean="0">
                <a:solidFill>
                  <a:schemeClr val="accent1"/>
                </a:solidFill>
              </a:rPr>
              <a:t>文档制作</a:t>
            </a:r>
            <a:endParaRPr lang="zh-CN" altLang="en-US" dirty="0" smtClean="0">
              <a:solidFill>
                <a:schemeClr val="accent1"/>
              </a:solidFill>
            </a:endParaRPr>
          </a:p>
        </p:txBody>
      </p:sp>
      <p:pic>
        <p:nvPicPr>
          <p:cNvPr id="12" name="图片 11"/>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938112" y="3862605"/>
            <a:ext cx="496242" cy="344128"/>
          </a:xfrm>
          <a:prstGeom prst="rect">
            <a:avLst/>
          </a:prstGeom>
        </p:spPr>
      </p:pic>
      <p:pic>
        <p:nvPicPr>
          <p:cNvPr id="19" name="图片 18"/>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959633" y="324856"/>
            <a:ext cx="606235" cy="939167"/>
          </a:xfrm>
          <a:prstGeom prst="rect">
            <a:avLst/>
          </a:prstGeom>
        </p:spPr>
      </p:pic>
      <p:sp>
        <p:nvSpPr>
          <p:cNvPr id="2" name="任意多边形 1"/>
          <p:cNvSpPr/>
          <p:nvPr/>
        </p:nvSpPr>
        <p:spPr>
          <a:xfrm flipH="1" flipV="1">
            <a:off x="3659665" y="1264023"/>
            <a:ext cx="4193416" cy="116540"/>
          </a:xfrm>
          <a:custGeom>
            <a:avLst/>
            <a:gdLst>
              <a:gd name="connsiteX0" fmla="*/ 0 w 6221506"/>
              <a:gd name="connsiteY0" fmla="*/ 532855 h 532855"/>
              <a:gd name="connsiteX1" fmla="*/ 44824 w 6221506"/>
              <a:gd name="connsiteY1" fmla="*/ 514925 h 532855"/>
              <a:gd name="connsiteX2" fmla="*/ 663388 w 6221506"/>
              <a:gd name="connsiteY2" fmla="*/ 488031 h 532855"/>
              <a:gd name="connsiteX3" fmla="*/ 896471 w 6221506"/>
              <a:gd name="connsiteY3" fmla="*/ 461137 h 532855"/>
              <a:gd name="connsiteX4" fmla="*/ 1093694 w 6221506"/>
              <a:gd name="connsiteY4" fmla="*/ 443207 h 532855"/>
              <a:gd name="connsiteX5" fmla="*/ 1290918 w 6221506"/>
              <a:gd name="connsiteY5" fmla="*/ 398384 h 532855"/>
              <a:gd name="connsiteX6" fmla="*/ 1398494 w 6221506"/>
              <a:gd name="connsiteY6" fmla="*/ 371490 h 532855"/>
              <a:gd name="connsiteX7" fmla="*/ 1810871 w 6221506"/>
              <a:gd name="connsiteY7" fmla="*/ 281843 h 532855"/>
              <a:gd name="connsiteX8" fmla="*/ 2097741 w 6221506"/>
              <a:gd name="connsiteY8" fmla="*/ 219090 h 532855"/>
              <a:gd name="connsiteX9" fmla="*/ 2429435 w 6221506"/>
              <a:gd name="connsiteY9" fmla="*/ 183231 h 532855"/>
              <a:gd name="connsiteX10" fmla="*/ 2770094 w 6221506"/>
              <a:gd name="connsiteY10" fmla="*/ 138407 h 532855"/>
              <a:gd name="connsiteX11" fmla="*/ 3056965 w 6221506"/>
              <a:gd name="connsiteY11" fmla="*/ 111513 h 532855"/>
              <a:gd name="connsiteX12" fmla="*/ 5746377 w 6221506"/>
              <a:gd name="connsiteY12" fmla="*/ 93584 h 532855"/>
              <a:gd name="connsiteX13" fmla="*/ 6113930 w 6221506"/>
              <a:gd name="connsiteY13" fmla="*/ 138407 h 532855"/>
              <a:gd name="connsiteX14" fmla="*/ 6221506 w 6221506"/>
              <a:gd name="connsiteY14" fmla="*/ 165302 h 532855"/>
              <a:gd name="connsiteX15" fmla="*/ 6194612 w 6221506"/>
              <a:gd name="connsiteY15" fmla="*/ 183231 h 532855"/>
              <a:gd name="connsiteX16" fmla="*/ 6158753 w 6221506"/>
              <a:gd name="connsiteY16" fmla="*/ 210125 h 532855"/>
              <a:gd name="connsiteX17" fmla="*/ 6122894 w 6221506"/>
              <a:gd name="connsiteY17" fmla="*/ 228055 h 532855"/>
              <a:gd name="connsiteX18" fmla="*/ 6096000 w 6221506"/>
              <a:gd name="connsiteY18" fmla="*/ 245984 h 532855"/>
              <a:gd name="connsiteX0-1" fmla="*/ 0 w 6221506"/>
              <a:gd name="connsiteY0-2" fmla="*/ 532855 h 532855"/>
              <a:gd name="connsiteX1-3" fmla="*/ 44824 w 6221506"/>
              <a:gd name="connsiteY1-4" fmla="*/ 514925 h 532855"/>
              <a:gd name="connsiteX2-5" fmla="*/ 663388 w 6221506"/>
              <a:gd name="connsiteY2-6" fmla="*/ 488031 h 532855"/>
              <a:gd name="connsiteX3-7" fmla="*/ 896471 w 6221506"/>
              <a:gd name="connsiteY3-8" fmla="*/ 461137 h 532855"/>
              <a:gd name="connsiteX4-9" fmla="*/ 1093694 w 6221506"/>
              <a:gd name="connsiteY4-10" fmla="*/ 443207 h 532855"/>
              <a:gd name="connsiteX5-11" fmla="*/ 1290918 w 6221506"/>
              <a:gd name="connsiteY5-12" fmla="*/ 398384 h 532855"/>
              <a:gd name="connsiteX6-13" fmla="*/ 1398494 w 6221506"/>
              <a:gd name="connsiteY6-14" fmla="*/ 371490 h 532855"/>
              <a:gd name="connsiteX7-15" fmla="*/ 1810871 w 6221506"/>
              <a:gd name="connsiteY7-16" fmla="*/ 281843 h 532855"/>
              <a:gd name="connsiteX8-17" fmla="*/ 2097741 w 6221506"/>
              <a:gd name="connsiteY8-18" fmla="*/ 219090 h 532855"/>
              <a:gd name="connsiteX9-19" fmla="*/ 2429435 w 6221506"/>
              <a:gd name="connsiteY9-20" fmla="*/ 183231 h 532855"/>
              <a:gd name="connsiteX10-21" fmla="*/ 2770094 w 6221506"/>
              <a:gd name="connsiteY10-22" fmla="*/ 138407 h 532855"/>
              <a:gd name="connsiteX11-23" fmla="*/ 3056965 w 6221506"/>
              <a:gd name="connsiteY11-24" fmla="*/ 111513 h 532855"/>
              <a:gd name="connsiteX12-25" fmla="*/ 5746377 w 6221506"/>
              <a:gd name="connsiteY12-26" fmla="*/ 93584 h 532855"/>
              <a:gd name="connsiteX13-27" fmla="*/ 6113930 w 6221506"/>
              <a:gd name="connsiteY13-28" fmla="*/ 138407 h 532855"/>
              <a:gd name="connsiteX14-29" fmla="*/ 6221506 w 6221506"/>
              <a:gd name="connsiteY14-30" fmla="*/ 165302 h 532855"/>
              <a:gd name="connsiteX15-31" fmla="*/ 6194612 w 6221506"/>
              <a:gd name="connsiteY15-32" fmla="*/ 183231 h 532855"/>
              <a:gd name="connsiteX16-33" fmla="*/ 6158753 w 6221506"/>
              <a:gd name="connsiteY16-34" fmla="*/ 210125 h 532855"/>
              <a:gd name="connsiteX17-35" fmla="*/ 6122894 w 6221506"/>
              <a:gd name="connsiteY17-36" fmla="*/ 228055 h 532855"/>
              <a:gd name="connsiteX0-37" fmla="*/ 0 w 6221506"/>
              <a:gd name="connsiteY0-38" fmla="*/ 532855 h 532855"/>
              <a:gd name="connsiteX1-39" fmla="*/ 44824 w 6221506"/>
              <a:gd name="connsiteY1-40" fmla="*/ 514925 h 532855"/>
              <a:gd name="connsiteX2-41" fmla="*/ 663388 w 6221506"/>
              <a:gd name="connsiteY2-42" fmla="*/ 488031 h 532855"/>
              <a:gd name="connsiteX3-43" fmla="*/ 896471 w 6221506"/>
              <a:gd name="connsiteY3-44" fmla="*/ 461137 h 532855"/>
              <a:gd name="connsiteX4-45" fmla="*/ 1093694 w 6221506"/>
              <a:gd name="connsiteY4-46" fmla="*/ 443207 h 532855"/>
              <a:gd name="connsiteX5-47" fmla="*/ 1290918 w 6221506"/>
              <a:gd name="connsiteY5-48" fmla="*/ 398384 h 532855"/>
              <a:gd name="connsiteX6-49" fmla="*/ 1398494 w 6221506"/>
              <a:gd name="connsiteY6-50" fmla="*/ 371490 h 532855"/>
              <a:gd name="connsiteX7-51" fmla="*/ 1810871 w 6221506"/>
              <a:gd name="connsiteY7-52" fmla="*/ 281843 h 532855"/>
              <a:gd name="connsiteX8-53" fmla="*/ 2097741 w 6221506"/>
              <a:gd name="connsiteY8-54" fmla="*/ 219090 h 532855"/>
              <a:gd name="connsiteX9-55" fmla="*/ 2429435 w 6221506"/>
              <a:gd name="connsiteY9-56" fmla="*/ 183231 h 532855"/>
              <a:gd name="connsiteX10-57" fmla="*/ 2770094 w 6221506"/>
              <a:gd name="connsiteY10-58" fmla="*/ 138407 h 532855"/>
              <a:gd name="connsiteX11-59" fmla="*/ 3056965 w 6221506"/>
              <a:gd name="connsiteY11-60" fmla="*/ 111513 h 532855"/>
              <a:gd name="connsiteX12-61" fmla="*/ 5746377 w 6221506"/>
              <a:gd name="connsiteY12-62" fmla="*/ 93584 h 532855"/>
              <a:gd name="connsiteX13-63" fmla="*/ 6113930 w 6221506"/>
              <a:gd name="connsiteY13-64" fmla="*/ 138407 h 532855"/>
              <a:gd name="connsiteX14-65" fmla="*/ 6221506 w 6221506"/>
              <a:gd name="connsiteY14-66" fmla="*/ 165302 h 532855"/>
              <a:gd name="connsiteX15-67" fmla="*/ 6194612 w 6221506"/>
              <a:gd name="connsiteY15-68" fmla="*/ 183231 h 532855"/>
              <a:gd name="connsiteX16-69" fmla="*/ 6158753 w 6221506"/>
              <a:gd name="connsiteY16-70" fmla="*/ 210125 h 532855"/>
              <a:gd name="connsiteX0-71" fmla="*/ 0 w 6221506"/>
              <a:gd name="connsiteY0-72" fmla="*/ 532855 h 532855"/>
              <a:gd name="connsiteX1-73" fmla="*/ 44824 w 6221506"/>
              <a:gd name="connsiteY1-74" fmla="*/ 514925 h 532855"/>
              <a:gd name="connsiteX2-75" fmla="*/ 663388 w 6221506"/>
              <a:gd name="connsiteY2-76" fmla="*/ 488031 h 532855"/>
              <a:gd name="connsiteX3-77" fmla="*/ 896471 w 6221506"/>
              <a:gd name="connsiteY3-78" fmla="*/ 461137 h 532855"/>
              <a:gd name="connsiteX4-79" fmla="*/ 1093694 w 6221506"/>
              <a:gd name="connsiteY4-80" fmla="*/ 443207 h 532855"/>
              <a:gd name="connsiteX5-81" fmla="*/ 1290918 w 6221506"/>
              <a:gd name="connsiteY5-82" fmla="*/ 398384 h 532855"/>
              <a:gd name="connsiteX6-83" fmla="*/ 1398494 w 6221506"/>
              <a:gd name="connsiteY6-84" fmla="*/ 371490 h 532855"/>
              <a:gd name="connsiteX7-85" fmla="*/ 1810871 w 6221506"/>
              <a:gd name="connsiteY7-86" fmla="*/ 281843 h 532855"/>
              <a:gd name="connsiteX8-87" fmla="*/ 2097741 w 6221506"/>
              <a:gd name="connsiteY8-88" fmla="*/ 219090 h 532855"/>
              <a:gd name="connsiteX9-89" fmla="*/ 2429435 w 6221506"/>
              <a:gd name="connsiteY9-90" fmla="*/ 183231 h 532855"/>
              <a:gd name="connsiteX10-91" fmla="*/ 2770094 w 6221506"/>
              <a:gd name="connsiteY10-92" fmla="*/ 138407 h 532855"/>
              <a:gd name="connsiteX11-93" fmla="*/ 3056965 w 6221506"/>
              <a:gd name="connsiteY11-94" fmla="*/ 111513 h 532855"/>
              <a:gd name="connsiteX12-95" fmla="*/ 5746377 w 6221506"/>
              <a:gd name="connsiteY12-96" fmla="*/ 93584 h 532855"/>
              <a:gd name="connsiteX13-97" fmla="*/ 6113930 w 6221506"/>
              <a:gd name="connsiteY13-98" fmla="*/ 138407 h 532855"/>
              <a:gd name="connsiteX14-99" fmla="*/ 6221506 w 6221506"/>
              <a:gd name="connsiteY14-100" fmla="*/ 165302 h 532855"/>
              <a:gd name="connsiteX15-101" fmla="*/ 6194612 w 6221506"/>
              <a:gd name="connsiteY15-102" fmla="*/ 183231 h 532855"/>
              <a:gd name="connsiteX0-103" fmla="*/ 0 w 6221506"/>
              <a:gd name="connsiteY0-104" fmla="*/ 532855 h 532855"/>
              <a:gd name="connsiteX1-105" fmla="*/ 44824 w 6221506"/>
              <a:gd name="connsiteY1-106" fmla="*/ 514925 h 532855"/>
              <a:gd name="connsiteX2-107" fmla="*/ 663388 w 6221506"/>
              <a:gd name="connsiteY2-108" fmla="*/ 488031 h 532855"/>
              <a:gd name="connsiteX3-109" fmla="*/ 896471 w 6221506"/>
              <a:gd name="connsiteY3-110" fmla="*/ 461137 h 532855"/>
              <a:gd name="connsiteX4-111" fmla="*/ 1093694 w 6221506"/>
              <a:gd name="connsiteY4-112" fmla="*/ 443207 h 532855"/>
              <a:gd name="connsiteX5-113" fmla="*/ 1290918 w 6221506"/>
              <a:gd name="connsiteY5-114" fmla="*/ 398384 h 532855"/>
              <a:gd name="connsiteX6-115" fmla="*/ 1398494 w 6221506"/>
              <a:gd name="connsiteY6-116" fmla="*/ 371490 h 532855"/>
              <a:gd name="connsiteX7-117" fmla="*/ 1810871 w 6221506"/>
              <a:gd name="connsiteY7-118" fmla="*/ 281843 h 532855"/>
              <a:gd name="connsiteX8-119" fmla="*/ 2097741 w 6221506"/>
              <a:gd name="connsiteY8-120" fmla="*/ 219090 h 532855"/>
              <a:gd name="connsiteX9-121" fmla="*/ 2429435 w 6221506"/>
              <a:gd name="connsiteY9-122" fmla="*/ 183231 h 532855"/>
              <a:gd name="connsiteX10-123" fmla="*/ 2770094 w 6221506"/>
              <a:gd name="connsiteY10-124" fmla="*/ 138407 h 532855"/>
              <a:gd name="connsiteX11-125" fmla="*/ 3056965 w 6221506"/>
              <a:gd name="connsiteY11-126" fmla="*/ 111513 h 532855"/>
              <a:gd name="connsiteX12-127" fmla="*/ 5746377 w 6221506"/>
              <a:gd name="connsiteY12-128" fmla="*/ 93584 h 532855"/>
              <a:gd name="connsiteX13-129" fmla="*/ 6113930 w 6221506"/>
              <a:gd name="connsiteY13-130" fmla="*/ 138407 h 532855"/>
              <a:gd name="connsiteX14-131" fmla="*/ 6221506 w 6221506"/>
              <a:gd name="connsiteY14-132" fmla="*/ 165302 h 532855"/>
              <a:gd name="connsiteX0-133" fmla="*/ 0 w 6113930"/>
              <a:gd name="connsiteY0-134" fmla="*/ 532855 h 532855"/>
              <a:gd name="connsiteX1-135" fmla="*/ 44824 w 6113930"/>
              <a:gd name="connsiteY1-136" fmla="*/ 514925 h 532855"/>
              <a:gd name="connsiteX2-137" fmla="*/ 663388 w 6113930"/>
              <a:gd name="connsiteY2-138" fmla="*/ 488031 h 532855"/>
              <a:gd name="connsiteX3-139" fmla="*/ 896471 w 6113930"/>
              <a:gd name="connsiteY3-140" fmla="*/ 461137 h 532855"/>
              <a:gd name="connsiteX4-141" fmla="*/ 1093694 w 6113930"/>
              <a:gd name="connsiteY4-142" fmla="*/ 443207 h 532855"/>
              <a:gd name="connsiteX5-143" fmla="*/ 1290918 w 6113930"/>
              <a:gd name="connsiteY5-144" fmla="*/ 398384 h 532855"/>
              <a:gd name="connsiteX6-145" fmla="*/ 1398494 w 6113930"/>
              <a:gd name="connsiteY6-146" fmla="*/ 371490 h 532855"/>
              <a:gd name="connsiteX7-147" fmla="*/ 1810871 w 6113930"/>
              <a:gd name="connsiteY7-148" fmla="*/ 281843 h 532855"/>
              <a:gd name="connsiteX8-149" fmla="*/ 2097741 w 6113930"/>
              <a:gd name="connsiteY8-150" fmla="*/ 219090 h 532855"/>
              <a:gd name="connsiteX9-151" fmla="*/ 2429435 w 6113930"/>
              <a:gd name="connsiteY9-152" fmla="*/ 183231 h 532855"/>
              <a:gd name="connsiteX10-153" fmla="*/ 2770094 w 6113930"/>
              <a:gd name="connsiteY10-154" fmla="*/ 138407 h 532855"/>
              <a:gd name="connsiteX11-155" fmla="*/ 3056965 w 6113930"/>
              <a:gd name="connsiteY11-156" fmla="*/ 111513 h 532855"/>
              <a:gd name="connsiteX12-157" fmla="*/ 5746377 w 6113930"/>
              <a:gd name="connsiteY12-158" fmla="*/ 93584 h 532855"/>
              <a:gd name="connsiteX13-159" fmla="*/ 6113930 w 6113930"/>
              <a:gd name="connsiteY13-160" fmla="*/ 138407 h 532855"/>
            </a:gdLst>
            <a:ahLst/>
            <a:cxnLst>
              <a:cxn ang="0">
                <a:pos x="connsiteX0-1" y="connsiteY0-2"/>
              </a:cxn>
              <a:cxn ang="0">
                <a:pos x="connsiteX1-3" y="connsiteY1-4"/>
              </a:cxn>
              <a:cxn ang="0">
                <a:pos x="connsiteX2-5" y="connsiteY2-6"/>
              </a:cxn>
              <a:cxn ang="0">
                <a:pos x="connsiteX3-7" y="connsiteY3-8"/>
              </a:cxn>
              <a:cxn ang="0">
                <a:pos x="connsiteX4-9" y="connsiteY4-10"/>
              </a:cxn>
              <a:cxn ang="0">
                <a:pos x="connsiteX5-11" y="connsiteY5-12"/>
              </a:cxn>
              <a:cxn ang="0">
                <a:pos x="connsiteX6-13" y="connsiteY6-14"/>
              </a:cxn>
              <a:cxn ang="0">
                <a:pos x="connsiteX7-15" y="connsiteY7-16"/>
              </a:cxn>
              <a:cxn ang="0">
                <a:pos x="connsiteX8-17" y="connsiteY8-18"/>
              </a:cxn>
              <a:cxn ang="0">
                <a:pos x="connsiteX9-19" y="connsiteY9-20"/>
              </a:cxn>
              <a:cxn ang="0">
                <a:pos x="connsiteX10-21" y="connsiteY10-22"/>
              </a:cxn>
              <a:cxn ang="0">
                <a:pos x="connsiteX11-23" y="connsiteY11-24"/>
              </a:cxn>
              <a:cxn ang="0">
                <a:pos x="connsiteX12-25" y="connsiteY12-26"/>
              </a:cxn>
              <a:cxn ang="0">
                <a:pos x="connsiteX13-27" y="connsiteY13-28"/>
              </a:cxn>
            </a:cxnLst>
            <a:rect l="l" t="t" r="r" b="b"/>
            <a:pathLst>
              <a:path w="6113930" h="532855">
                <a:moveTo>
                  <a:pt x="0" y="532855"/>
                </a:moveTo>
                <a:cubicBezTo>
                  <a:pt x="14941" y="526878"/>
                  <a:pt x="28768" y="516010"/>
                  <a:pt x="44824" y="514925"/>
                </a:cubicBezTo>
                <a:cubicBezTo>
                  <a:pt x="250737" y="501012"/>
                  <a:pt x="663388" y="488031"/>
                  <a:pt x="663388" y="488031"/>
                </a:cubicBezTo>
                <a:lnTo>
                  <a:pt x="896471" y="461137"/>
                </a:lnTo>
                <a:cubicBezTo>
                  <a:pt x="962128" y="454298"/>
                  <a:pt x="1093694" y="443207"/>
                  <a:pt x="1093694" y="443207"/>
                </a:cubicBezTo>
                <a:cubicBezTo>
                  <a:pt x="1280799" y="396432"/>
                  <a:pt x="1013042" y="462509"/>
                  <a:pt x="1290918" y="398384"/>
                </a:cubicBezTo>
                <a:cubicBezTo>
                  <a:pt x="1326934" y="390073"/>
                  <a:pt x="1362427" y="379574"/>
                  <a:pt x="1398494" y="371490"/>
                </a:cubicBezTo>
                <a:lnTo>
                  <a:pt x="1810871" y="281843"/>
                </a:lnTo>
                <a:cubicBezTo>
                  <a:pt x="1906510" y="260999"/>
                  <a:pt x="2000424" y="229611"/>
                  <a:pt x="2097741" y="219090"/>
                </a:cubicBezTo>
                <a:lnTo>
                  <a:pt x="2429435" y="183231"/>
                </a:lnTo>
                <a:cubicBezTo>
                  <a:pt x="2543151" y="169585"/>
                  <a:pt x="2656303" y="151412"/>
                  <a:pt x="2770094" y="138407"/>
                </a:cubicBezTo>
                <a:cubicBezTo>
                  <a:pt x="2865516" y="127502"/>
                  <a:pt x="2961341" y="120478"/>
                  <a:pt x="3056965" y="111513"/>
                </a:cubicBezTo>
                <a:cubicBezTo>
                  <a:pt x="4070724" y="-99684"/>
                  <a:pt x="3298611" y="45114"/>
                  <a:pt x="5746377" y="93584"/>
                </a:cubicBezTo>
                <a:cubicBezTo>
                  <a:pt x="5766704" y="93987"/>
                  <a:pt x="6045349" y="125218"/>
                  <a:pt x="6113930" y="138407"/>
                </a:cubicBezTo>
              </a:path>
            </a:pathLst>
          </a:cu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 name="文本框 2"/>
          <p:cNvSpPr txBox="1"/>
          <p:nvPr/>
        </p:nvSpPr>
        <p:spPr>
          <a:xfrm>
            <a:off x="4565868" y="556137"/>
            <a:ext cx="3287213" cy="706755"/>
          </a:xfrm>
          <a:prstGeom prst="rect">
            <a:avLst/>
          </a:prstGeom>
          <a:noFill/>
        </p:spPr>
        <p:txBody>
          <a:bodyPr wrap="square" rtlCol="0">
            <a:spAutoFit/>
          </a:bodyPr>
          <a:lstStyle/>
          <a:p>
            <a:pPr algn="ctr"/>
            <a:r>
              <a:rPr lang="en-US" altLang="zh-CN" sz="4000" dirty="0" smtClean="0">
                <a:solidFill>
                  <a:schemeClr val="accent1"/>
                </a:solidFill>
              </a:rPr>
              <a:t>CONTENTS</a:t>
            </a:r>
            <a:endParaRPr lang="zh-CN" altLang="en-US" sz="4000" dirty="0">
              <a:solidFill>
                <a:schemeClr val="accent1"/>
              </a:solidFill>
            </a:endParaRPr>
          </a:p>
        </p:txBody>
      </p:sp>
      <p:sp>
        <p:nvSpPr>
          <p:cNvPr id="4" name="文本框 3"/>
          <p:cNvSpPr txBox="1"/>
          <p:nvPr/>
        </p:nvSpPr>
        <p:spPr>
          <a:xfrm>
            <a:off x="1905824" y="725843"/>
            <a:ext cx="3824117" cy="368300"/>
          </a:xfrm>
          <a:prstGeom prst="rect">
            <a:avLst/>
          </a:prstGeom>
          <a:noFill/>
        </p:spPr>
        <p:txBody>
          <a:bodyPr wrap="square" rtlCol="0">
            <a:spAutoFit/>
          </a:bodyPr>
          <a:p>
            <a:r>
              <a:rPr lang="zh-CN" altLang="zh-CN" dirty="0" smtClean="0">
                <a:solidFill>
                  <a:schemeClr val="tx1"/>
                </a:solidFill>
                <a:effectLst>
                  <a:outerShdw blurRad="38100" dist="19050" dir="2700000" algn="tl" rotWithShape="0">
                    <a:schemeClr val="dk1">
                      <a:alpha val="40000"/>
                    </a:schemeClr>
                  </a:outerShdw>
                </a:effectLst>
              </a:rPr>
              <a:t>商业合同制作</a:t>
            </a:r>
            <a:endParaRPr lang="zh-CN" altLang="zh-CN" dirty="0" smtClean="0">
              <a:solidFill>
                <a:schemeClr val="tx1"/>
              </a:solidFill>
              <a:effectLst>
                <a:outerShdw blurRad="38100" dist="19050" dir="2700000" algn="tl" rotWithShape="0">
                  <a:schemeClr val="dk1">
                    <a:alpha val="40000"/>
                  </a:schemeClr>
                </a:outerShdw>
              </a:effectLst>
            </a:endParaRPr>
          </a:p>
        </p:txBody>
      </p:sp>
      <p:sp>
        <p:nvSpPr>
          <p:cNvPr id="5" name="文本框 4"/>
          <p:cNvSpPr txBox="1"/>
          <p:nvPr/>
        </p:nvSpPr>
        <p:spPr>
          <a:xfrm>
            <a:off x="7614848" y="3803688"/>
            <a:ext cx="3824117" cy="368300"/>
          </a:xfrm>
          <a:prstGeom prst="rect">
            <a:avLst/>
          </a:prstGeom>
          <a:noFill/>
        </p:spPr>
        <p:txBody>
          <a:bodyPr wrap="square" rtlCol="0">
            <a:spAutoFit/>
          </a:bodyPr>
          <a:p>
            <a:r>
              <a:rPr lang="en-US" altLang="zh-CN" dirty="0">
                <a:solidFill>
                  <a:schemeClr val="accent1"/>
                </a:solidFill>
              </a:rPr>
              <a:t>2.2</a:t>
            </a:r>
            <a:r>
              <a:rPr lang="zh-CN" altLang="en-US" dirty="0">
                <a:solidFill>
                  <a:schemeClr val="accent1"/>
                </a:solidFill>
              </a:rPr>
              <a:t>文档初版</a:t>
            </a:r>
            <a:endParaRPr lang="zh-CN" altLang="en-US" dirty="0">
              <a:solidFill>
                <a:schemeClr val="accent1"/>
              </a:solidFill>
            </a:endParaRPr>
          </a:p>
        </p:txBody>
      </p:sp>
      <p:pic>
        <p:nvPicPr>
          <p:cNvPr id="8" name="图片 7"/>
          <p:cNvPicPr>
            <a:picLocks noChangeAspect="1"/>
          </p:cNvPicPr>
          <p:nvPr/>
        </p:nvPicPr>
        <p:blipFill>
          <a:blip r:embed="rId1" cstate="print">
            <a:extLst>
              <a:ext uri="{28A0092B-C50C-407E-A947-70E740481C1C}">
                <a14:useLocalDpi xmlns:a14="http://schemas.microsoft.com/office/drawing/2010/main" val="0"/>
              </a:ext>
            </a:extLst>
          </a:blip>
          <a:stretch>
            <a:fillRect/>
          </a:stretch>
        </p:blipFill>
        <p:spPr>
          <a:xfrm>
            <a:off x="6774136" y="3862456"/>
            <a:ext cx="496242" cy="344128"/>
          </a:xfrm>
          <a:prstGeom prst="rect">
            <a:avLst/>
          </a:prstGeom>
        </p:spPr>
      </p:pic>
    </p:spTree>
    <p:custDataLst>
      <p:tags r:id="rId3"/>
    </p:custData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文本框 4"/>
          <p:cNvSpPr txBox="1"/>
          <p:nvPr/>
        </p:nvSpPr>
        <p:spPr>
          <a:xfrm>
            <a:off x="1719117" y="1274046"/>
            <a:ext cx="4759428" cy="833911"/>
          </a:xfrm>
          <a:prstGeom prst="rect">
            <a:avLst/>
          </a:prstGeom>
          <a:noFill/>
        </p:spPr>
        <p:txBody>
          <a:bodyPr wrap="square" rtlCol="0" anchor="ctr">
            <a:noAutofit/>
          </a:bodyPr>
          <a:lstStyle/>
          <a:p>
            <a:pPr algn="ctr">
              <a:lnSpc>
                <a:spcPct val="150000"/>
              </a:lnSpc>
            </a:pPr>
            <a:r>
              <a:rPr lang="en-US" altLang="zh-CN" sz="3200" dirty="0">
                <a:solidFill>
                  <a:schemeClr val="accent1"/>
                </a:solidFill>
                <a:latin typeface="+mj-lt"/>
              </a:rPr>
              <a:t>2.1</a:t>
            </a:r>
            <a:r>
              <a:rPr lang="zh-CN" sz="3200" dirty="0">
                <a:solidFill>
                  <a:schemeClr val="accent1"/>
                </a:solidFill>
                <a:latin typeface="+mj-lt"/>
              </a:rPr>
              <a:t>准备工作</a:t>
            </a:r>
            <a:endParaRPr lang="zh-CN" sz="3200" dirty="0">
              <a:solidFill>
                <a:schemeClr val="accent1"/>
              </a:solidFill>
              <a:latin typeface="+mj-lt"/>
            </a:endParaRPr>
          </a:p>
        </p:txBody>
      </p:sp>
      <p:sp>
        <p:nvSpPr>
          <p:cNvPr id="7" name="文本框 6"/>
          <p:cNvSpPr txBox="1"/>
          <p:nvPr/>
        </p:nvSpPr>
        <p:spPr>
          <a:xfrm>
            <a:off x="348328" y="4378320"/>
            <a:ext cx="7501007" cy="1325325"/>
          </a:xfrm>
          <a:prstGeom prst="rect">
            <a:avLst/>
          </a:prstGeom>
          <a:noFill/>
        </p:spPr>
        <p:txBody>
          <a:bodyPr wrap="square" rtlCol="0" anchor="ctr">
            <a:noAutofit/>
          </a:bodyPr>
          <a:lstStyle/>
          <a:p>
            <a:pPr algn="ctr">
              <a:lnSpc>
                <a:spcPct val="150000"/>
              </a:lnSpc>
            </a:pPr>
            <a:r>
              <a:rPr lang="zh-CN" altLang="en-US" sz="1600" dirty="0">
                <a:ln w="3175">
                  <a:noFill/>
                </a:ln>
                <a:solidFill>
                  <a:srgbClr val="FEFFFF"/>
                </a:solidFill>
              </a:rPr>
              <a:t>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请输入文本</a:t>
            </a:r>
            <a:endParaRPr lang="zh-CN" altLang="en-US" sz="1600" dirty="0">
              <a:ln w="3175">
                <a:noFill/>
              </a:ln>
              <a:solidFill>
                <a:srgbClr val="FEFFFF"/>
              </a:solidFill>
            </a:endParaRPr>
          </a:p>
        </p:txBody>
      </p:sp>
      <p:pic>
        <p:nvPicPr>
          <p:cNvPr id="2" name="图片 1" descr="593D3F8E205182955B47B6379239F8F9"/>
          <p:cNvPicPr>
            <a:picLocks noChangeAspect="1"/>
          </p:cNvPicPr>
          <p:nvPr/>
        </p:nvPicPr>
        <p:blipFill>
          <a:blip r:embed="rId1"/>
          <a:stretch>
            <a:fillRect/>
          </a:stretch>
        </p:blipFill>
        <p:spPr>
          <a:xfrm>
            <a:off x="8319770" y="1604645"/>
            <a:ext cx="2788920" cy="4958715"/>
          </a:xfrm>
          <a:prstGeom prst="rect">
            <a:avLst/>
          </a:prstGeom>
        </p:spPr>
      </p:pic>
      <p:sp>
        <p:nvSpPr>
          <p:cNvPr id="3" name="文本框 2"/>
          <p:cNvSpPr txBox="1"/>
          <p:nvPr/>
        </p:nvSpPr>
        <p:spPr>
          <a:xfrm>
            <a:off x="3092450" y="3638550"/>
            <a:ext cx="2011680" cy="368300"/>
          </a:xfrm>
          <a:prstGeom prst="rect">
            <a:avLst/>
          </a:prstGeom>
          <a:noFill/>
        </p:spPr>
        <p:txBody>
          <a:bodyPr wrap="none" rtlCol="0">
            <a:spAutoFit/>
            <a:scene3d>
              <a:camera prst="orthographicFront"/>
              <a:lightRig rig="threePt" dir="t"/>
            </a:scene3d>
          </a:bodyPr>
          <a:p>
            <a:r>
              <a:rPr lang="zh-CN" altLang="en-US">
                <a:solidFill>
                  <a:schemeClr val="accent1"/>
                </a:solidFill>
                <a:effectLst>
                  <a:outerShdw blurRad="38100" dist="25400" dir="5400000" algn="ctr" rotWithShape="0">
                    <a:srgbClr val="6E747A">
                      <a:alpha val="43000"/>
                    </a:srgbClr>
                  </a:outerShdw>
                </a:effectLst>
              </a:rPr>
              <a:t>合同的流程与步骤</a:t>
            </a:r>
            <a:endParaRPr lang="zh-CN" altLang="en-US">
              <a:solidFill>
                <a:schemeClr val="accent1"/>
              </a:solidFill>
              <a:effectLst>
                <a:outerShdw blurRad="38100" dist="25400" dir="5400000" algn="ctr" rotWithShape="0">
                  <a:srgbClr val="6E747A">
                    <a:alpha val="43000"/>
                  </a:srgbClr>
                </a:outerShdw>
              </a:effectLst>
            </a:endParaRPr>
          </a:p>
        </p:txBody>
      </p:sp>
    </p:spTree>
    <p:custDataLst>
      <p:tags r:id="rId2"/>
    </p:custDataLst>
  </p:cSld>
  <p:clrMapOvr>
    <a:masterClrMapping/>
  </p:clrMapOvr>
</p:sld>
</file>

<file path=ppt/tags/tag1.xml><?xml version="1.0" encoding="utf-8"?>
<p:tagLst xmlns:p="http://schemas.openxmlformats.org/presentationml/2006/main">
  <p:tag name="KSO_WM_TAG_VERSION" val="1.0"/>
  <p:tag name="KSO_WM_TEMPLATE_CATEGORY" val="basetag"/>
  <p:tag name="KSO_WM_TEMPLATE_INDEX" val="20163659"/>
</p:tagLst>
</file>

<file path=ppt/tags/tag10.xml><?xml version="1.0" encoding="utf-8"?>
<p:tagLst xmlns:p="http://schemas.openxmlformats.org/presentationml/2006/main">
  <p:tag name="KSO_WM_TEMPLATE_CATEGORY" val="basetag"/>
  <p:tag name="KSO_WM_TEMPLATE_INDEX" val="20163659"/>
  <p:tag name="KSO_WM_TAG_VERSION" val="1.0"/>
  <p:tag name="KSO_WM_SLIDE_ID" val="basetag20163659_4"/>
  <p:tag name="KSO_WM_SLIDE_INDEX" val="4"/>
  <p:tag name="KSO_WM_SLIDE_ITEM_CNT" val="0"/>
  <p:tag name="KSO_WM_SLIDE_TYPE" val="text"/>
  <p:tag name="KSO_WM_BEAUTIFY_FLAG" val="#wm#"/>
</p:tagLst>
</file>

<file path=ppt/tags/tag11.xml><?xml version="1.0" encoding="utf-8"?>
<p:tagLst xmlns:p="http://schemas.openxmlformats.org/presentationml/2006/main">
  <p:tag name="KSO_WM_TEMPLATE_CATEGORY" val="basetag"/>
  <p:tag name="KSO_WM_TEMPLATE_INDEX" val="20163659"/>
  <p:tag name="KSO_WM_TAG_VERSION" val="1.0"/>
  <p:tag name="KSO_WM_SLIDE_ID" val="basetag20163659_9"/>
  <p:tag name="KSO_WM_SLIDE_INDEX" val="9"/>
  <p:tag name="KSO_WM_SLIDE_ITEM_CNT" val="0"/>
  <p:tag name="KSO_WM_SLIDE_TYPE" val="contents"/>
  <p:tag name="KSO_WM_BEAUTIFY_FLAG" val="#wm#"/>
</p:tagLst>
</file>

<file path=ppt/tags/tag12.xml><?xml version="1.0" encoding="utf-8"?>
<p:tagLst xmlns:p="http://schemas.openxmlformats.org/presentationml/2006/main">
  <p:tag name="KSO_WM_TEMPLATE_CATEGORY" val="basetag"/>
  <p:tag name="KSO_WM_TEMPLATE_INDEX" val="20163659"/>
  <p:tag name="KSO_WM_TAG_VERSION" val="1.0"/>
  <p:tag name="KSO_WM_SLIDE_ID" val="basetag20163659_30"/>
  <p:tag name="KSO_WM_SLIDE_INDEX" val="30"/>
  <p:tag name="KSO_WM_SLIDE_ITEM_CNT" val="0"/>
  <p:tag name="KSO_WM_SLIDE_TYPE" val="text"/>
  <p:tag name="KSO_WM_BEAUTIFY_FLAG" val="#wm#"/>
</p:tagLst>
</file>

<file path=ppt/tags/tag13.xml><?xml version="1.0" encoding="utf-8"?>
<p:tagLst xmlns:p="http://schemas.openxmlformats.org/presentationml/2006/main">
  <p:tag name="KSO_WM_TEMPLATE_CATEGORY" val="basetag"/>
  <p:tag name="KSO_WM_TEMPLATE_INDEX" val="20163659"/>
  <p:tag name="KSO_WM_TAG_VERSION" val="1.0"/>
  <p:tag name="KSO_WM_SLIDE_ID" val="basetag20163659_30"/>
  <p:tag name="KSO_WM_SLIDE_INDEX" val="30"/>
  <p:tag name="KSO_WM_SLIDE_ITEM_CNT" val="0"/>
  <p:tag name="KSO_WM_SLIDE_TYPE" val="text"/>
  <p:tag name="KSO_WM_BEAUTIFY_FLAG" val="#wm#"/>
</p:tagLst>
</file>

<file path=ppt/tags/tag14.xml><?xml version="1.0" encoding="utf-8"?>
<p:tagLst xmlns:p="http://schemas.openxmlformats.org/presentationml/2006/main">
  <p:tag name="KSO_WM_TEMPLATE_CATEGORY" val="basetag"/>
  <p:tag name="KSO_WM_TEMPLATE_INDEX" val="20163659"/>
  <p:tag name="KSO_WM_TAG_VERSION" val="1.0"/>
  <p:tag name="KSO_WM_SLIDE_ID" val="basetag20163659_30"/>
  <p:tag name="KSO_WM_SLIDE_INDEX" val="30"/>
  <p:tag name="KSO_WM_SLIDE_ITEM_CNT" val="0"/>
  <p:tag name="KSO_WM_SLIDE_TYPE" val="text"/>
  <p:tag name="KSO_WM_BEAUTIFY_FLAG" val="#wm#"/>
</p:tagLst>
</file>

<file path=ppt/tags/tag15.xml><?xml version="1.0" encoding="utf-8"?>
<p:tagLst xmlns:p="http://schemas.openxmlformats.org/presentationml/2006/main">
  <p:tag name="KSO_WM_TEMPLATE_CATEGORY" val="basetag"/>
  <p:tag name="KSO_WM_TEMPLATE_INDEX" val="20163659"/>
  <p:tag name="KSO_WM_TAG_VERSION" val="1.0"/>
  <p:tag name="KSO_WM_SLIDE_ID" val="basetag20163659_6"/>
  <p:tag name="KSO_WM_SLIDE_INDEX" val="6"/>
  <p:tag name="KSO_WM_SLIDE_ITEM_CNT" val="0"/>
  <p:tag name="KSO_WM_SLIDE_TYPE" val="contents"/>
  <p:tag name="KSO_WM_BEAUTIFY_FLAG" val="#wm#"/>
</p:tagLst>
</file>

<file path=ppt/tags/tag16.xml><?xml version="1.0" encoding="utf-8"?>
<p:tagLst xmlns:p="http://schemas.openxmlformats.org/presentationml/2006/main">
  <p:tag name="KSO_WM_TEMPLATE_CATEGORY" val="basetag"/>
  <p:tag name="KSO_WM_TEMPLATE_INDEX" val="20163659"/>
  <p:tag name="KSO_WM_TAG_VERSION" val="1.0"/>
  <p:tag name="KSO_WM_SLIDE_ID" val="basetag20163659_37"/>
  <p:tag name="KSO_WM_SLIDE_INDEX" val="37"/>
  <p:tag name="KSO_WM_SLIDE_ITEM_CNT" val="0"/>
  <p:tag name="KSO_WM_SLIDE_TYPE" val="endPage"/>
  <p:tag name="KSO_WM_BEAUTIFY_FLAG" val="#wm#"/>
</p:tagLst>
</file>

<file path=ppt/tags/tag2.xml><?xml version="1.0" encoding="utf-8"?>
<p:tagLst xmlns:p="http://schemas.openxmlformats.org/presentationml/2006/main">
  <p:tag name="KSO_WM_TAG_VERSION" val="1.0"/>
  <p:tag name="KSO_WM_TEMPLATE_CATEGORY" val="basetag"/>
  <p:tag name="KSO_WM_TEMPLATE_INDEX" val="20163659"/>
</p:tagLst>
</file>

<file path=ppt/tags/tag3.xml><?xml version="1.0" encoding="utf-8"?>
<p:tagLst xmlns:p="http://schemas.openxmlformats.org/presentationml/2006/main">
  <p:tag name="KSO_WM_TEMPLATE_CATEGORY" val="basetag"/>
  <p:tag name="KSO_WM_TEMPLATE_INDEX" val="20163659"/>
  <p:tag name="KSO_WM_TAG_VERSION" val="1.0"/>
  <p:tag name="KSO_WM_TEMPLATE_THUMBS_INDEX" val="1、7、8、9、11、12、18、23、24、25、26、36、37"/>
  <p:tag name="KSO_WM_BEAUTIFY_FLAG" val="#wm#"/>
</p:tagLst>
</file>

<file path=ppt/tags/tag4.xml><?xml version="1.0" encoding="utf-8"?>
<p:tagLst xmlns:p="http://schemas.openxmlformats.org/presentationml/2006/main">
  <p:tag name="KSO_WM_TEMPLATE_CATEGORY" val="basetag"/>
  <p:tag name="KSO_WM_TEMPLATE_INDEX" val="20163659"/>
  <p:tag name="KSO_WM_TAG_VERSION" val="1.0"/>
  <p:tag name="KSO_WM_SLIDE_ID" val="basetag20163659_1"/>
  <p:tag name="KSO_WM_SLIDE_INDEX" val="1"/>
  <p:tag name="KSO_WM_SLIDE_ITEM_CNT" val="0"/>
  <p:tag name="KSO_WM_SLIDE_TYPE" val="title"/>
  <p:tag name="KSO_WM_TEMPLATE_THUMBS_INDEX" val="1、7、8、9、11、12、18、23、24、25、26、36、37"/>
  <p:tag name="KSO_WM_BEAUTIFY_FLAG" val="#wm#"/>
</p:tagLst>
</file>

<file path=ppt/tags/tag5.xml><?xml version="1.0" encoding="utf-8"?>
<p:tagLst xmlns:p="http://schemas.openxmlformats.org/presentationml/2006/main">
  <p:tag name="KSO_WM_TEMPLATE_CATEGORY" val="basetag"/>
  <p:tag name="KSO_WM_TEMPLATE_INDEX" val="20163659"/>
  <p:tag name="KSO_WM_TAG_VERSION" val="1.0"/>
  <p:tag name="KSO_WM_SLIDE_ID" val="basetag20163659_7"/>
  <p:tag name="KSO_WM_SLIDE_INDEX" val="7"/>
  <p:tag name="KSO_WM_SLIDE_ITEM_CNT" val="0"/>
  <p:tag name="KSO_WM_SLIDE_TYPE" val="contents"/>
  <p:tag name="KSO_WM_BEAUTIFY_FLAG" val="#wm#"/>
</p:tagLst>
</file>

<file path=ppt/tags/tag6.xml><?xml version="1.0" encoding="utf-8"?>
<p:tagLst xmlns:p="http://schemas.openxmlformats.org/presentationml/2006/main">
  <p:tag name="KSO_WM_TEMPLATE_CATEGORY" val="basetag"/>
  <p:tag name="KSO_WM_TEMPLATE_INDEX" val="20163659"/>
  <p:tag name="KSO_WM_TAG_VERSION" val="1.0"/>
  <p:tag name="KSO_WM_SLIDE_ID" val="basetag20163659_9"/>
  <p:tag name="KSO_WM_SLIDE_INDEX" val="9"/>
  <p:tag name="KSO_WM_SLIDE_ITEM_CNT" val="0"/>
  <p:tag name="KSO_WM_SLIDE_TYPE" val="contents"/>
  <p:tag name="KSO_WM_BEAUTIFY_FLAG" val="#wm#"/>
</p:tagLst>
</file>

<file path=ppt/tags/tag7.xml><?xml version="1.0" encoding="utf-8"?>
<p:tagLst xmlns:p="http://schemas.openxmlformats.org/presentationml/2006/main">
  <p:tag name="KSO_WM_TEMPLATE_CATEGORY" val="basetag"/>
  <p:tag name="KSO_WM_TEMPLATE_INDEX" val="20163659"/>
  <p:tag name="KSO_WM_TAG_VERSION" val="1.0"/>
  <p:tag name="KSO_WM_SLIDE_ID" val="basetag20163659_4"/>
  <p:tag name="KSO_WM_SLIDE_INDEX" val="4"/>
  <p:tag name="KSO_WM_SLIDE_ITEM_CNT" val="0"/>
  <p:tag name="KSO_WM_SLIDE_TYPE" val="text"/>
  <p:tag name="KSO_WM_BEAUTIFY_FLAG" val="#wm#"/>
</p:tagLst>
</file>

<file path=ppt/tags/tag8.xml><?xml version="1.0" encoding="utf-8"?>
<p:tagLst xmlns:p="http://schemas.openxmlformats.org/presentationml/2006/main">
  <p:tag name="KSO_WM_TEMPLATE_CATEGORY" val="basetag"/>
  <p:tag name="KSO_WM_TEMPLATE_INDEX" val="20163659"/>
  <p:tag name="KSO_WM_TAG_VERSION" val="1.0"/>
  <p:tag name="KSO_WM_SLIDE_ID" val="basetag20163659_4"/>
  <p:tag name="KSO_WM_SLIDE_INDEX" val="4"/>
  <p:tag name="KSO_WM_SLIDE_ITEM_CNT" val="0"/>
  <p:tag name="KSO_WM_SLIDE_TYPE" val="text"/>
  <p:tag name="KSO_WM_BEAUTIFY_FLAG" val="#wm#"/>
</p:tagLst>
</file>

<file path=ppt/tags/tag9.xml><?xml version="1.0" encoding="utf-8"?>
<p:tagLst xmlns:p="http://schemas.openxmlformats.org/presentationml/2006/main">
  <p:tag name="KSO_WM_TEMPLATE_CATEGORY" val="basetag"/>
  <p:tag name="KSO_WM_TEMPLATE_INDEX" val="20163659"/>
  <p:tag name="KSO_WM_TAG_VERSION" val="1.0"/>
  <p:tag name="KSO_WM_SLIDE_ID" val="basetag20163659_4"/>
  <p:tag name="KSO_WM_SLIDE_INDEX" val="4"/>
  <p:tag name="KSO_WM_SLIDE_ITEM_CNT" val="0"/>
  <p:tag name="KSO_WM_SLIDE_TYPE" val="text"/>
  <p:tag name="KSO_WM_BEAUTIFY_FLAG" val="#wm#"/>
</p:tagLst>
</file>

<file path=ppt/theme/theme1.xml><?xml version="1.0" encoding="utf-8"?>
<a:theme xmlns:a="http://schemas.openxmlformats.org/drawingml/2006/main" name="A000120141119A01PPBG">
  <a:themeElements>
    <a:clrScheme name="自定义 25">
      <a:dk1>
        <a:srgbClr val="FFFFFF"/>
      </a:dk1>
      <a:lt1>
        <a:srgbClr val="3F3F3F"/>
      </a:lt1>
      <a:dk2>
        <a:srgbClr val="FFFFFF"/>
      </a:dk2>
      <a:lt2>
        <a:srgbClr val="3F3F3F"/>
      </a:lt2>
      <a:accent1>
        <a:srgbClr val="B7282D"/>
      </a:accent1>
      <a:accent2>
        <a:srgbClr val="B4686D"/>
      </a:accent2>
      <a:accent3>
        <a:srgbClr val="9A7164"/>
      </a:accent3>
      <a:accent4>
        <a:srgbClr val="666699"/>
      </a:accent4>
      <a:accent5>
        <a:srgbClr val="C8366E"/>
      </a:accent5>
      <a:accent6>
        <a:srgbClr val="B22600"/>
      </a:accent6>
      <a:hlink>
        <a:srgbClr val="CC9900"/>
      </a:hlink>
      <a:folHlink>
        <a:srgbClr val="666699"/>
      </a:folHlink>
    </a:clrScheme>
    <a:fontScheme name="自定义 2">
      <a:majorFont>
        <a:latin typeface="Arial"/>
        <a:ea typeface="幼圆"/>
        <a:cs typeface=""/>
      </a:majorFont>
      <a:minorFont>
        <a:latin typeface="Arial"/>
        <a:ea typeface="幼圆"/>
        <a:cs typeface=""/>
      </a:minorFont>
    </a:fontScheme>
    <a:fmtScheme name="Office 主题">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677</Words>
  <Application>WPS 演示</Application>
  <PresentationFormat>宽屏</PresentationFormat>
  <Paragraphs>77</Paragraphs>
  <Slides>13</Slides>
  <Notes>0</Notes>
  <HiddenSlides>0</HiddenSlides>
  <MMClips>0</MMClips>
  <ScaleCrop>false</ScaleCrop>
  <HeadingPairs>
    <vt:vector size="6" baseType="variant">
      <vt:variant>
        <vt:lpstr>已用的字体</vt:lpstr>
      </vt:variant>
      <vt:variant>
        <vt:i4>7</vt:i4>
      </vt:variant>
      <vt:variant>
        <vt:lpstr>主题</vt:lpstr>
      </vt:variant>
      <vt:variant>
        <vt:i4>1</vt:i4>
      </vt:variant>
      <vt:variant>
        <vt:lpstr>幻灯片标题</vt:lpstr>
      </vt:variant>
      <vt:variant>
        <vt:i4>13</vt:i4>
      </vt:variant>
    </vt:vector>
  </HeadingPairs>
  <TitlesOfParts>
    <vt:vector size="21" baseType="lpstr">
      <vt:lpstr>Arial</vt:lpstr>
      <vt:lpstr>宋体</vt:lpstr>
      <vt:lpstr>Wingdings</vt:lpstr>
      <vt:lpstr>Calibri</vt:lpstr>
      <vt:lpstr>微软雅黑</vt:lpstr>
      <vt:lpstr>幼圆</vt:lpstr>
      <vt:lpstr>Arial Unicode MS</vt:lpstr>
      <vt:lpstr>A000120141119A01PPBG</vt:lpstr>
      <vt:lpstr>香港睿思教育集团需求文档签订 与合同制作汇报</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谢谢观看</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Administrator</dc:creator>
  <cp:lastModifiedBy>Administrator</cp:lastModifiedBy>
  <cp:revision>2</cp:revision>
  <dcterms:created xsi:type="dcterms:W3CDTF">2017-10-17T11:33:00Z</dcterms:created>
  <dcterms:modified xsi:type="dcterms:W3CDTF">2017-10-17T14:57:46Z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2052-10.1.0.6876</vt:lpwstr>
  </property>
</Properties>
</file>