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28"/>
  </p:notesMasterIdLst>
  <p:sldIdLst>
    <p:sldId id="258" r:id="rId15"/>
    <p:sldId id="259" r:id="rId16"/>
    <p:sldId id="260" r:id="rId17"/>
    <p:sldId id="263" r:id="rId18"/>
    <p:sldId id="284" r:id="rId19"/>
    <p:sldId id="290" r:id="rId20"/>
    <p:sldId id="267" r:id="rId21"/>
    <p:sldId id="271" r:id="rId22"/>
    <p:sldId id="285" r:id="rId23"/>
    <p:sldId id="265" r:id="rId24"/>
    <p:sldId id="286" r:id="rId25"/>
    <p:sldId id="272" r:id="rId26"/>
    <p:sldId id="283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D57"/>
    <a:srgbClr val="F47264"/>
    <a:srgbClr val="F8D35E"/>
    <a:srgbClr val="7CC8EC"/>
    <a:srgbClr val="C4E0E2"/>
    <a:srgbClr val="498C85"/>
    <a:srgbClr val="EF9122"/>
    <a:srgbClr val="CB4C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-198" y="-96"/>
      </p:cViewPr>
      <p:guideLst>
        <p:guide orient="horz" pos="2160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5B345B75-10EC-4D39-9642-7D8D2CE20BAB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9CD96966-2C70-4CF5-BB93-E20038F7E0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DF431ED-E149-4FAC-8E59-FEB1F58F495E}" type="slidenum">
              <a:rPr lang="zh-CN" altLang="en-US" sz="1200"/>
              <a:pPr algn="r" eaLnBrk="1" hangingPunct="1"/>
              <a:t>1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0FE9-2C5F-4510-97DB-B1AFB7930629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8903-1AD8-4FE0-81BF-BA9A45C873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55F8-E19B-4D75-AB65-B62C0A7ADF94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3412-5164-4AB4-BFE5-4C0C0DC9D4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1AF5-8E85-43FE-AE6A-C0049E306D6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564E-3FFE-4001-B57F-43EAE54FDE5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4BB9-8578-448E-A766-CFE39918899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36DF-46CF-4982-A023-AA1FFFC7449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8578-08FD-48BB-92C7-10BFC51B56A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02D6-272A-4CA1-A5F6-8989B5DDA38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56E-6E40-4760-A5B4-E7757478B8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A936-D7DF-4B45-964C-2CE7EA3FA5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F02F-2258-4362-ADB9-8DA7B612DEA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4CB5-A864-4C29-AA8B-B8EA0C5E5B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9E02-FDF2-4B41-8B1D-24F79E503E9C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9305-EE23-4242-88A4-FA16D123B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4937-E2C6-4F36-9959-B5FFBAEABD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9D6E-D0D3-496B-A3E1-2C8D0984338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8F44-3525-40DE-8DBA-C36DB1C73DB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89BB-47A7-4C15-B92E-7F988F8A33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EC13-3DC5-40C7-9FF2-48DC78CED02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C86EE-FC05-4172-84A3-ABFDF0F515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8182-1038-4F2B-83F3-CD6B8CE15C1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2BFD-F914-40D6-B306-9CE815EFAC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F6EE-B0CF-4A13-AB6A-3CF6A606643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153A-B925-4456-9CAB-82226B76CCD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7EE7-3794-4541-9A74-2939427C9F5A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CFBB-7CB5-4F8F-91D1-2A62EEBF39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DAC7-1DDC-4DEC-856D-E0EB28D4E73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D146-4A1F-4F8E-A422-609A483C29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FBE0-CFB3-42A9-8EAC-C2A48FA7E29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17E5-CC4F-4AE7-A020-D4CC8B9392F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B3F8-2D8E-42BD-8EF3-0EE50E7E1B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A105-439D-463E-9BAD-8272D5C8F2E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2974-ECA8-4CF4-A8F6-61009C2CEEE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1677-D465-4042-8E15-CD1BCEB23C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8DDB-4B7C-4F3A-B538-059F8929899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B177-0E6E-4CD4-B898-3105B96386D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EC59-F6D6-46AC-9383-0B5EF6A0FD7E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0896-8A7F-4ED0-B316-AA05098C0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DF59-6D82-4678-9522-FB3ACDF0C1C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8332-0F6F-4137-8693-CFCC0AC7E95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0415-605B-49DD-AA29-E0AC092E3C2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DD51-6342-45E2-9E10-C29E60A411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6715-26EB-49FF-869D-4E092D6FDB9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CB6A-D7FE-4241-ABB6-37C5E206029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5E50-8056-423C-B79A-C5DDC1A7A38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7B43-D0D2-4A6F-978A-BC8AA49A032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F80C-BCB2-4E50-A63C-FA17F4A53E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63F6-44B5-4EB3-A5FE-89372860201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AC37-12DB-4C50-B370-35883167C3F0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A413-1B1A-418E-8FD3-71F10536D6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9F6B-4FBD-409A-A010-31AFF23038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BC79-F0C2-4F74-9AED-3CABDB0EE3A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2052-89D6-466F-B41B-0306A67A1A6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FA2F-D657-4442-8FC0-510D8DC3469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49E9-EE9F-4255-AB3D-BD40471BCD4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F2B6-CD2A-4EF8-8198-9750EE4DAC1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894C-8FA5-4607-9199-3D4FB8B5B5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08683-6F86-434D-90CF-60DB44406AC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E3C5-BE2A-4F90-BDEC-291DBDED40B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5C66-064C-4170-AB2B-B5C21E67BD1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4C46-1836-49C1-83DA-967988825A37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DDEA-D2EE-43CF-A8A9-AC2EC0EB47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89A4-2EA5-4A98-ADEC-06527DC0F79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8CAD-A8D2-4872-8710-1B07F4412A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9C80-250A-491D-AEED-8FCAC589DF5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8E85F-7F2A-4AFD-A7DB-8F2AE069828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571C-2517-46E1-A462-137BF98F95C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93F2-AD47-4F5D-B4F3-6BE95248D751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0485-E91D-42FF-AC22-6847363849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7935-BB6C-4C2C-BDA7-089DAFEB5A20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097C-7122-4E88-8E14-1EBA0B779A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393D-2490-4A82-9FA8-A3AD279D09AA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6EB8-CD2B-4FD0-A2C4-BFB1251ECD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9968-7436-4111-9198-C60A934EB229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E208-7318-4D49-B19D-06C14A0BD0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3E38-A8E3-4BEE-9F12-C4E72762BD0D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2D23-EC45-4252-B22A-2126451AAC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20F8-2296-483E-8566-E8C200354D48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BAC9-0164-442B-B3D2-C2A9CAE4DF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6F14-EFC7-4319-9188-086AA30C213B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6962-C225-4C9A-88B5-0A5C636D9F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7D7E-037D-460C-A5A4-2D9B48D24932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30EE-DA84-4D7C-AE68-900482D1B2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2F67-4414-4FC0-8A51-DB1611D4E85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8A34-B851-45D5-B21B-8B3DEFDD973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D5DC-078A-4AFC-9824-160227B7E5A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958B-E0C4-42E0-A378-C8D7023FBE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4AE7-3C27-4FA0-8AAA-5CF0EF8492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E74F-FF86-4B13-A5BD-F179CD826B9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CBDE-E20F-45A3-BBBC-BD2F7801524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C608-54A9-42B6-9E03-C9D5675B7CB8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F9CA-FD22-4BD7-9F64-46297716B1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3379-9C42-4C4C-B8F3-1B6511D4EFF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DC12-215F-4630-8131-5D4130484CC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09CA-2AD3-4E1D-9C9C-FF6F8BB9208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1B01-1A85-4E8E-9C76-E70E7111BE9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3C04-378E-43EF-B727-AEC00B22CF5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6BEB-5847-4470-A2B5-67558B672E9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24FE-4224-431E-97FC-7FBCA9FE200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C045-DD47-4152-B26F-29BCCCFE876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DB74-F106-4B62-AD7B-D2AB3CC07D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8876-0C8A-4E92-B3A6-6B12AA54BCD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3B74-7FF2-4676-B504-2636A9CCBBB1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A17B-9022-473E-B5C2-9CCFDB89F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FB75-7B33-4384-AEFC-A24D25D8AD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A6B6-DE08-4F14-AE38-EE7C0D548EC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AB81-B642-4961-BBD0-07249A51932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35B50-EEA7-4B73-86A3-4FF33ED7ADF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F848-2DCA-4B6B-A826-6611287F19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657A-428A-4480-B667-4B67F17874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22BB-6860-4FB3-8A11-F8806EB3D7E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5848-8C16-49B9-A5B5-2C91596F44E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19A4-6837-4479-9B5D-A636AAB587E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E078-B082-4405-BACD-ABB1E57CB7A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9BCF-93F2-4516-B81F-2631ED711B6A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8D51-84DA-41EB-86A9-F44BC01A3F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7383-596A-4463-BFB9-8C0395E54E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1C10-FB82-4E62-A613-58CBE0BBC1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37FD-F84E-43A9-AF43-1E3D2382728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4D86-977A-4729-8DA3-F2EB5E30A0B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8F41-C877-42B2-957F-C230259E9B7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8F3A-F15E-4F47-9B9E-3A183CB818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A7FC-BB82-4AE9-B368-F51A30D2FC2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B0A-112C-4423-BC0D-4BA5BA85C49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25B5-1C50-42E3-AE23-D1A80BD0B44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948D-AABC-4632-AC5E-AA7FC7EFBCE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2D98-D872-4C33-95ED-27119FF18162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D699-5D62-45D8-9D64-B0809B2065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6C2B-02B6-462B-899F-A2F00E0C327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EA4E-43DD-4F4A-8768-F3A51B145ED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77CA-F0BE-4B36-958F-856D4F8CFD5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B75E-17F3-48FB-9592-DD79493C156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90BB-5188-4726-9CAE-96C667EAF40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193C-E6C1-4C0C-B48D-D2F38457092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41A5-CF6E-4D32-9E3B-CAA66C26CEB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2145-D0A7-43C7-9B35-25B6A82F9DF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5687-C472-42AF-AFA1-A670C4B2FB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3753-A509-4339-869B-16EEFC6390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A9F3-05BA-4BC2-9965-E0FC694F5C61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DCD1-D677-4AA8-8E92-F5711591EB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828C-850A-4076-966C-863558F3833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7199-93FB-43D3-BAAA-F3FC087F142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4944-43DB-4429-98E9-AC84619DC80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C317-16C0-4F63-8095-E735F7EBC0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3049-92E5-42FB-B74B-47DC5998BD4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5FF8-76E6-4B95-8BD8-F32F36B08B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FEE3-1DA6-4370-95F0-F77E55C120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E360-64DC-4904-B45E-7ECEF7971FD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44D1-5E9F-4426-84E0-B8EF4ECAF4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DDFA-B156-4C35-A4CF-EEB14B3E2E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AEA7-5D36-45E7-B293-0B1809B68629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84C6-D532-43A1-871D-0F1E6FA79E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764A-9D58-48B2-B82E-67D57E79105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F5B1-BD6A-4A94-8C4C-EA99088D60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21C5-408F-4EB6-9089-AF3EBDD10C9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49D0-78FD-4C9E-B441-424B6435F3D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7918-35A8-48D9-90CE-A1BD7FC266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C5C4-E477-46A8-B04F-F3B777DE97F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BF13-C587-4DF9-B7DC-8BBEBB39F21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CD5A-3719-4265-B571-0E18A3F83A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D433-8CF3-4898-8053-D34A519DF41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0BAB5-2A92-4072-96C4-78978AAA73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5838-2F21-4EAA-BE47-A4830BBEDA20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0B38-2912-4645-BF8E-939527902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DCA6-D77A-4C8E-B2B3-AE39B69C1E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CC9D-6D3B-4830-9EE9-338D5FCD15F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9E36-619B-4389-BD90-8C38CDE9F8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309D-7B87-4286-8C47-87DD61EE75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7DE0-C7B7-4EE8-BFBB-B0B064B9A6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BA6E-D5FD-48A8-9CC1-A6C008B532C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4746-4426-4B6E-B760-2C72A3FD65A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B20F-F646-404D-A556-7C151B53DE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B926-CE9C-4B1D-9BCA-459FEE5C37E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D402-2CFF-40EE-812B-E30A033DD32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A48E71-64B4-4E58-9AB1-3EC7584B6C42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491B79-22DE-46FE-9311-42990E605F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CE1DA8-74F1-4569-B3FB-EC85F68BF2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594606-E45E-4AC1-9FA5-A738F094C6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86DA59-FBBF-4C59-8F07-FAAD8A72E5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E9726F-A310-4622-818B-78FDEDA782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867837-919E-49CC-BD3F-EF73DEFC9AB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418D23-F757-401F-92A6-F08BC68AD77B}" type="datetimeFigureOut">
              <a:rPr lang="zh-CN" altLang="en-US"/>
              <a:pPr>
                <a:defRPr/>
              </a:pPr>
              <a:t>2017/10/24 Tuesday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0EBD94-B2AB-4CEE-B971-1058FCC40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0228DF-9BF7-4D16-A5FB-9E8F58864F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CB2D9C-FC3A-4DE9-9F46-2D09AC1357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03F898-A6F8-4C27-AF95-668832B43E0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3F39AF-D348-4966-865A-89D6D48D6D5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440F35-3F2E-404F-9781-91AF3DD9517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3C70A5-F559-4413-87C5-A993173CC4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2017/10/24 Tuesday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C2507E-E883-4FCF-AE27-04840DD3AD1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4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216"/>
          <p:cNvGrpSpPr/>
          <p:nvPr/>
        </p:nvGrpSpPr>
        <p:grpSpPr bwMode="auto">
          <a:xfrm>
            <a:off x="-631825" y="5173663"/>
            <a:ext cx="3594100" cy="1730375"/>
            <a:chOff x="0" y="0"/>
            <a:chExt cx="3594101" cy="1730375"/>
          </a:xfrm>
        </p:grpSpPr>
        <p:sp>
          <p:nvSpPr>
            <p:cNvPr id="18538" name="Freeform 59"/>
            <p:cNvSpPr/>
            <p:nvPr/>
          </p:nvSpPr>
          <p:spPr bwMode="auto">
            <a:xfrm>
              <a:off x="2824163" y="520700"/>
              <a:ext cx="769938" cy="885825"/>
            </a:xfrm>
            <a:custGeom>
              <a:avLst/>
              <a:gdLst>
                <a:gd name="T0" fmla="*/ 769938 w 485"/>
                <a:gd name="T1" fmla="*/ 806450 h 558"/>
                <a:gd name="T2" fmla="*/ 428625 w 485"/>
                <a:gd name="T3" fmla="*/ 0 h 558"/>
                <a:gd name="T4" fmla="*/ 0 w 485"/>
                <a:gd name="T5" fmla="*/ 671513 h 558"/>
                <a:gd name="T6" fmla="*/ 763588 w 485"/>
                <a:gd name="T7" fmla="*/ 885825 h 558"/>
                <a:gd name="T8" fmla="*/ 769938 w 485"/>
                <a:gd name="T9" fmla="*/ 806450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" h="558">
                  <a:moveTo>
                    <a:pt x="485" y="508"/>
                  </a:moveTo>
                  <a:lnTo>
                    <a:pt x="270" y="0"/>
                  </a:lnTo>
                  <a:lnTo>
                    <a:pt x="0" y="423"/>
                  </a:lnTo>
                  <a:lnTo>
                    <a:pt x="481" y="558"/>
                  </a:lnTo>
                  <a:lnTo>
                    <a:pt x="485" y="508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9" name="Freeform 60"/>
            <p:cNvSpPr/>
            <p:nvPr/>
          </p:nvSpPr>
          <p:spPr bwMode="auto">
            <a:xfrm>
              <a:off x="0" y="11112"/>
              <a:ext cx="1447800" cy="1674813"/>
            </a:xfrm>
            <a:custGeom>
              <a:avLst/>
              <a:gdLst>
                <a:gd name="T0" fmla="*/ 0 w 912"/>
                <a:gd name="T1" fmla="*/ 1674813 h 1055"/>
                <a:gd name="T2" fmla="*/ 642938 w 912"/>
                <a:gd name="T3" fmla="*/ 0 h 1055"/>
                <a:gd name="T4" fmla="*/ 1447800 w 912"/>
                <a:gd name="T5" fmla="*/ 1096963 h 1055"/>
                <a:gd name="T6" fmla="*/ 0 w 912"/>
                <a:gd name="T7" fmla="*/ 1674813 h 10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2" h="1055">
                  <a:moveTo>
                    <a:pt x="0" y="1055"/>
                  </a:moveTo>
                  <a:lnTo>
                    <a:pt x="405" y="0"/>
                  </a:lnTo>
                  <a:lnTo>
                    <a:pt x="912" y="691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0" name="Freeform 61"/>
            <p:cNvSpPr/>
            <p:nvPr/>
          </p:nvSpPr>
          <p:spPr bwMode="auto">
            <a:xfrm>
              <a:off x="898525" y="301625"/>
              <a:ext cx="1763713" cy="1428750"/>
            </a:xfrm>
            <a:custGeom>
              <a:avLst/>
              <a:gdLst>
                <a:gd name="T0" fmla="*/ 0 w 1111"/>
                <a:gd name="T1" fmla="*/ 1403350 h 900"/>
                <a:gd name="T2" fmla="*/ 868363 w 1111"/>
                <a:gd name="T3" fmla="*/ 0 h 900"/>
                <a:gd name="T4" fmla="*/ 1763713 w 1111"/>
                <a:gd name="T5" fmla="*/ 1428750 h 900"/>
                <a:gd name="T6" fmla="*/ 0 w 1111"/>
                <a:gd name="T7" fmla="*/ 1403350 h 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1" h="900">
                  <a:moveTo>
                    <a:pt x="0" y="884"/>
                  </a:moveTo>
                  <a:lnTo>
                    <a:pt x="547" y="0"/>
                  </a:lnTo>
                  <a:lnTo>
                    <a:pt x="1111" y="900"/>
                  </a:lnTo>
                  <a:lnTo>
                    <a:pt x="0" y="88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1" name="Freeform 62"/>
            <p:cNvSpPr/>
            <p:nvPr/>
          </p:nvSpPr>
          <p:spPr bwMode="auto">
            <a:xfrm>
              <a:off x="1920875" y="0"/>
              <a:ext cx="1628775" cy="1406525"/>
            </a:xfrm>
            <a:custGeom>
              <a:avLst/>
              <a:gdLst>
                <a:gd name="T0" fmla="*/ 0 w 1026"/>
                <a:gd name="T1" fmla="*/ 1384300 h 886"/>
                <a:gd name="T2" fmla="*/ 835025 w 1026"/>
                <a:gd name="T3" fmla="*/ 0 h 886"/>
                <a:gd name="T4" fmla="*/ 1628775 w 1026"/>
                <a:gd name="T5" fmla="*/ 1406525 h 886"/>
                <a:gd name="T6" fmla="*/ 0 w 1026"/>
                <a:gd name="T7" fmla="*/ 1384300 h 8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6" h="886">
                  <a:moveTo>
                    <a:pt x="0" y="872"/>
                  </a:moveTo>
                  <a:lnTo>
                    <a:pt x="526" y="0"/>
                  </a:lnTo>
                  <a:lnTo>
                    <a:pt x="1026" y="88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2" name="Freeform 63"/>
            <p:cNvSpPr/>
            <p:nvPr/>
          </p:nvSpPr>
          <p:spPr bwMode="auto">
            <a:xfrm>
              <a:off x="642938" y="11112"/>
              <a:ext cx="739775" cy="1447800"/>
            </a:xfrm>
            <a:custGeom>
              <a:avLst/>
              <a:gdLst>
                <a:gd name="T0" fmla="*/ 0 w 197"/>
                <a:gd name="T1" fmla="*/ 0 h 384"/>
                <a:gd name="T2" fmla="*/ 608343 w 197"/>
                <a:gd name="T3" fmla="*/ 1417638 h 384"/>
                <a:gd name="T4" fmla="*/ 739775 w 197"/>
                <a:gd name="T5" fmla="*/ 957659 h 384"/>
                <a:gd name="T6" fmla="*/ 0 w 197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384">
                  <a:moveTo>
                    <a:pt x="0" y="0"/>
                  </a:moveTo>
                  <a:cubicBezTo>
                    <a:pt x="0" y="0"/>
                    <a:pt x="161" y="368"/>
                    <a:pt x="162" y="376"/>
                  </a:cubicBezTo>
                  <a:cubicBezTo>
                    <a:pt x="164" y="384"/>
                    <a:pt x="197" y="254"/>
                    <a:pt x="197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3" name="Freeform 64"/>
            <p:cNvSpPr/>
            <p:nvPr/>
          </p:nvSpPr>
          <p:spPr bwMode="auto">
            <a:xfrm>
              <a:off x="1766888" y="301625"/>
              <a:ext cx="409575" cy="1017588"/>
            </a:xfrm>
            <a:custGeom>
              <a:avLst/>
              <a:gdLst>
                <a:gd name="T0" fmla="*/ 0 w 258"/>
                <a:gd name="T1" fmla="*/ 0 h 641"/>
                <a:gd name="T2" fmla="*/ 409575 w 258"/>
                <a:gd name="T3" fmla="*/ 644525 h 641"/>
                <a:gd name="T4" fmla="*/ 192088 w 258"/>
                <a:gd name="T5" fmla="*/ 1017588 h 641"/>
                <a:gd name="T6" fmla="*/ 0 w 258"/>
                <a:gd name="T7" fmla="*/ 0 h 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641">
                  <a:moveTo>
                    <a:pt x="0" y="0"/>
                  </a:moveTo>
                  <a:lnTo>
                    <a:pt x="258" y="406"/>
                  </a:lnTo>
                  <a:lnTo>
                    <a:pt x="121" y="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4" name="Freeform 65"/>
            <p:cNvSpPr/>
            <p:nvPr/>
          </p:nvSpPr>
          <p:spPr bwMode="auto">
            <a:xfrm>
              <a:off x="2755900" y="0"/>
              <a:ext cx="387350" cy="1003300"/>
            </a:xfrm>
            <a:custGeom>
              <a:avLst/>
              <a:gdLst>
                <a:gd name="T0" fmla="*/ 0 w 244"/>
                <a:gd name="T1" fmla="*/ 0 h 632"/>
                <a:gd name="T2" fmla="*/ 387350 w 244"/>
                <a:gd name="T3" fmla="*/ 685800 h 632"/>
                <a:gd name="T4" fmla="*/ 200025 w 244"/>
                <a:gd name="T5" fmla="*/ 1003300 h 632"/>
                <a:gd name="T6" fmla="*/ 0 w 244"/>
                <a:gd name="T7" fmla="*/ 0 h 6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" h="632">
                  <a:moveTo>
                    <a:pt x="0" y="0"/>
                  </a:moveTo>
                  <a:lnTo>
                    <a:pt x="244" y="432"/>
                  </a:lnTo>
                  <a:lnTo>
                    <a:pt x="126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5" name="Freeform 66"/>
            <p:cNvSpPr/>
            <p:nvPr/>
          </p:nvSpPr>
          <p:spPr bwMode="auto">
            <a:xfrm>
              <a:off x="3252788" y="520700"/>
              <a:ext cx="341313" cy="946150"/>
            </a:xfrm>
            <a:custGeom>
              <a:avLst/>
              <a:gdLst>
                <a:gd name="T0" fmla="*/ 341313 w 215"/>
                <a:gd name="T1" fmla="*/ 806450 h 596"/>
                <a:gd name="T2" fmla="*/ 0 w 215"/>
                <a:gd name="T3" fmla="*/ 0 h 596"/>
                <a:gd name="T4" fmla="*/ 112713 w 215"/>
                <a:gd name="T5" fmla="*/ 946150 h 596"/>
                <a:gd name="T6" fmla="*/ 334963 w 215"/>
                <a:gd name="T7" fmla="*/ 908050 h 596"/>
                <a:gd name="T8" fmla="*/ 341313 w 215"/>
                <a:gd name="T9" fmla="*/ 806450 h 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596">
                  <a:moveTo>
                    <a:pt x="215" y="508"/>
                  </a:moveTo>
                  <a:lnTo>
                    <a:pt x="0" y="0"/>
                  </a:lnTo>
                  <a:lnTo>
                    <a:pt x="71" y="596"/>
                  </a:lnTo>
                  <a:lnTo>
                    <a:pt x="211" y="572"/>
                  </a:lnTo>
                  <a:lnTo>
                    <a:pt x="215" y="508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6" name="Freeform 67"/>
            <p:cNvSpPr/>
            <p:nvPr/>
          </p:nvSpPr>
          <p:spPr bwMode="auto">
            <a:xfrm>
              <a:off x="481013" y="161925"/>
              <a:ext cx="431800" cy="320675"/>
            </a:xfrm>
            <a:custGeom>
              <a:avLst/>
              <a:gdLst>
                <a:gd name="T0" fmla="*/ 0 w 272"/>
                <a:gd name="T1" fmla="*/ 266700 h 202"/>
                <a:gd name="T2" fmla="*/ 123825 w 272"/>
                <a:gd name="T3" fmla="*/ 188913 h 202"/>
                <a:gd name="T4" fmla="*/ 214313 w 272"/>
                <a:gd name="T5" fmla="*/ 320675 h 202"/>
                <a:gd name="T6" fmla="*/ 244475 w 272"/>
                <a:gd name="T7" fmla="*/ 176213 h 202"/>
                <a:gd name="T8" fmla="*/ 360363 w 272"/>
                <a:gd name="T9" fmla="*/ 309563 h 202"/>
                <a:gd name="T10" fmla="*/ 330200 w 272"/>
                <a:gd name="T11" fmla="*/ 104775 h 202"/>
                <a:gd name="T12" fmla="*/ 431800 w 272"/>
                <a:gd name="T13" fmla="*/ 188913 h 202"/>
                <a:gd name="T14" fmla="*/ 280988 w 272"/>
                <a:gd name="T15" fmla="*/ 0 h 202"/>
                <a:gd name="T16" fmla="*/ 300038 w 272"/>
                <a:gd name="T17" fmla="*/ 134938 h 202"/>
                <a:gd name="T18" fmla="*/ 209550 w 272"/>
                <a:gd name="T19" fmla="*/ 85725 h 202"/>
                <a:gd name="T20" fmla="*/ 187325 w 272"/>
                <a:gd name="T21" fmla="*/ 184150 h 202"/>
                <a:gd name="T22" fmla="*/ 127000 w 272"/>
                <a:gd name="T23" fmla="*/ 71438 h 202"/>
                <a:gd name="T24" fmla="*/ 66675 w 272"/>
                <a:gd name="T25" fmla="*/ 165100 h 202"/>
                <a:gd name="T26" fmla="*/ 82550 w 272"/>
                <a:gd name="T27" fmla="*/ 44450 h 202"/>
                <a:gd name="T28" fmla="*/ 0 w 272"/>
                <a:gd name="T29" fmla="*/ 266700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02">
                  <a:moveTo>
                    <a:pt x="0" y="168"/>
                  </a:moveTo>
                  <a:lnTo>
                    <a:pt x="78" y="119"/>
                  </a:lnTo>
                  <a:lnTo>
                    <a:pt x="135" y="202"/>
                  </a:lnTo>
                  <a:lnTo>
                    <a:pt x="154" y="111"/>
                  </a:lnTo>
                  <a:lnTo>
                    <a:pt x="227" y="195"/>
                  </a:lnTo>
                  <a:lnTo>
                    <a:pt x="208" y="66"/>
                  </a:lnTo>
                  <a:lnTo>
                    <a:pt x="272" y="119"/>
                  </a:lnTo>
                  <a:lnTo>
                    <a:pt x="177" y="0"/>
                  </a:lnTo>
                  <a:lnTo>
                    <a:pt x="189" y="85"/>
                  </a:lnTo>
                  <a:lnTo>
                    <a:pt x="132" y="54"/>
                  </a:lnTo>
                  <a:lnTo>
                    <a:pt x="118" y="116"/>
                  </a:lnTo>
                  <a:lnTo>
                    <a:pt x="80" y="45"/>
                  </a:lnTo>
                  <a:lnTo>
                    <a:pt x="42" y="104"/>
                  </a:lnTo>
                  <a:lnTo>
                    <a:pt x="52" y="2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7" name="Freeform 68"/>
            <p:cNvSpPr/>
            <p:nvPr/>
          </p:nvSpPr>
          <p:spPr bwMode="auto">
            <a:xfrm>
              <a:off x="1593850" y="387350"/>
              <a:ext cx="360363" cy="339725"/>
            </a:xfrm>
            <a:custGeom>
              <a:avLst/>
              <a:gdLst>
                <a:gd name="T0" fmla="*/ 0 w 227"/>
                <a:gd name="T1" fmla="*/ 180975 h 214"/>
                <a:gd name="T2" fmla="*/ 74613 w 227"/>
                <a:gd name="T3" fmla="*/ 147638 h 214"/>
                <a:gd name="T4" fmla="*/ 74613 w 227"/>
                <a:gd name="T5" fmla="*/ 249238 h 214"/>
                <a:gd name="T6" fmla="*/ 173038 w 227"/>
                <a:gd name="T7" fmla="*/ 144463 h 214"/>
                <a:gd name="T8" fmla="*/ 180975 w 227"/>
                <a:gd name="T9" fmla="*/ 339725 h 214"/>
                <a:gd name="T10" fmla="*/ 222250 w 227"/>
                <a:gd name="T11" fmla="*/ 174625 h 214"/>
                <a:gd name="T12" fmla="*/ 312738 w 227"/>
                <a:gd name="T13" fmla="*/ 271463 h 214"/>
                <a:gd name="T14" fmla="*/ 277813 w 227"/>
                <a:gd name="T15" fmla="*/ 150813 h 214"/>
                <a:gd name="T16" fmla="*/ 360363 w 227"/>
                <a:gd name="T17" fmla="*/ 204788 h 214"/>
                <a:gd name="T18" fmla="*/ 252413 w 227"/>
                <a:gd name="T19" fmla="*/ 26988 h 214"/>
                <a:gd name="T20" fmla="*/ 301625 w 227"/>
                <a:gd name="T21" fmla="*/ 128588 h 214"/>
                <a:gd name="T22" fmla="*/ 233363 w 227"/>
                <a:gd name="T23" fmla="*/ 87313 h 214"/>
                <a:gd name="T24" fmla="*/ 233363 w 227"/>
                <a:gd name="T25" fmla="*/ 133350 h 214"/>
                <a:gd name="T26" fmla="*/ 192088 w 227"/>
                <a:gd name="T27" fmla="*/ 65088 h 214"/>
                <a:gd name="T28" fmla="*/ 131763 w 227"/>
                <a:gd name="T29" fmla="*/ 117475 h 214"/>
                <a:gd name="T30" fmla="*/ 115888 w 227"/>
                <a:gd name="T31" fmla="*/ 0 h 214"/>
                <a:gd name="T32" fmla="*/ 0 w 227"/>
                <a:gd name="T33" fmla="*/ 180975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214">
                  <a:moveTo>
                    <a:pt x="0" y="114"/>
                  </a:moveTo>
                  <a:lnTo>
                    <a:pt x="47" y="93"/>
                  </a:lnTo>
                  <a:lnTo>
                    <a:pt x="47" y="157"/>
                  </a:lnTo>
                  <a:lnTo>
                    <a:pt x="109" y="91"/>
                  </a:lnTo>
                  <a:lnTo>
                    <a:pt x="114" y="214"/>
                  </a:lnTo>
                  <a:lnTo>
                    <a:pt x="140" y="110"/>
                  </a:lnTo>
                  <a:lnTo>
                    <a:pt x="197" y="171"/>
                  </a:lnTo>
                  <a:lnTo>
                    <a:pt x="175" y="95"/>
                  </a:lnTo>
                  <a:lnTo>
                    <a:pt x="227" y="129"/>
                  </a:lnTo>
                  <a:lnTo>
                    <a:pt x="159" y="17"/>
                  </a:lnTo>
                  <a:lnTo>
                    <a:pt x="190" y="81"/>
                  </a:lnTo>
                  <a:lnTo>
                    <a:pt x="147" y="55"/>
                  </a:lnTo>
                  <a:lnTo>
                    <a:pt x="147" y="84"/>
                  </a:lnTo>
                  <a:lnTo>
                    <a:pt x="121" y="41"/>
                  </a:lnTo>
                  <a:lnTo>
                    <a:pt x="83" y="74"/>
                  </a:lnTo>
                  <a:lnTo>
                    <a:pt x="7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8" name="Freeform 69"/>
            <p:cNvSpPr/>
            <p:nvPr/>
          </p:nvSpPr>
          <p:spPr bwMode="auto">
            <a:xfrm>
              <a:off x="2541588" y="101600"/>
              <a:ext cx="458788" cy="381000"/>
            </a:xfrm>
            <a:custGeom>
              <a:avLst/>
              <a:gdLst>
                <a:gd name="T0" fmla="*/ 365125 w 289"/>
                <a:gd name="T1" fmla="*/ 173038 h 240"/>
                <a:gd name="T2" fmla="*/ 458788 w 289"/>
                <a:gd name="T3" fmla="*/ 331788 h 240"/>
                <a:gd name="T4" fmla="*/ 274638 w 289"/>
                <a:gd name="T5" fmla="*/ 211138 h 240"/>
                <a:gd name="T6" fmla="*/ 225425 w 289"/>
                <a:gd name="T7" fmla="*/ 381000 h 240"/>
                <a:gd name="T8" fmla="*/ 187325 w 289"/>
                <a:gd name="T9" fmla="*/ 211138 h 240"/>
                <a:gd name="T10" fmla="*/ 87313 w 289"/>
                <a:gd name="T11" fmla="*/ 339725 h 240"/>
                <a:gd name="T12" fmla="*/ 142875 w 289"/>
                <a:gd name="T13" fmla="*/ 85725 h 240"/>
                <a:gd name="T14" fmla="*/ 0 w 289"/>
                <a:gd name="T15" fmla="*/ 241300 h 240"/>
                <a:gd name="T16" fmla="*/ 146050 w 289"/>
                <a:gd name="T17" fmla="*/ 0 h 240"/>
                <a:gd name="T18" fmla="*/ 176213 w 289"/>
                <a:gd name="T19" fmla="*/ 98425 h 240"/>
                <a:gd name="T20" fmla="*/ 225425 w 289"/>
                <a:gd name="T21" fmla="*/ 82550 h 240"/>
                <a:gd name="T22" fmla="*/ 241300 w 289"/>
                <a:gd name="T23" fmla="*/ 236538 h 240"/>
                <a:gd name="T24" fmla="*/ 247650 w 289"/>
                <a:gd name="T25" fmla="*/ 82550 h 240"/>
                <a:gd name="T26" fmla="*/ 376238 w 289"/>
                <a:gd name="T27" fmla="*/ 219075 h 240"/>
                <a:gd name="T28" fmla="*/ 365125 w 289"/>
                <a:gd name="T29" fmla="*/ 173038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240">
                  <a:moveTo>
                    <a:pt x="230" y="109"/>
                  </a:moveTo>
                  <a:lnTo>
                    <a:pt x="289" y="209"/>
                  </a:lnTo>
                  <a:lnTo>
                    <a:pt x="173" y="133"/>
                  </a:lnTo>
                  <a:lnTo>
                    <a:pt x="142" y="240"/>
                  </a:lnTo>
                  <a:lnTo>
                    <a:pt x="118" y="133"/>
                  </a:lnTo>
                  <a:lnTo>
                    <a:pt x="55" y="214"/>
                  </a:lnTo>
                  <a:lnTo>
                    <a:pt x="90" y="54"/>
                  </a:lnTo>
                  <a:lnTo>
                    <a:pt x="0" y="152"/>
                  </a:lnTo>
                  <a:lnTo>
                    <a:pt x="92" y="0"/>
                  </a:lnTo>
                  <a:lnTo>
                    <a:pt x="111" y="62"/>
                  </a:lnTo>
                  <a:lnTo>
                    <a:pt x="142" y="52"/>
                  </a:lnTo>
                  <a:lnTo>
                    <a:pt x="152" y="149"/>
                  </a:lnTo>
                  <a:lnTo>
                    <a:pt x="156" y="52"/>
                  </a:lnTo>
                  <a:lnTo>
                    <a:pt x="237" y="138"/>
                  </a:lnTo>
                  <a:lnTo>
                    <a:pt x="230" y="109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9" name="Freeform 70"/>
            <p:cNvSpPr/>
            <p:nvPr/>
          </p:nvSpPr>
          <p:spPr bwMode="auto">
            <a:xfrm>
              <a:off x="3109913" y="622300"/>
              <a:ext cx="280988" cy="233363"/>
            </a:xfrm>
            <a:custGeom>
              <a:avLst/>
              <a:gdLst>
                <a:gd name="T0" fmla="*/ 74613 w 177"/>
                <a:gd name="T1" fmla="*/ 0 h 147"/>
                <a:gd name="T2" fmla="*/ 0 w 177"/>
                <a:gd name="T3" fmla="*/ 120650 h 147"/>
                <a:gd name="T4" fmla="*/ 90488 w 177"/>
                <a:gd name="T5" fmla="*/ 93663 h 147"/>
                <a:gd name="T6" fmla="*/ 112713 w 177"/>
                <a:gd name="T7" fmla="*/ 233363 h 147"/>
                <a:gd name="T8" fmla="*/ 165100 w 177"/>
                <a:gd name="T9" fmla="*/ 104775 h 147"/>
                <a:gd name="T10" fmla="*/ 280988 w 177"/>
                <a:gd name="T11" fmla="*/ 225425 h 147"/>
                <a:gd name="T12" fmla="*/ 206375 w 177"/>
                <a:gd name="T13" fmla="*/ 49213 h 147"/>
                <a:gd name="T14" fmla="*/ 195263 w 177"/>
                <a:gd name="T15" fmla="*/ 96838 h 147"/>
                <a:gd name="T16" fmla="*/ 150813 w 177"/>
                <a:gd name="T17" fmla="*/ 0 h 147"/>
                <a:gd name="T18" fmla="*/ 120650 w 177"/>
                <a:gd name="T19" fmla="*/ 79375 h 147"/>
                <a:gd name="T20" fmla="*/ 74613 w 177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7" h="147">
                  <a:moveTo>
                    <a:pt x="47" y="0"/>
                  </a:moveTo>
                  <a:lnTo>
                    <a:pt x="0" y="76"/>
                  </a:lnTo>
                  <a:lnTo>
                    <a:pt x="57" y="59"/>
                  </a:lnTo>
                  <a:lnTo>
                    <a:pt x="71" y="147"/>
                  </a:lnTo>
                  <a:lnTo>
                    <a:pt x="104" y="66"/>
                  </a:lnTo>
                  <a:lnTo>
                    <a:pt x="177" y="142"/>
                  </a:lnTo>
                  <a:lnTo>
                    <a:pt x="130" y="31"/>
                  </a:lnTo>
                  <a:lnTo>
                    <a:pt x="123" y="61"/>
                  </a:lnTo>
                  <a:lnTo>
                    <a:pt x="95" y="0"/>
                  </a:lnTo>
                  <a:lnTo>
                    <a:pt x="76" y="5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5" name="矩形 60"/>
          <p:cNvSpPr>
            <a:spLocks noChangeArrowheads="1"/>
          </p:cNvSpPr>
          <p:nvPr/>
        </p:nvSpPr>
        <p:spPr bwMode="auto">
          <a:xfrm>
            <a:off x="0" y="6343650"/>
            <a:ext cx="12192000" cy="514350"/>
          </a:xfrm>
          <a:prstGeom prst="rect">
            <a:avLst/>
          </a:prstGeom>
          <a:solidFill>
            <a:srgbClr val="ABD4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8436" name="组合 84"/>
          <p:cNvGrpSpPr/>
          <p:nvPr/>
        </p:nvGrpSpPr>
        <p:grpSpPr bwMode="auto">
          <a:xfrm>
            <a:off x="301625" y="5602288"/>
            <a:ext cx="3656013" cy="1084262"/>
            <a:chOff x="0" y="0"/>
            <a:chExt cx="4962526" cy="1471613"/>
          </a:xfrm>
        </p:grpSpPr>
        <p:sp>
          <p:nvSpPr>
            <p:cNvPr id="18518" name="Freeform 47"/>
            <p:cNvSpPr/>
            <p:nvPr/>
          </p:nvSpPr>
          <p:spPr bwMode="auto">
            <a:xfrm>
              <a:off x="390525" y="1016000"/>
              <a:ext cx="96838" cy="442913"/>
            </a:xfrm>
            <a:custGeom>
              <a:avLst/>
              <a:gdLst>
                <a:gd name="T0" fmla="*/ 96838 w 41"/>
                <a:gd name="T1" fmla="*/ 421596 h 187"/>
                <a:gd name="T2" fmla="*/ 49600 w 41"/>
                <a:gd name="T3" fmla="*/ 442913 h 187"/>
                <a:gd name="T4" fmla="*/ 49600 w 41"/>
                <a:gd name="T5" fmla="*/ 442913 h 187"/>
                <a:gd name="T6" fmla="*/ 0 w 41"/>
                <a:gd name="T7" fmla="*/ 421596 h 187"/>
                <a:gd name="T8" fmla="*/ 0 w 41"/>
                <a:gd name="T9" fmla="*/ 18948 h 187"/>
                <a:gd name="T10" fmla="*/ 49600 w 41"/>
                <a:gd name="T11" fmla="*/ 0 h 187"/>
                <a:gd name="T12" fmla="*/ 49600 w 41"/>
                <a:gd name="T13" fmla="*/ 0 h 187"/>
                <a:gd name="T14" fmla="*/ 96838 w 41"/>
                <a:gd name="T15" fmla="*/ 18948 h 187"/>
                <a:gd name="T16" fmla="*/ 96838 w 41"/>
                <a:gd name="T17" fmla="*/ 421596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9" name="Freeform 48"/>
            <p:cNvSpPr/>
            <p:nvPr/>
          </p:nvSpPr>
          <p:spPr bwMode="auto">
            <a:xfrm>
              <a:off x="0" y="223837"/>
              <a:ext cx="876300" cy="1014413"/>
            </a:xfrm>
            <a:custGeom>
              <a:avLst/>
              <a:gdLst>
                <a:gd name="T0" fmla="*/ 616481 w 371"/>
                <a:gd name="T1" fmla="*/ 718838 h 429"/>
                <a:gd name="T2" fmla="*/ 833784 w 371"/>
                <a:gd name="T3" fmla="*/ 681005 h 429"/>
                <a:gd name="T4" fmla="*/ 581051 w 371"/>
                <a:gd name="T5" fmla="*/ 489472 h 429"/>
                <a:gd name="T6" fmla="*/ 772372 w 371"/>
                <a:gd name="T7" fmla="*/ 435086 h 429"/>
                <a:gd name="T8" fmla="*/ 550345 w 371"/>
                <a:gd name="T9" fmla="*/ 283752 h 429"/>
                <a:gd name="T10" fmla="*/ 642463 w 371"/>
                <a:gd name="T11" fmla="*/ 245918 h 429"/>
                <a:gd name="T12" fmla="*/ 441693 w 371"/>
                <a:gd name="T13" fmla="*/ 0 h 429"/>
                <a:gd name="T14" fmla="*/ 210218 w 371"/>
                <a:gd name="T15" fmla="*/ 243554 h 429"/>
                <a:gd name="T16" fmla="*/ 323593 w 371"/>
                <a:gd name="T17" fmla="*/ 286116 h 429"/>
                <a:gd name="T18" fmla="*/ 103928 w 371"/>
                <a:gd name="T19" fmla="*/ 435086 h 429"/>
                <a:gd name="T20" fmla="*/ 295249 w 371"/>
                <a:gd name="T21" fmla="*/ 489472 h 429"/>
                <a:gd name="T22" fmla="*/ 42516 w 371"/>
                <a:gd name="T23" fmla="*/ 681005 h 429"/>
                <a:gd name="T24" fmla="*/ 259819 w 371"/>
                <a:gd name="T25" fmla="*/ 718838 h 429"/>
                <a:gd name="T26" fmla="*/ 0 w 371"/>
                <a:gd name="T27" fmla="*/ 938746 h 429"/>
                <a:gd name="T28" fmla="*/ 439331 w 371"/>
                <a:gd name="T29" fmla="*/ 1014413 h 429"/>
                <a:gd name="T30" fmla="*/ 876300 w 371"/>
                <a:gd name="T31" fmla="*/ 938746 h 429"/>
                <a:gd name="T32" fmla="*/ 616481 w 371"/>
                <a:gd name="T33" fmla="*/ 718838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0" name="Freeform 49"/>
            <p:cNvSpPr/>
            <p:nvPr/>
          </p:nvSpPr>
          <p:spPr bwMode="auto">
            <a:xfrm>
              <a:off x="850900" y="942975"/>
              <a:ext cx="111125" cy="509588"/>
            </a:xfrm>
            <a:custGeom>
              <a:avLst/>
              <a:gdLst>
                <a:gd name="T0" fmla="*/ 111125 w 47"/>
                <a:gd name="T1" fmla="*/ 485886 h 215"/>
                <a:gd name="T2" fmla="*/ 54380 w 47"/>
                <a:gd name="T3" fmla="*/ 509588 h 215"/>
                <a:gd name="T4" fmla="*/ 54380 w 47"/>
                <a:gd name="T5" fmla="*/ 509588 h 215"/>
                <a:gd name="T6" fmla="*/ 0 w 47"/>
                <a:gd name="T7" fmla="*/ 485886 h 215"/>
                <a:gd name="T8" fmla="*/ 0 w 47"/>
                <a:gd name="T9" fmla="*/ 21332 h 215"/>
                <a:gd name="T10" fmla="*/ 54380 w 47"/>
                <a:gd name="T11" fmla="*/ 0 h 215"/>
                <a:gd name="T12" fmla="*/ 54380 w 47"/>
                <a:gd name="T13" fmla="*/ 0 h 215"/>
                <a:gd name="T14" fmla="*/ 111125 w 47"/>
                <a:gd name="T15" fmla="*/ 21332 h 215"/>
                <a:gd name="T16" fmla="*/ 111125 w 47"/>
                <a:gd name="T17" fmla="*/ 485886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1" name="Freeform 50"/>
            <p:cNvSpPr/>
            <p:nvPr/>
          </p:nvSpPr>
          <p:spPr bwMode="auto">
            <a:xfrm>
              <a:off x="401638" y="26987"/>
              <a:ext cx="1008063" cy="1171575"/>
            </a:xfrm>
            <a:custGeom>
              <a:avLst/>
              <a:gdLst>
                <a:gd name="T0" fmla="*/ 708241 w 427"/>
                <a:gd name="T1" fmla="*/ 830753 h 495"/>
                <a:gd name="T2" fmla="*/ 960847 w 427"/>
                <a:gd name="T3" fmla="*/ 785784 h 495"/>
                <a:gd name="T4" fmla="*/ 670468 w 427"/>
                <a:gd name="T5" fmla="*/ 565670 h 495"/>
                <a:gd name="T6" fmla="*/ 890023 w 427"/>
                <a:gd name="T7" fmla="*/ 501765 h 495"/>
                <a:gd name="T8" fmla="*/ 635056 w 427"/>
                <a:gd name="T9" fmla="*/ 328988 h 495"/>
                <a:gd name="T10" fmla="*/ 738931 w 427"/>
                <a:gd name="T11" fmla="*/ 284018 h 495"/>
                <a:gd name="T12" fmla="*/ 507573 w 427"/>
                <a:gd name="T13" fmla="*/ 0 h 495"/>
                <a:gd name="T14" fmla="*/ 240802 w 427"/>
                <a:gd name="T15" fmla="*/ 281651 h 495"/>
                <a:gd name="T16" fmla="*/ 370646 w 427"/>
                <a:gd name="T17" fmla="*/ 331355 h 495"/>
                <a:gd name="T18" fmla="*/ 118040 w 427"/>
                <a:gd name="T19" fmla="*/ 501765 h 495"/>
                <a:gd name="T20" fmla="*/ 337595 w 427"/>
                <a:gd name="T21" fmla="*/ 565670 h 495"/>
                <a:gd name="T22" fmla="*/ 47216 w 427"/>
                <a:gd name="T23" fmla="*/ 785784 h 495"/>
                <a:gd name="T24" fmla="*/ 299822 w 427"/>
                <a:gd name="T25" fmla="*/ 830753 h 495"/>
                <a:gd name="T26" fmla="*/ 0 w 427"/>
                <a:gd name="T27" fmla="*/ 1084003 h 495"/>
                <a:gd name="T28" fmla="*/ 505212 w 427"/>
                <a:gd name="T29" fmla="*/ 1171575 h 495"/>
                <a:gd name="T30" fmla="*/ 1008063 w 427"/>
                <a:gd name="T31" fmla="*/ 1084003 h 495"/>
                <a:gd name="T32" fmla="*/ 708241 w 427"/>
                <a:gd name="T33" fmla="*/ 830753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2" name="Freeform 51"/>
            <p:cNvSpPr/>
            <p:nvPr/>
          </p:nvSpPr>
          <p:spPr bwMode="auto">
            <a:xfrm>
              <a:off x="1657350" y="958850"/>
              <a:ext cx="85725" cy="395288"/>
            </a:xfrm>
            <a:custGeom>
              <a:avLst/>
              <a:gdLst>
                <a:gd name="T0" fmla="*/ 85725 w 36"/>
                <a:gd name="T1" fmla="*/ 378719 h 167"/>
                <a:gd name="T2" fmla="*/ 42863 w 36"/>
                <a:gd name="T3" fmla="*/ 395288 h 167"/>
                <a:gd name="T4" fmla="*/ 42863 w 36"/>
                <a:gd name="T5" fmla="*/ 395288 h 167"/>
                <a:gd name="T6" fmla="*/ 0 w 36"/>
                <a:gd name="T7" fmla="*/ 378719 h 167"/>
                <a:gd name="T8" fmla="*/ 0 w 36"/>
                <a:gd name="T9" fmla="*/ 18936 h 167"/>
                <a:gd name="T10" fmla="*/ 42863 w 36"/>
                <a:gd name="T11" fmla="*/ 0 h 167"/>
                <a:gd name="T12" fmla="*/ 42863 w 36"/>
                <a:gd name="T13" fmla="*/ 0 h 167"/>
                <a:gd name="T14" fmla="*/ 85725 w 36"/>
                <a:gd name="T15" fmla="*/ 18936 h 167"/>
                <a:gd name="T16" fmla="*/ 85725 w 36"/>
                <a:gd name="T17" fmla="*/ 378719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3" name="Freeform 52"/>
            <p:cNvSpPr/>
            <p:nvPr/>
          </p:nvSpPr>
          <p:spPr bwMode="auto">
            <a:xfrm>
              <a:off x="1308100" y="250825"/>
              <a:ext cx="784225" cy="908050"/>
            </a:xfrm>
            <a:custGeom>
              <a:avLst/>
              <a:gdLst>
                <a:gd name="T0" fmla="*/ 550375 w 332"/>
                <a:gd name="T1" fmla="*/ 644881 h 383"/>
                <a:gd name="T2" fmla="*/ 746431 w 332"/>
                <a:gd name="T3" fmla="*/ 609318 h 383"/>
                <a:gd name="T4" fmla="*/ 519667 w 332"/>
                <a:gd name="T5" fmla="*/ 438614 h 383"/>
                <a:gd name="T6" fmla="*/ 689740 w 332"/>
                <a:gd name="T7" fmla="*/ 388826 h 383"/>
                <a:gd name="T8" fmla="*/ 493684 w 332"/>
                <a:gd name="T9" fmla="*/ 253685 h 383"/>
                <a:gd name="T10" fmla="*/ 573996 w 332"/>
                <a:gd name="T11" fmla="*/ 220493 h 383"/>
                <a:gd name="T12" fmla="*/ 394475 w 332"/>
                <a:gd name="T13" fmla="*/ 0 h 383"/>
                <a:gd name="T14" fmla="*/ 188970 w 332"/>
                <a:gd name="T15" fmla="*/ 218122 h 383"/>
                <a:gd name="T16" fmla="*/ 288179 w 332"/>
                <a:gd name="T17" fmla="*/ 256056 h 383"/>
                <a:gd name="T18" fmla="*/ 94485 w 332"/>
                <a:gd name="T19" fmla="*/ 388826 h 383"/>
                <a:gd name="T20" fmla="*/ 264558 w 332"/>
                <a:gd name="T21" fmla="*/ 438614 h 383"/>
                <a:gd name="T22" fmla="*/ 37794 w 332"/>
                <a:gd name="T23" fmla="*/ 609318 h 383"/>
                <a:gd name="T24" fmla="*/ 233850 w 332"/>
                <a:gd name="T25" fmla="*/ 644881 h 383"/>
                <a:gd name="T26" fmla="*/ 0 w 332"/>
                <a:gd name="T27" fmla="*/ 839294 h 383"/>
                <a:gd name="T28" fmla="*/ 394475 w 332"/>
                <a:gd name="T29" fmla="*/ 908050 h 383"/>
                <a:gd name="T30" fmla="*/ 784225 w 332"/>
                <a:gd name="T31" fmla="*/ 839294 h 383"/>
                <a:gd name="T32" fmla="*/ 550375 w 332"/>
                <a:gd name="T33" fmla="*/ 644881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Freeform 53"/>
            <p:cNvSpPr/>
            <p:nvPr/>
          </p:nvSpPr>
          <p:spPr bwMode="auto">
            <a:xfrm>
              <a:off x="2043113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5" name="Freeform 54"/>
            <p:cNvSpPr/>
            <p:nvPr/>
          </p:nvSpPr>
          <p:spPr bwMode="auto">
            <a:xfrm>
              <a:off x="1589088" y="0"/>
              <a:ext cx="1020763" cy="1184275"/>
            </a:xfrm>
            <a:custGeom>
              <a:avLst/>
              <a:gdLst>
                <a:gd name="T0" fmla="*/ 718315 w 432"/>
                <a:gd name="T1" fmla="*/ 838467 h 500"/>
                <a:gd name="T2" fmla="*/ 971143 w 432"/>
                <a:gd name="T3" fmla="*/ 793464 h 500"/>
                <a:gd name="T4" fmla="*/ 678146 w 432"/>
                <a:gd name="T5" fmla="*/ 570821 h 500"/>
                <a:gd name="T6" fmla="*/ 900256 w 432"/>
                <a:gd name="T7" fmla="*/ 504501 h 500"/>
                <a:gd name="T8" fmla="*/ 642703 w 432"/>
                <a:gd name="T9" fmla="*/ 329228 h 500"/>
                <a:gd name="T10" fmla="*/ 746669 w 432"/>
                <a:gd name="T11" fmla="*/ 284226 h 500"/>
                <a:gd name="T12" fmla="*/ 512744 w 432"/>
                <a:gd name="T13" fmla="*/ 0 h 500"/>
                <a:gd name="T14" fmla="*/ 245739 w 432"/>
                <a:gd name="T15" fmla="*/ 281857 h 500"/>
                <a:gd name="T16" fmla="*/ 375697 w 432"/>
                <a:gd name="T17" fmla="*/ 333966 h 500"/>
                <a:gd name="T18" fmla="*/ 120507 w 432"/>
                <a:gd name="T19" fmla="*/ 504501 h 500"/>
                <a:gd name="T20" fmla="*/ 342617 w 432"/>
                <a:gd name="T21" fmla="*/ 570821 h 500"/>
                <a:gd name="T22" fmla="*/ 47258 w 432"/>
                <a:gd name="T23" fmla="*/ 793464 h 500"/>
                <a:gd name="T24" fmla="*/ 302448 w 432"/>
                <a:gd name="T25" fmla="*/ 838467 h 500"/>
                <a:gd name="T26" fmla="*/ 0 w 432"/>
                <a:gd name="T27" fmla="*/ 1091902 h 500"/>
                <a:gd name="T28" fmla="*/ 512744 w 432"/>
                <a:gd name="T29" fmla="*/ 1184275 h 500"/>
                <a:gd name="T30" fmla="*/ 1020763 w 432"/>
                <a:gd name="T31" fmla="*/ 1091902 h 500"/>
                <a:gd name="T32" fmla="*/ 718315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6" name="Freeform 55"/>
            <p:cNvSpPr/>
            <p:nvPr/>
          </p:nvSpPr>
          <p:spPr bwMode="auto">
            <a:xfrm>
              <a:off x="2989263" y="1004887"/>
              <a:ext cx="96838" cy="439738"/>
            </a:xfrm>
            <a:custGeom>
              <a:avLst/>
              <a:gdLst>
                <a:gd name="T0" fmla="*/ 96838 w 41"/>
                <a:gd name="T1" fmla="*/ 420825 h 186"/>
                <a:gd name="T2" fmla="*/ 49600 w 41"/>
                <a:gd name="T3" fmla="*/ 439738 h 186"/>
                <a:gd name="T4" fmla="*/ 49600 w 41"/>
                <a:gd name="T5" fmla="*/ 439738 h 186"/>
                <a:gd name="T6" fmla="*/ 0 w 41"/>
                <a:gd name="T7" fmla="*/ 420825 h 186"/>
                <a:gd name="T8" fmla="*/ 0 w 41"/>
                <a:gd name="T9" fmla="*/ 18913 h 186"/>
                <a:gd name="T10" fmla="*/ 49600 w 41"/>
                <a:gd name="T11" fmla="*/ 0 h 186"/>
                <a:gd name="T12" fmla="*/ 49600 w 41"/>
                <a:gd name="T13" fmla="*/ 0 h 186"/>
                <a:gd name="T14" fmla="*/ 96838 w 41"/>
                <a:gd name="T15" fmla="*/ 18913 h 186"/>
                <a:gd name="T16" fmla="*/ 96838 w 41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7" name="Freeform 56"/>
            <p:cNvSpPr/>
            <p:nvPr/>
          </p:nvSpPr>
          <p:spPr bwMode="auto">
            <a:xfrm>
              <a:off x="2600325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2463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8" name="Freeform 57"/>
            <p:cNvSpPr/>
            <p:nvPr/>
          </p:nvSpPr>
          <p:spPr bwMode="auto">
            <a:xfrm>
              <a:off x="2552700" y="990600"/>
              <a:ext cx="101600" cy="471488"/>
            </a:xfrm>
            <a:custGeom>
              <a:avLst/>
              <a:gdLst>
                <a:gd name="T0" fmla="*/ 101600 w 43"/>
                <a:gd name="T1" fmla="*/ 450164 h 199"/>
                <a:gd name="T2" fmla="*/ 51981 w 43"/>
                <a:gd name="T3" fmla="*/ 471488 h 199"/>
                <a:gd name="T4" fmla="*/ 51981 w 43"/>
                <a:gd name="T5" fmla="*/ 471488 h 199"/>
                <a:gd name="T6" fmla="*/ 0 w 43"/>
                <a:gd name="T7" fmla="*/ 450164 h 199"/>
                <a:gd name="T8" fmla="*/ 0 w 43"/>
                <a:gd name="T9" fmla="*/ 21324 h 199"/>
                <a:gd name="T10" fmla="*/ 51981 w 43"/>
                <a:gd name="T11" fmla="*/ 0 h 199"/>
                <a:gd name="T12" fmla="*/ 51981 w 43"/>
                <a:gd name="T13" fmla="*/ 0 h 199"/>
                <a:gd name="T14" fmla="*/ 101600 w 43"/>
                <a:gd name="T15" fmla="*/ 21324 h 199"/>
                <a:gd name="T16" fmla="*/ 101600 w 43"/>
                <a:gd name="T17" fmla="*/ 450164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9" name="Freeform 58"/>
            <p:cNvSpPr/>
            <p:nvPr/>
          </p:nvSpPr>
          <p:spPr bwMode="auto">
            <a:xfrm>
              <a:off x="2136775" y="144462"/>
              <a:ext cx="933450" cy="1084263"/>
            </a:xfrm>
            <a:custGeom>
              <a:avLst/>
              <a:gdLst>
                <a:gd name="T0" fmla="*/ 656960 w 395"/>
                <a:gd name="T1" fmla="*/ 767033 h 458"/>
                <a:gd name="T2" fmla="*/ 890913 w 395"/>
                <a:gd name="T3" fmla="*/ 726788 h 458"/>
                <a:gd name="T4" fmla="*/ 619149 w 395"/>
                <a:gd name="T5" fmla="*/ 523192 h 458"/>
                <a:gd name="T6" fmla="*/ 822381 w 395"/>
                <a:gd name="T7" fmla="*/ 464008 h 458"/>
                <a:gd name="T8" fmla="*/ 588428 w 395"/>
                <a:gd name="T9" fmla="*/ 303025 h 458"/>
                <a:gd name="T10" fmla="*/ 685318 w 395"/>
                <a:gd name="T11" fmla="*/ 262780 h 458"/>
                <a:gd name="T12" fmla="*/ 470270 w 395"/>
                <a:gd name="T13" fmla="*/ 0 h 458"/>
                <a:gd name="T14" fmla="*/ 224501 w 395"/>
                <a:gd name="T15" fmla="*/ 258045 h 458"/>
                <a:gd name="T16" fmla="*/ 345022 w 395"/>
                <a:gd name="T17" fmla="*/ 305393 h 458"/>
                <a:gd name="T18" fmla="*/ 111069 w 395"/>
                <a:gd name="T19" fmla="*/ 464008 h 458"/>
                <a:gd name="T20" fmla="*/ 314301 w 395"/>
                <a:gd name="T21" fmla="*/ 523192 h 458"/>
                <a:gd name="T22" fmla="*/ 44900 w 395"/>
                <a:gd name="T23" fmla="*/ 726788 h 458"/>
                <a:gd name="T24" fmla="*/ 276490 w 395"/>
                <a:gd name="T25" fmla="*/ 767033 h 458"/>
                <a:gd name="T26" fmla="*/ 0 w 395"/>
                <a:gd name="T27" fmla="*/ 1001404 h 458"/>
                <a:gd name="T28" fmla="*/ 467907 w 395"/>
                <a:gd name="T29" fmla="*/ 1084263 h 458"/>
                <a:gd name="T30" fmla="*/ 933450 w 395"/>
                <a:gd name="T31" fmla="*/ 1001404 h 458"/>
                <a:gd name="T32" fmla="*/ 656960 w 395"/>
                <a:gd name="T33" fmla="*/ 767033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0" name="Freeform 59"/>
            <p:cNvSpPr/>
            <p:nvPr/>
          </p:nvSpPr>
          <p:spPr bwMode="auto">
            <a:xfrm>
              <a:off x="3430588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1" name="Freeform 60"/>
            <p:cNvSpPr/>
            <p:nvPr/>
          </p:nvSpPr>
          <p:spPr bwMode="auto">
            <a:xfrm>
              <a:off x="2978150" y="0"/>
              <a:ext cx="1019175" cy="1184275"/>
            </a:xfrm>
            <a:custGeom>
              <a:avLst/>
              <a:gdLst>
                <a:gd name="T0" fmla="*/ 717197 w 432"/>
                <a:gd name="T1" fmla="*/ 838467 h 500"/>
                <a:gd name="T2" fmla="*/ 971991 w 432"/>
                <a:gd name="T3" fmla="*/ 793464 h 500"/>
                <a:gd name="T4" fmla="*/ 677091 w 432"/>
                <a:gd name="T5" fmla="*/ 570821 h 500"/>
                <a:gd name="T6" fmla="*/ 898856 w 432"/>
                <a:gd name="T7" fmla="*/ 504501 h 500"/>
                <a:gd name="T8" fmla="*/ 641703 w 432"/>
                <a:gd name="T9" fmla="*/ 329228 h 500"/>
                <a:gd name="T10" fmla="*/ 745508 w 432"/>
                <a:gd name="T11" fmla="*/ 284226 h 500"/>
                <a:gd name="T12" fmla="*/ 511947 w 432"/>
                <a:gd name="T13" fmla="*/ 0 h 500"/>
                <a:gd name="T14" fmla="*/ 245357 w 432"/>
                <a:gd name="T15" fmla="*/ 281857 h 500"/>
                <a:gd name="T16" fmla="*/ 375113 w 432"/>
                <a:gd name="T17" fmla="*/ 333966 h 500"/>
                <a:gd name="T18" fmla="*/ 120319 w 432"/>
                <a:gd name="T19" fmla="*/ 504501 h 500"/>
                <a:gd name="T20" fmla="*/ 342084 w 432"/>
                <a:gd name="T21" fmla="*/ 570821 h 500"/>
                <a:gd name="T22" fmla="*/ 47184 w 432"/>
                <a:gd name="T23" fmla="*/ 793464 h 500"/>
                <a:gd name="T24" fmla="*/ 301978 w 432"/>
                <a:gd name="T25" fmla="*/ 838467 h 500"/>
                <a:gd name="T26" fmla="*/ 0 w 432"/>
                <a:gd name="T27" fmla="*/ 1091902 h 500"/>
                <a:gd name="T28" fmla="*/ 511947 w 432"/>
                <a:gd name="T29" fmla="*/ 1184275 h 500"/>
                <a:gd name="T30" fmla="*/ 1019175 w 432"/>
                <a:gd name="T31" fmla="*/ 1091902 h 500"/>
                <a:gd name="T32" fmla="*/ 717197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2" name="Freeform 61"/>
            <p:cNvSpPr/>
            <p:nvPr/>
          </p:nvSpPr>
          <p:spPr bwMode="auto">
            <a:xfrm>
              <a:off x="3976688" y="1004887"/>
              <a:ext cx="93663" cy="439738"/>
            </a:xfrm>
            <a:custGeom>
              <a:avLst/>
              <a:gdLst>
                <a:gd name="T0" fmla="*/ 93663 w 40"/>
                <a:gd name="T1" fmla="*/ 420825 h 186"/>
                <a:gd name="T2" fmla="*/ 46832 w 40"/>
                <a:gd name="T3" fmla="*/ 439738 h 186"/>
                <a:gd name="T4" fmla="*/ 46832 w 40"/>
                <a:gd name="T5" fmla="*/ 439738 h 186"/>
                <a:gd name="T6" fmla="*/ 0 w 40"/>
                <a:gd name="T7" fmla="*/ 420825 h 186"/>
                <a:gd name="T8" fmla="*/ 0 w 40"/>
                <a:gd name="T9" fmla="*/ 18913 h 186"/>
                <a:gd name="T10" fmla="*/ 46832 w 40"/>
                <a:gd name="T11" fmla="*/ 0 h 186"/>
                <a:gd name="T12" fmla="*/ 46832 w 40"/>
                <a:gd name="T13" fmla="*/ 0 h 186"/>
                <a:gd name="T14" fmla="*/ 93663 w 40"/>
                <a:gd name="T15" fmla="*/ 18913 h 186"/>
                <a:gd name="T16" fmla="*/ 93663 w 40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3" name="Freeform 62"/>
            <p:cNvSpPr/>
            <p:nvPr/>
          </p:nvSpPr>
          <p:spPr bwMode="auto">
            <a:xfrm>
              <a:off x="3586163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0101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4" name="Freeform 63"/>
            <p:cNvSpPr/>
            <p:nvPr/>
          </p:nvSpPr>
          <p:spPr bwMode="auto">
            <a:xfrm>
              <a:off x="3511550" y="1098550"/>
              <a:ext cx="79375" cy="373063"/>
            </a:xfrm>
            <a:custGeom>
              <a:avLst/>
              <a:gdLst>
                <a:gd name="T0" fmla="*/ 79375 w 34"/>
                <a:gd name="T1" fmla="*/ 356430 h 157"/>
                <a:gd name="T2" fmla="*/ 39688 w 34"/>
                <a:gd name="T3" fmla="*/ 373063 h 157"/>
                <a:gd name="T4" fmla="*/ 39688 w 34"/>
                <a:gd name="T5" fmla="*/ 373063 h 157"/>
                <a:gd name="T6" fmla="*/ 0 w 34"/>
                <a:gd name="T7" fmla="*/ 356430 h 157"/>
                <a:gd name="T8" fmla="*/ 0 w 34"/>
                <a:gd name="T9" fmla="*/ 16633 h 157"/>
                <a:gd name="T10" fmla="*/ 39688 w 34"/>
                <a:gd name="T11" fmla="*/ 0 h 157"/>
                <a:gd name="T12" fmla="*/ 39688 w 34"/>
                <a:gd name="T13" fmla="*/ 0 h 157"/>
                <a:gd name="T14" fmla="*/ 79375 w 34"/>
                <a:gd name="T15" fmla="*/ 16633 h 157"/>
                <a:gd name="T16" fmla="*/ 79375 w 34"/>
                <a:gd name="T17" fmla="*/ 356430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5" name="Freeform 64"/>
            <p:cNvSpPr/>
            <p:nvPr/>
          </p:nvSpPr>
          <p:spPr bwMode="auto">
            <a:xfrm>
              <a:off x="3181350" y="428625"/>
              <a:ext cx="738188" cy="857250"/>
            </a:xfrm>
            <a:custGeom>
              <a:avLst/>
              <a:gdLst>
                <a:gd name="T0" fmla="*/ 521213 w 313"/>
                <a:gd name="T1" fmla="*/ 608600 h 362"/>
                <a:gd name="T2" fmla="*/ 702812 w 313"/>
                <a:gd name="T3" fmla="*/ 575447 h 362"/>
                <a:gd name="T4" fmla="*/ 490553 w 313"/>
                <a:gd name="T5" fmla="*/ 414416 h 362"/>
                <a:gd name="T6" fmla="*/ 650926 w 313"/>
                <a:gd name="T7" fmla="*/ 367055 h 362"/>
                <a:gd name="T8" fmla="*/ 464610 w 313"/>
                <a:gd name="T9" fmla="*/ 239177 h 362"/>
                <a:gd name="T10" fmla="*/ 542438 w 313"/>
                <a:gd name="T11" fmla="*/ 208392 h 362"/>
                <a:gd name="T12" fmla="*/ 372632 w 313"/>
                <a:gd name="T13" fmla="*/ 0 h 362"/>
                <a:gd name="T14" fmla="*/ 179241 w 313"/>
                <a:gd name="T15" fmla="*/ 206024 h 362"/>
                <a:gd name="T16" fmla="*/ 273578 w 313"/>
                <a:gd name="T17" fmla="*/ 241546 h 362"/>
                <a:gd name="T18" fmla="*/ 89620 w 313"/>
                <a:gd name="T19" fmla="*/ 367055 h 362"/>
                <a:gd name="T20" fmla="*/ 249993 w 313"/>
                <a:gd name="T21" fmla="*/ 414416 h 362"/>
                <a:gd name="T22" fmla="*/ 35376 w 313"/>
                <a:gd name="T23" fmla="*/ 575447 h 362"/>
                <a:gd name="T24" fmla="*/ 219334 w 313"/>
                <a:gd name="T25" fmla="*/ 608600 h 362"/>
                <a:gd name="T26" fmla="*/ 0 w 313"/>
                <a:gd name="T27" fmla="*/ 793311 h 362"/>
                <a:gd name="T28" fmla="*/ 370273 w 313"/>
                <a:gd name="T29" fmla="*/ 857250 h 362"/>
                <a:gd name="T30" fmla="*/ 738188 w 313"/>
                <a:gd name="T31" fmla="*/ 793311 h 362"/>
                <a:gd name="T32" fmla="*/ 521213 w 313"/>
                <a:gd name="T33" fmla="*/ 608600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6" name="Freeform 65"/>
            <p:cNvSpPr/>
            <p:nvPr/>
          </p:nvSpPr>
          <p:spPr bwMode="auto">
            <a:xfrm>
              <a:off x="4424363" y="971550"/>
              <a:ext cx="106363" cy="487363"/>
            </a:xfrm>
            <a:custGeom>
              <a:avLst/>
              <a:gdLst>
                <a:gd name="T0" fmla="*/ 106363 w 45"/>
                <a:gd name="T1" fmla="*/ 466070 h 206"/>
                <a:gd name="T2" fmla="*/ 52000 w 45"/>
                <a:gd name="T3" fmla="*/ 487363 h 206"/>
                <a:gd name="T4" fmla="*/ 52000 w 45"/>
                <a:gd name="T5" fmla="*/ 487363 h 206"/>
                <a:gd name="T6" fmla="*/ 0 w 45"/>
                <a:gd name="T7" fmla="*/ 466070 h 206"/>
                <a:gd name="T8" fmla="*/ 0 w 45"/>
                <a:gd name="T9" fmla="*/ 21293 h 206"/>
                <a:gd name="T10" fmla="*/ 52000 w 45"/>
                <a:gd name="T11" fmla="*/ 0 h 206"/>
                <a:gd name="T12" fmla="*/ 52000 w 45"/>
                <a:gd name="T13" fmla="*/ 0 h 206"/>
                <a:gd name="T14" fmla="*/ 106363 w 45"/>
                <a:gd name="T15" fmla="*/ 21293 h 206"/>
                <a:gd name="T16" fmla="*/ 106363 w 45"/>
                <a:gd name="T17" fmla="*/ 46607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7" name="Freeform 66"/>
            <p:cNvSpPr/>
            <p:nvPr/>
          </p:nvSpPr>
          <p:spPr bwMode="auto">
            <a:xfrm>
              <a:off x="3992563" y="93662"/>
              <a:ext cx="969963" cy="1123950"/>
            </a:xfrm>
            <a:custGeom>
              <a:avLst/>
              <a:gdLst>
                <a:gd name="T0" fmla="*/ 682042 w 411"/>
                <a:gd name="T1" fmla="*/ 795047 h 475"/>
                <a:gd name="T2" fmla="*/ 922763 w 411"/>
                <a:gd name="T3" fmla="*/ 754821 h 475"/>
                <a:gd name="T4" fmla="*/ 644282 w 411"/>
                <a:gd name="T5" fmla="*/ 541862 h 475"/>
                <a:gd name="T6" fmla="*/ 854323 w 411"/>
                <a:gd name="T7" fmla="*/ 480341 h 475"/>
                <a:gd name="T8" fmla="*/ 608882 w 411"/>
                <a:gd name="T9" fmla="*/ 314706 h 475"/>
                <a:gd name="T10" fmla="*/ 710362 w 411"/>
                <a:gd name="T11" fmla="*/ 272114 h 475"/>
                <a:gd name="T12" fmla="*/ 488522 w 411"/>
                <a:gd name="T13" fmla="*/ 0 h 475"/>
                <a:gd name="T14" fmla="*/ 233641 w 411"/>
                <a:gd name="T15" fmla="*/ 267382 h 475"/>
                <a:gd name="T16" fmla="*/ 356361 w 411"/>
                <a:gd name="T17" fmla="*/ 317072 h 475"/>
                <a:gd name="T18" fmla="*/ 115640 w 411"/>
                <a:gd name="T19" fmla="*/ 480341 h 475"/>
                <a:gd name="T20" fmla="*/ 325681 w 411"/>
                <a:gd name="T21" fmla="*/ 541862 h 475"/>
                <a:gd name="T22" fmla="*/ 44840 w 411"/>
                <a:gd name="T23" fmla="*/ 754821 h 475"/>
                <a:gd name="T24" fmla="*/ 287921 w 411"/>
                <a:gd name="T25" fmla="*/ 795047 h 475"/>
                <a:gd name="T26" fmla="*/ 0 w 411"/>
                <a:gd name="T27" fmla="*/ 1038766 h 475"/>
                <a:gd name="T28" fmla="*/ 486162 w 411"/>
                <a:gd name="T29" fmla="*/ 1123950 h 475"/>
                <a:gd name="T30" fmla="*/ 969963 w 411"/>
                <a:gd name="T31" fmla="*/ 1038766 h 475"/>
                <a:gd name="T32" fmla="*/ 682042 w 411"/>
                <a:gd name="T33" fmla="*/ 795047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7" name="组合 164"/>
          <p:cNvGrpSpPr/>
          <p:nvPr/>
        </p:nvGrpSpPr>
        <p:grpSpPr bwMode="auto">
          <a:xfrm>
            <a:off x="4973638" y="3987800"/>
            <a:ext cx="4781550" cy="2774950"/>
            <a:chOff x="0" y="0"/>
            <a:chExt cx="5212055" cy="3024188"/>
          </a:xfrm>
        </p:grpSpPr>
        <p:sp>
          <p:nvSpPr>
            <p:cNvPr id="18477" name="Freeform 101"/>
            <p:cNvSpPr/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Freeform 105"/>
            <p:cNvSpPr/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Freeform 106"/>
            <p:cNvSpPr/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Freeform 107"/>
            <p:cNvSpPr/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Rectangle 108"/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2" name="Freeform 109"/>
            <p:cNvSpPr/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3" name="Freeform 110"/>
            <p:cNvSpPr/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4" name="Freeform 111"/>
            <p:cNvSpPr/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5" name="Oval 112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6" name="Freeform 113"/>
            <p:cNvSpPr/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7" name="Oval 114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8" name="Oval 115"/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9" name="Rectangle 116"/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0" name="Freeform 117"/>
            <p:cNvSpPr/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1" name="Rectangle 118"/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2" name="Freeform 119"/>
            <p:cNvSpPr/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3" name="Rectangle 120"/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4" name="Freeform 121"/>
            <p:cNvSpPr/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5" name="Rectangle 122"/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6" name="Freeform 123"/>
            <p:cNvSpPr/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7" name="Freeform 124"/>
            <p:cNvSpPr/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8" name="Freeform 125"/>
            <p:cNvSpPr/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9" name="Oval 126"/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0" name="Freeform 127"/>
            <p:cNvSpPr/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1" name="Oval 128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2" name="Freeform 129"/>
            <p:cNvSpPr/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3" name="Oval 130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4" name="Oval 131"/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5" name="Rectangle 132"/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6" name="Freeform 133"/>
            <p:cNvSpPr/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7" name="Rectangle 134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8" name="Rectangle 135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9" name="Rectangle 136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0" name="Rectangle 137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1" name="Rectangle 138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2" name="Rectangle 139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3" name="Freeform 140"/>
            <p:cNvSpPr/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4" name="Freeform 141"/>
            <p:cNvSpPr/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5" name="Oval 142"/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6" name="Freeform 143"/>
            <p:cNvSpPr/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7" name="Freeform 144"/>
            <p:cNvSpPr/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8" name="组合 165"/>
          <p:cNvGrpSpPr/>
          <p:nvPr/>
        </p:nvGrpSpPr>
        <p:grpSpPr bwMode="auto">
          <a:xfrm>
            <a:off x="9920288" y="946150"/>
            <a:ext cx="2025650" cy="636588"/>
            <a:chOff x="0" y="0"/>
            <a:chExt cx="2290763" cy="809626"/>
          </a:xfrm>
        </p:grpSpPr>
        <p:sp>
          <p:nvSpPr>
            <p:cNvPr id="18471" name="Freeform 74"/>
            <p:cNvSpPr/>
            <p:nvPr/>
          </p:nvSpPr>
          <p:spPr bwMode="auto">
            <a:xfrm>
              <a:off x="636587" y="438151"/>
              <a:ext cx="411163" cy="158750"/>
            </a:xfrm>
            <a:custGeom>
              <a:avLst/>
              <a:gdLst>
                <a:gd name="T0" fmla="*/ 384758 w 109"/>
                <a:gd name="T1" fmla="*/ 37798 h 42"/>
                <a:gd name="T2" fmla="*/ 218784 w 109"/>
                <a:gd name="T3" fmla="*/ 94494 h 42"/>
                <a:gd name="T4" fmla="*/ 11316 w 109"/>
                <a:gd name="T5" fmla="*/ 64256 h 42"/>
                <a:gd name="T6" fmla="*/ 56582 w 109"/>
                <a:gd name="T7" fmla="*/ 64256 h 42"/>
                <a:gd name="T8" fmla="*/ 184835 w 109"/>
                <a:gd name="T9" fmla="*/ 139851 h 42"/>
                <a:gd name="T10" fmla="*/ 233873 w 109"/>
                <a:gd name="T11" fmla="*/ 132292 h 42"/>
                <a:gd name="T12" fmla="*/ 350809 w 109"/>
                <a:gd name="T13" fmla="*/ 60476 h 42"/>
                <a:gd name="T14" fmla="*/ 384758 w 109"/>
                <a:gd name="T15" fmla="*/ 37798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0"/>
                  </a:moveTo>
                  <a:cubicBezTo>
                    <a:pt x="85" y="7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0"/>
                    <a:pt x="13" y="19"/>
                    <a:pt x="15" y="17"/>
                  </a:cubicBezTo>
                  <a:cubicBezTo>
                    <a:pt x="28" y="3"/>
                    <a:pt x="46" y="27"/>
                    <a:pt x="49" y="37"/>
                  </a:cubicBezTo>
                  <a:cubicBezTo>
                    <a:pt x="51" y="42"/>
                    <a:pt x="61" y="38"/>
                    <a:pt x="62" y="35"/>
                  </a:cubicBezTo>
                  <a:cubicBezTo>
                    <a:pt x="68" y="23"/>
                    <a:pt x="77" y="13"/>
                    <a:pt x="93" y="16"/>
                  </a:cubicBezTo>
                  <a:cubicBezTo>
                    <a:pt x="97" y="17"/>
                    <a:pt x="109" y="11"/>
                    <a:pt x="10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Freeform 75"/>
            <p:cNvSpPr/>
            <p:nvPr/>
          </p:nvSpPr>
          <p:spPr bwMode="auto">
            <a:xfrm>
              <a:off x="0" y="166688"/>
              <a:ext cx="411163" cy="160338"/>
            </a:xfrm>
            <a:custGeom>
              <a:avLst/>
              <a:gdLst>
                <a:gd name="T0" fmla="*/ 384758 w 109"/>
                <a:gd name="T1" fmla="*/ 38176 h 42"/>
                <a:gd name="T2" fmla="*/ 218784 w 109"/>
                <a:gd name="T3" fmla="*/ 95439 h 42"/>
                <a:gd name="T4" fmla="*/ 11316 w 109"/>
                <a:gd name="T5" fmla="*/ 64899 h 42"/>
                <a:gd name="T6" fmla="*/ 56582 w 109"/>
                <a:gd name="T7" fmla="*/ 64899 h 42"/>
                <a:gd name="T8" fmla="*/ 188607 w 109"/>
                <a:gd name="T9" fmla="*/ 141250 h 42"/>
                <a:gd name="T10" fmla="*/ 237645 w 109"/>
                <a:gd name="T11" fmla="*/ 133615 h 42"/>
                <a:gd name="T12" fmla="*/ 354581 w 109"/>
                <a:gd name="T13" fmla="*/ 61081 h 42"/>
                <a:gd name="T14" fmla="*/ 384758 w 109"/>
                <a:gd name="T15" fmla="*/ 38176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0"/>
                  </a:moveTo>
                  <a:cubicBezTo>
                    <a:pt x="85" y="7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0"/>
                    <a:pt x="13" y="19"/>
                    <a:pt x="15" y="17"/>
                  </a:cubicBezTo>
                  <a:cubicBezTo>
                    <a:pt x="29" y="3"/>
                    <a:pt x="46" y="27"/>
                    <a:pt x="50" y="37"/>
                  </a:cubicBezTo>
                  <a:cubicBezTo>
                    <a:pt x="51" y="42"/>
                    <a:pt x="61" y="38"/>
                    <a:pt x="63" y="35"/>
                  </a:cubicBezTo>
                  <a:cubicBezTo>
                    <a:pt x="69" y="23"/>
                    <a:pt x="77" y="13"/>
                    <a:pt x="94" y="16"/>
                  </a:cubicBezTo>
                  <a:cubicBezTo>
                    <a:pt x="97" y="17"/>
                    <a:pt x="109" y="11"/>
                    <a:pt x="10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Freeform 76"/>
            <p:cNvSpPr/>
            <p:nvPr/>
          </p:nvSpPr>
          <p:spPr bwMode="auto">
            <a:xfrm>
              <a:off x="609600" y="57151"/>
              <a:ext cx="411163" cy="160338"/>
            </a:xfrm>
            <a:custGeom>
              <a:avLst/>
              <a:gdLst>
                <a:gd name="T0" fmla="*/ 384758 w 109"/>
                <a:gd name="T1" fmla="*/ 41993 h 42"/>
                <a:gd name="T2" fmla="*/ 218784 w 109"/>
                <a:gd name="T3" fmla="*/ 95439 h 42"/>
                <a:gd name="T4" fmla="*/ 15089 w 109"/>
                <a:gd name="T5" fmla="*/ 64899 h 42"/>
                <a:gd name="T6" fmla="*/ 60354 w 109"/>
                <a:gd name="T7" fmla="*/ 64899 h 42"/>
                <a:gd name="T8" fmla="*/ 188607 w 109"/>
                <a:gd name="T9" fmla="*/ 145068 h 42"/>
                <a:gd name="T10" fmla="*/ 237645 w 109"/>
                <a:gd name="T11" fmla="*/ 137433 h 42"/>
                <a:gd name="T12" fmla="*/ 354581 w 109"/>
                <a:gd name="T13" fmla="*/ 64899 h 42"/>
                <a:gd name="T14" fmla="*/ 384758 w 109"/>
                <a:gd name="T15" fmla="*/ 41993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4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4"/>
                    <a:pt x="47" y="28"/>
                    <a:pt x="50" y="38"/>
                  </a:cubicBezTo>
                  <a:cubicBezTo>
                    <a:pt x="51" y="42"/>
                    <a:pt x="62" y="39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8"/>
                    <a:pt x="109" y="12"/>
                    <a:pt x="10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4" name="Freeform 77"/>
            <p:cNvSpPr/>
            <p:nvPr/>
          </p:nvSpPr>
          <p:spPr bwMode="auto">
            <a:xfrm>
              <a:off x="1262062" y="258763"/>
              <a:ext cx="411163" cy="160338"/>
            </a:xfrm>
            <a:custGeom>
              <a:avLst/>
              <a:gdLst>
                <a:gd name="T0" fmla="*/ 384758 w 109"/>
                <a:gd name="T1" fmla="*/ 41993 h 42"/>
                <a:gd name="T2" fmla="*/ 218784 w 109"/>
                <a:gd name="T3" fmla="*/ 95439 h 42"/>
                <a:gd name="T4" fmla="*/ 15089 w 109"/>
                <a:gd name="T5" fmla="*/ 64899 h 42"/>
                <a:gd name="T6" fmla="*/ 60354 w 109"/>
                <a:gd name="T7" fmla="*/ 64899 h 42"/>
                <a:gd name="T8" fmla="*/ 188607 w 109"/>
                <a:gd name="T9" fmla="*/ 145068 h 42"/>
                <a:gd name="T10" fmla="*/ 237645 w 109"/>
                <a:gd name="T11" fmla="*/ 137433 h 42"/>
                <a:gd name="T12" fmla="*/ 354581 w 109"/>
                <a:gd name="T13" fmla="*/ 64899 h 42"/>
                <a:gd name="T14" fmla="*/ 384758 w 109"/>
                <a:gd name="T15" fmla="*/ 41993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4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4"/>
                    <a:pt x="47" y="28"/>
                    <a:pt x="50" y="38"/>
                  </a:cubicBezTo>
                  <a:cubicBezTo>
                    <a:pt x="51" y="42"/>
                    <a:pt x="62" y="39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09" y="12"/>
                    <a:pt x="102" y="1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5" name="Freeform 78"/>
            <p:cNvSpPr/>
            <p:nvPr/>
          </p:nvSpPr>
          <p:spPr bwMode="auto">
            <a:xfrm>
              <a:off x="1119187" y="650876"/>
              <a:ext cx="414338" cy="158750"/>
            </a:xfrm>
            <a:custGeom>
              <a:avLst/>
              <a:gdLst>
                <a:gd name="T0" fmla="*/ 387971 w 110"/>
                <a:gd name="T1" fmla="*/ 41577 h 42"/>
                <a:gd name="T2" fmla="*/ 222236 w 110"/>
                <a:gd name="T3" fmla="*/ 94494 h 42"/>
                <a:gd name="T4" fmla="*/ 15067 w 110"/>
                <a:gd name="T5" fmla="*/ 64256 h 42"/>
                <a:gd name="T6" fmla="*/ 60267 w 110"/>
                <a:gd name="T7" fmla="*/ 64256 h 42"/>
                <a:gd name="T8" fmla="*/ 188335 w 110"/>
                <a:gd name="T9" fmla="*/ 143631 h 42"/>
                <a:gd name="T10" fmla="*/ 237303 w 110"/>
                <a:gd name="T11" fmla="*/ 132292 h 42"/>
                <a:gd name="T12" fmla="*/ 354071 w 110"/>
                <a:gd name="T13" fmla="*/ 64256 h 42"/>
                <a:gd name="T14" fmla="*/ 387971 w 110"/>
                <a:gd name="T15" fmla="*/ 4157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" h="42">
                  <a:moveTo>
                    <a:pt x="103" y="11"/>
                  </a:moveTo>
                  <a:cubicBezTo>
                    <a:pt x="86" y="8"/>
                    <a:pt x="70" y="13"/>
                    <a:pt x="59" y="25"/>
                  </a:cubicBezTo>
                  <a:cubicBezTo>
                    <a:pt x="47" y="7"/>
                    <a:pt x="20" y="0"/>
                    <a:pt x="4" y="17"/>
                  </a:cubicBezTo>
                  <a:cubicBezTo>
                    <a:pt x="0" y="20"/>
                    <a:pt x="13" y="20"/>
                    <a:pt x="16" y="17"/>
                  </a:cubicBezTo>
                  <a:cubicBezTo>
                    <a:pt x="29" y="3"/>
                    <a:pt x="47" y="27"/>
                    <a:pt x="50" y="38"/>
                  </a:cubicBezTo>
                  <a:cubicBezTo>
                    <a:pt x="51" y="42"/>
                    <a:pt x="62" y="38"/>
                    <a:pt x="63" y="35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10" y="12"/>
                    <a:pt x="103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Freeform 79"/>
            <p:cNvSpPr/>
            <p:nvPr/>
          </p:nvSpPr>
          <p:spPr bwMode="auto">
            <a:xfrm>
              <a:off x="1879600" y="0"/>
              <a:ext cx="411163" cy="160338"/>
            </a:xfrm>
            <a:custGeom>
              <a:avLst/>
              <a:gdLst>
                <a:gd name="T0" fmla="*/ 384758 w 109"/>
                <a:gd name="T1" fmla="*/ 41993 h 42"/>
                <a:gd name="T2" fmla="*/ 218784 w 109"/>
                <a:gd name="T3" fmla="*/ 95439 h 42"/>
                <a:gd name="T4" fmla="*/ 11316 w 109"/>
                <a:gd name="T5" fmla="*/ 64899 h 42"/>
                <a:gd name="T6" fmla="*/ 60354 w 109"/>
                <a:gd name="T7" fmla="*/ 64899 h 42"/>
                <a:gd name="T8" fmla="*/ 188607 w 109"/>
                <a:gd name="T9" fmla="*/ 145068 h 42"/>
                <a:gd name="T10" fmla="*/ 237645 w 109"/>
                <a:gd name="T11" fmla="*/ 137433 h 42"/>
                <a:gd name="T12" fmla="*/ 354581 w 109"/>
                <a:gd name="T13" fmla="*/ 64899 h 42"/>
                <a:gd name="T14" fmla="*/ 384758 w 109"/>
                <a:gd name="T15" fmla="*/ 41993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3"/>
                    <a:pt x="46" y="27"/>
                    <a:pt x="50" y="38"/>
                  </a:cubicBezTo>
                  <a:cubicBezTo>
                    <a:pt x="51" y="42"/>
                    <a:pt x="61" y="38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09" y="12"/>
                    <a:pt x="10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9" name="组合 1"/>
          <p:cNvGrpSpPr/>
          <p:nvPr/>
        </p:nvGrpSpPr>
        <p:grpSpPr bwMode="auto">
          <a:xfrm>
            <a:off x="8126413" y="1863725"/>
            <a:ext cx="2527300" cy="590550"/>
            <a:chOff x="0" y="0"/>
            <a:chExt cx="3465832" cy="811232"/>
          </a:xfrm>
        </p:grpSpPr>
        <p:sp>
          <p:nvSpPr>
            <p:cNvPr id="18466" name="Freeform 83"/>
            <p:cNvSpPr/>
            <p:nvPr/>
          </p:nvSpPr>
          <p:spPr bwMode="auto">
            <a:xfrm>
              <a:off x="220469" y="36366"/>
              <a:ext cx="851750" cy="299961"/>
            </a:xfrm>
            <a:custGeom>
              <a:avLst/>
              <a:gdLst>
                <a:gd name="T0" fmla="*/ 851750 w 1128"/>
                <a:gd name="T1" fmla="*/ 299961 h 395"/>
                <a:gd name="T2" fmla="*/ 851750 w 1128"/>
                <a:gd name="T3" fmla="*/ 290089 h 395"/>
                <a:gd name="T4" fmla="*/ 715832 w 1128"/>
                <a:gd name="T5" fmla="*/ 125300 h 395"/>
                <a:gd name="T6" fmla="*/ 591996 w 1128"/>
                <a:gd name="T7" fmla="*/ 222503 h 395"/>
                <a:gd name="T8" fmla="*/ 572364 w 1128"/>
                <a:gd name="T9" fmla="*/ 201999 h 395"/>
                <a:gd name="T10" fmla="*/ 573119 w 1128"/>
                <a:gd name="T11" fmla="*/ 183014 h 395"/>
                <a:gd name="T12" fmla="*/ 484018 w 1128"/>
                <a:gd name="T13" fmla="*/ 75180 h 395"/>
                <a:gd name="T14" fmla="*/ 458344 w 1128"/>
                <a:gd name="T15" fmla="*/ 79736 h 395"/>
                <a:gd name="T16" fmla="*/ 324692 w 1128"/>
                <a:gd name="T17" fmla="*/ 0 h 395"/>
                <a:gd name="T18" fmla="*/ 161591 w 1128"/>
                <a:gd name="T19" fmla="*/ 151879 h 395"/>
                <a:gd name="T20" fmla="*/ 136673 w 1128"/>
                <a:gd name="T21" fmla="*/ 148841 h 395"/>
                <a:gd name="T22" fmla="*/ 0 w 1128"/>
                <a:gd name="T23" fmla="*/ 299961 h 395"/>
                <a:gd name="T24" fmla="*/ 851750 w 1128"/>
                <a:gd name="T25" fmla="*/ 299961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FC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7" name="Freeform 83"/>
            <p:cNvSpPr/>
            <p:nvPr/>
          </p:nvSpPr>
          <p:spPr bwMode="auto">
            <a:xfrm>
              <a:off x="1150315" y="366345"/>
              <a:ext cx="562212" cy="197994"/>
            </a:xfrm>
            <a:custGeom>
              <a:avLst/>
              <a:gdLst>
                <a:gd name="T0" fmla="*/ 562212 w 1128"/>
                <a:gd name="T1" fmla="*/ 197994 h 395"/>
                <a:gd name="T2" fmla="*/ 562212 w 1128"/>
                <a:gd name="T3" fmla="*/ 191478 h 395"/>
                <a:gd name="T4" fmla="*/ 472497 w 1128"/>
                <a:gd name="T5" fmla="*/ 82706 h 395"/>
                <a:gd name="T6" fmla="*/ 390757 w 1128"/>
                <a:gd name="T7" fmla="*/ 146866 h 395"/>
                <a:gd name="T8" fmla="*/ 377798 w 1128"/>
                <a:gd name="T9" fmla="*/ 133333 h 395"/>
                <a:gd name="T10" fmla="*/ 378297 w 1128"/>
                <a:gd name="T11" fmla="*/ 120801 h 395"/>
                <a:gd name="T12" fmla="*/ 319484 w 1128"/>
                <a:gd name="T13" fmla="*/ 49624 h 395"/>
                <a:gd name="T14" fmla="*/ 302538 w 1128"/>
                <a:gd name="T15" fmla="*/ 52631 h 395"/>
                <a:gd name="T16" fmla="*/ 214318 w 1128"/>
                <a:gd name="T17" fmla="*/ 0 h 395"/>
                <a:gd name="T18" fmla="*/ 106661 w 1128"/>
                <a:gd name="T19" fmla="*/ 100250 h 395"/>
                <a:gd name="T20" fmla="*/ 90213 w 1128"/>
                <a:gd name="T21" fmla="*/ 98245 h 395"/>
                <a:gd name="T22" fmla="*/ 0 w 1128"/>
                <a:gd name="T23" fmla="*/ 197994 h 395"/>
                <a:gd name="T24" fmla="*/ 562212 w 1128"/>
                <a:gd name="T25" fmla="*/ 197994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Freeform 83"/>
            <p:cNvSpPr/>
            <p:nvPr/>
          </p:nvSpPr>
          <p:spPr bwMode="auto">
            <a:xfrm>
              <a:off x="1431421" y="0"/>
              <a:ext cx="2034411" cy="716459"/>
            </a:xfrm>
            <a:custGeom>
              <a:avLst/>
              <a:gdLst>
                <a:gd name="T0" fmla="*/ 2034411 w 1128"/>
                <a:gd name="T1" fmla="*/ 716459 h 395"/>
                <a:gd name="T2" fmla="*/ 2034411 w 1128"/>
                <a:gd name="T3" fmla="*/ 692879 h 395"/>
                <a:gd name="T4" fmla="*/ 1709771 w 1128"/>
                <a:gd name="T5" fmla="*/ 299280 h 395"/>
                <a:gd name="T6" fmla="*/ 1413988 w 1128"/>
                <a:gd name="T7" fmla="*/ 531449 h 395"/>
                <a:gd name="T8" fmla="*/ 1367095 w 1128"/>
                <a:gd name="T9" fmla="*/ 482476 h 395"/>
                <a:gd name="T10" fmla="*/ 1368899 w 1128"/>
                <a:gd name="T11" fmla="*/ 437131 h 395"/>
                <a:gd name="T12" fmla="*/ 1156079 w 1128"/>
                <a:gd name="T13" fmla="*/ 179568 h 395"/>
                <a:gd name="T14" fmla="*/ 1094758 w 1128"/>
                <a:gd name="T15" fmla="*/ 190451 h 395"/>
                <a:gd name="T16" fmla="*/ 775529 w 1128"/>
                <a:gd name="T17" fmla="*/ 0 h 395"/>
                <a:gd name="T18" fmla="*/ 385961 w 1128"/>
                <a:gd name="T19" fmla="*/ 362764 h 395"/>
                <a:gd name="T20" fmla="*/ 326444 w 1128"/>
                <a:gd name="T21" fmla="*/ 355509 h 395"/>
                <a:gd name="T22" fmla="*/ 0 w 1128"/>
                <a:gd name="T23" fmla="*/ 716459 h 395"/>
                <a:gd name="T24" fmla="*/ 2034411 w 1128"/>
                <a:gd name="T25" fmla="*/ 716459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FC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9" name="Freeform 83"/>
            <p:cNvSpPr/>
            <p:nvPr/>
          </p:nvSpPr>
          <p:spPr bwMode="auto">
            <a:xfrm>
              <a:off x="0" y="522853"/>
              <a:ext cx="818862" cy="288379"/>
            </a:xfrm>
            <a:custGeom>
              <a:avLst/>
              <a:gdLst>
                <a:gd name="T0" fmla="*/ 818862 w 1128"/>
                <a:gd name="T1" fmla="*/ 288379 h 395"/>
                <a:gd name="T2" fmla="*/ 818862 w 1128"/>
                <a:gd name="T3" fmla="*/ 278888 h 395"/>
                <a:gd name="T4" fmla="*/ 688193 w 1128"/>
                <a:gd name="T5" fmla="*/ 120462 h 395"/>
                <a:gd name="T6" fmla="*/ 569138 w 1128"/>
                <a:gd name="T7" fmla="*/ 213912 h 395"/>
                <a:gd name="T8" fmla="*/ 550264 w 1128"/>
                <a:gd name="T9" fmla="*/ 194200 h 395"/>
                <a:gd name="T10" fmla="*/ 550990 w 1128"/>
                <a:gd name="T11" fmla="*/ 175948 h 395"/>
                <a:gd name="T12" fmla="*/ 465328 w 1128"/>
                <a:gd name="T13" fmla="*/ 72277 h 395"/>
                <a:gd name="T14" fmla="*/ 440646 w 1128"/>
                <a:gd name="T15" fmla="*/ 76658 h 395"/>
                <a:gd name="T16" fmla="*/ 312155 w 1128"/>
                <a:gd name="T17" fmla="*/ 0 h 395"/>
                <a:gd name="T18" fmla="*/ 155351 w 1128"/>
                <a:gd name="T19" fmla="*/ 146015 h 395"/>
                <a:gd name="T20" fmla="*/ 131395 w 1128"/>
                <a:gd name="T21" fmla="*/ 143094 h 395"/>
                <a:gd name="T22" fmla="*/ 0 w 1128"/>
                <a:gd name="T23" fmla="*/ 288379 h 395"/>
                <a:gd name="T24" fmla="*/ 818862 w 1128"/>
                <a:gd name="T25" fmla="*/ 288379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0" name="Freeform 83"/>
            <p:cNvSpPr/>
            <p:nvPr/>
          </p:nvSpPr>
          <p:spPr bwMode="auto">
            <a:xfrm>
              <a:off x="448146" y="265139"/>
              <a:ext cx="588963" cy="207415"/>
            </a:xfrm>
            <a:custGeom>
              <a:avLst/>
              <a:gdLst>
                <a:gd name="T0" fmla="*/ 588963 w 1128"/>
                <a:gd name="T1" fmla="*/ 207415 h 395"/>
                <a:gd name="T2" fmla="*/ 588963 w 1128"/>
                <a:gd name="T3" fmla="*/ 200589 h 395"/>
                <a:gd name="T4" fmla="*/ 494980 w 1128"/>
                <a:gd name="T5" fmla="*/ 86642 h 395"/>
                <a:gd name="T6" fmla="*/ 409350 w 1128"/>
                <a:gd name="T7" fmla="*/ 153855 h 395"/>
                <a:gd name="T8" fmla="*/ 395775 w 1128"/>
                <a:gd name="T9" fmla="*/ 139677 h 395"/>
                <a:gd name="T10" fmla="*/ 396297 w 1128"/>
                <a:gd name="T11" fmla="*/ 126549 h 395"/>
                <a:gd name="T12" fmla="*/ 334686 w 1128"/>
                <a:gd name="T13" fmla="*/ 51985 h 395"/>
                <a:gd name="T14" fmla="*/ 316933 w 1128"/>
                <a:gd name="T15" fmla="*/ 55136 h 395"/>
                <a:gd name="T16" fmla="*/ 224516 w 1128"/>
                <a:gd name="T17" fmla="*/ 0 h 395"/>
                <a:gd name="T18" fmla="*/ 111736 w 1128"/>
                <a:gd name="T19" fmla="*/ 105020 h 395"/>
                <a:gd name="T20" fmla="*/ 94506 w 1128"/>
                <a:gd name="T21" fmla="*/ 102920 h 395"/>
                <a:gd name="T22" fmla="*/ 0 w 1128"/>
                <a:gd name="T23" fmla="*/ 207415 h 395"/>
                <a:gd name="T24" fmla="*/ 588963 w 1128"/>
                <a:gd name="T25" fmla="*/ 207415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FF9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524" name="组合 175"/>
          <p:cNvGrpSpPr/>
          <p:nvPr/>
        </p:nvGrpSpPr>
        <p:grpSpPr bwMode="auto">
          <a:xfrm flipH="1">
            <a:off x="9967913" y="5375275"/>
            <a:ext cx="2011362" cy="1300163"/>
            <a:chOff x="0" y="0"/>
            <a:chExt cx="2503486" cy="1624013"/>
          </a:xfrm>
        </p:grpSpPr>
        <p:sp>
          <p:nvSpPr>
            <p:cNvPr id="18444" name="Freeform 183@|5FFC:9350382|FBC:16777215|LFC:0|LBC:16777215"/>
            <p:cNvSpPr/>
            <p:nvPr/>
          </p:nvSpPr>
          <p:spPr bwMode="auto">
            <a:xfrm>
              <a:off x="908049" y="474663"/>
              <a:ext cx="330200" cy="225425"/>
            </a:xfrm>
            <a:custGeom>
              <a:avLst/>
              <a:gdLst>
                <a:gd name="T0" fmla="*/ 110067 w 12"/>
                <a:gd name="T1" fmla="*/ 225425 h 8"/>
                <a:gd name="T2" fmla="*/ 302683 w 12"/>
                <a:gd name="T3" fmla="*/ 112713 h 8"/>
                <a:gd name="T4" fmla="*/ 0 w 12"/>
                <a:gd name="T5" fmla="*/ 0 h 8"/>
                <a:gd name="T6" fmla="*/ 110067 w 12"/>
                <a:gd name="T7" fmla="*/ 22542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Freeform 184@|5FFC:0|FBC:16777215|LFC:0|LBC:16777215"/>
            <p:cNvSpPr/>
            <p:nvPr/>
          </p:nvSpPr>
          <p:spPr bwMode="auto">
            <a:xfrm>
              <a:off x="2063749" y="195263"/>
              <a:ext cx="109537" cy="28575"/>
            </a:xfrm>
            <a:custGeom>
              <a:avLst/>
              <a:gdLst>
                <a:gd name="T0" fmla="*/ 109537 w 4"/>
                <a:gd name="T1" fmla="*/ 28575 h 1"/>
                <a:gd name="T2" fmla="*/ 27384 w 4"/>
                <a:gd name="T3" fmla="*/ 28575 h 1"/>
                <a:gd name="T4" fmla="*/ 27384 w 4"/>
                <a:gd name="T5" fmla="*/ 0 h 1"/>
                <a:gd name="T6" fmla="*/ 109537 w 4"/>
                <a:gd name="T7" fmla="*/ 0 h 1"/>
                <a:gd name="T8" fmla="*/ 109537 w 4"/>
                <a:gd name="T9" fmla="*/ 28575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Freeform 185@|5FFC:6250337|FBC:16777215|LFC:0|LBC:16777215"/>
            <p:cNvSpPr/>
            <p:nvPr/>
          </p:nvSpPr>
          <p:spPr bwMode="auto">
            <a:xfrm>
              <a:off x="1952624" y="139700"/>
              <a:ext cx="550862" cy="560388"/>
            </a:xfrm>
            <a:custGeom>
              <a:avLst/>
              <a:gdLst>
                <a:gd name="T0" fmla="*/ 0 w 20"/>
                <a:gd name="T1" fmla="*/ 308213 h 20"/>
                <a:gd name="T2" fmla="*/ 302974 w 20"/>
                <a:gd name="T3" fmla="*/ 0 h 20"/>
                <a:gd name="T4" fmla="*/ 523319 w 20"/>
                <a:gd name="T5" fmla="*/ 252175 h 20"/>
                <a:gd name="T6" fmla="*/ 247888 w 20"/>
                <a:gd name="T7" fmla="*/ 532369 h 20"/>
                <a:gd name="T8" fmla="*/ 247888 w 20"/>
                <a:gd name="T9" fmla="*/ 532369 h 20"/>
                <a:gd name="T10" fmla="*/ 0 w 20"/>
                <a:gd name="T11" fmla="*/ 308213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Freeform 186@|5FFC:0|FBC:16777215|LFC:0|LBC:16777215"/>
            <p:cNvSpPr/>
            <p:nvPr/>
          </p:nvSpPr>
          <p:spPr bwMode="auto">
            <a:xfrm>
              <a:off x="1981199" y="139700"/>
              <a:ext cx="495300" cy="503238"/>
            </a:xfrm>
            <a:custGeom>
              <a:avLst/>
              <a:gdLst>
                <a:gd name="T0" fmla="*/ 0 w 18"/>
                <a:gd name="T1" fmla="*/ 307534 h 18"/>
                <a:gd name="T2" fmla="*/ 110067 w 18"/>
                <a:gd name="T3" fmla="*/ 391407 h 18"/>
                <a:gd name="T4" fmla="*/ 385233 w 18"/>
                <a:gd name="T5" fmla="*/ 139788 h 18"/>
                <a:gd name="T6" fmla="*/ 302683 w 18"/>
                <a:gd name="T7" fmla="*/ 0 h 18"/>
                <a:gd name="T8" fmla="*/ 385233 w 18"/>
                <a:gd name="T9" fmla="*/ 139788 h 18"/>
                <a:gd name="T10" fmla="*/ 467783 w 18"/>
                <a:gd name="T11" fmla="*/ 251619 h 18"/>
                <a:gd name="T12" fmla="*/ 247650 w 18"/>
                <a:gd name="T13" fmla="*/ 503238 h 18"/>
                <a:gd name="T14" fmla="*/ 467783 w 18"/>
                <a:gd name="T15" fmla="*/ 251619 h 18"/>
                <a:gd name="T16" fmla="*/ 385233 w 18"/>
                <a:gd name="T17" fmla="*/ 167746 h 18"/>
                <a:gd name="T18" fmla="*/ 275167 w 18"/>
                <a:gd name="T19" fmla="*/ 251619 h 18"/>
                <a:gd name="T20" fmla="*/ 302683 w 18"/>
                <a:gd name="T21" fmla="*/ 307534 h 18"/>
                <a:gd name="T22" fmla="*/ 247650 w 18"/>
                <a:gd name="T23" fmla="*/ 307534 h 18"/>
                <a:gd name="T24" fmla="*/ 110067 w 18"/>
                <a:gd name="T25" fmla="*/ 391407 h 18"/>
                <a:gd name="T26" fmla="*/ 0 w 18"/>
                <a:gd name="T27" fmla="*/ 307534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87@|5FFC:9683704|FBC:16777215|LFC:0|LBC:16777215"/>
            <p:cNvSpPr/>
            <p:nvPr/>
          </p:nvSpPr>
          <p:spPr bwMode="auto">
            <a:xfrm>
              <a:off x="1952624" y="166688"/>
              <a:ext cx="165100" cy="196850"/>
            </a:xfrm>
            <a:custGeom>
              <a:avLst/>
              <a:gdLst>
                <a:gd name="T0" fmla="*/ 0 w 6"/>
                <a:gd name="T1" fmla="*/ 196850 h 7"/>
                <a:gd name="T2" fmla="*/ 82550 w 6"/>
                <a:gd name="T3" fmla="*/ 168729 h 7"/>
                <a:gd name="T4" fmla="*/ 137583 w 6"/>
                <a:gd name="T5" fmla="*/ 140607 h 7"/>
                <a:gd name="T6" fmla="*/ 165100 w 6"/>
                <a:gd name="T7" fmla="*/ 112486 h 7"/>
                <a:gd name="T8" fmla="*/ 165100 w 6"/>
                <a:gd name="T9" fmla="*/ 112486 h 7"/>
                <a:gd name="T10" fmla="*/ 165100 w 6"/>
                <a:gd name="T11" fmla="*/ 84364 h 7"/>
                <a:gd name="T12" fmla="*/ 165100 w 6"/>
                <a:gd name="T13" fmla="*/ 84364 h 7"/>
                <a:gd name="T14" fmla="*/ 165100 w 6"/>
                <a:gd name="T15" fmla="*/ 56243 h 7"/>
                <a:gd name="T16" fmla="*/ 165100 w 6"/>
                <a:gd name="T17" fmla="*/ 28121 h 7"/>
                <a:gd name="T18" fmla="*/ 110067 w 6"/>
                <a:gd name="T19" fmla="*/ 28121 h 7"/>
                <a:gd name="T20" fmla="*/ 82550 w 6"/>
                <a:gd name="T21" fmla="*/ 56243 h 7"/>
                <a:gd name="T22" fmla="*/ 82550 w 6"/>
                <a:gd name="T23" fmla="*/ 28121 h 7"/>
                <a:gd name="T24" fmla="*/ 110067 w 6"/>
                <a:gd name="T25" fmla="*/ 0 h 7"/>
                <a:gd name="T26" fmla="*/ 82550 w 6"/>
                <a:gd name="T27" fmla="*/ 0 h 7"/>
                <a:gd name="T28" fmla="*/ 55033 w 6"/>
                <a:gd name="T29" fmla="*/ 56243 h 7"/>
                <a:gd name="T30" fmla="*/ 55033 w 6"/>
                <a:gd name="T31" fmla="*/ 84364 h 7"/>
                <a:gd name="T32" fmla="*/ 0 w 6"/>
                <a:gd name="T33" fmla="*/ 140607 h 7"/>
                <a:gd name="T34" fmla="*/ 0 w 6"/>
                <a:gd name="T35" fmla="*/ 19685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88@|5FFC:9350382|FBC:16777215|LFC:0|LBC:16777215"/>
            <p:cNvSpPr/>
            <p:nvPr/>
          </p:nvSpPr>
          <p:spPr bwMode="auto">
            <a:xfrm>
              <a:off x="1952624" y="195263"/>
              <a:ext cx="165100" cy="168275"/>
            </a:xfrm>
            <a:custGeom>
              <a:avLst/>
              <a:gdLst>
                <a:gd name="T0" fmla="*/ 165100 w 6"/>
                <a:gd name="T1" fmla="*/ 0 h 6"/>
                <a:gd name="T2" fmla="*/ 110067 w 6"/>
                <a:gd name="T3" fmla="*/ 0 h 6"/>
                <a:gd name="T4" fmla="*/ 82550 w 6"/>
                <a:gd name="T5" fmla="*/ 28046 h 6"/>
                <a:gd name="T6" fmla="*/ 82550 w 6"/>
                <a:gd name="T7" fmla="*/ 0 h 6"/>
                <a:gd name="T8" fmla="*/ 82550 w 6"/>
                <a:gd name="T9" fmla="*/ 0 h 6"/>
                <a:gd name="T10" fmla="*/ 82550 w 6"/>
                <a:gd name="T11" fmla="*/ 28046 h 6"/>
                <a:gd name="T12" fmla="*/ 55033 w 6"/>
                <a:gd name="T13" fmla="*/ 56092 h 6"/>
                <a:gd name="T14" fmla="*/ 0 w 6"/>
                <a:gd name="T15" fmla="*/ 112183 h 6"/>
                <a:gd name="T16" fmla="*/ 0 w 6"/>
                <a:gd name="T17" fmla="*/ 168275 h 6"/>
                <a:gd name="T18" fmla="*/ 82550 w 6"/>
                <a:gd name="T19" fmla="*/ 140229 h 6"/>
                <a:gd name="T20" fmla="*/ 137583 w 6"/>
                <a:gd name="T21" fmla="*/ 112183 h 6"/>
                <a:gd name="T22" fmla="*/ 137583 w 6"/>
                <a:gd name="T23" fmla="*/ 112183 h 6"/>
                <a:gd name="T24" fmla="*/ 137583 w 6"/>
                <a:gd name="T25" fmla="*/ 84138 h 6"/>
                <a:gd name="T26" fmla="*/ 137583 w 6"/>
                <a:gd name="T27" fmla="*/ 84138 h 6"/>
                <a:gd name="T28" fmla="*/ 137583 w 6"/>
                <a:gd name="T29" fmla="*/ 56092 h 6"/>
                <a:gd name="T30" fmla="*/ 110067 w 6"/>
                <a:gd name="T31" fmla="*/ 28046 h 6"/>
                <a:gd name="T32" fmla="*/ 165100 w 6"/>
                <a:gd name="T33" fmla="*/ 0 h 6"/>
                <a:gd name="T34" fmla="*/ 165100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89@|5FFC:9683704|FBC:16777215|LFC:0|LBC:16777215"/>
            <p:cNvSpPr/>
            <p:nvPr/>
          </p:nvSpPr>
          <p:spPr bwMode="auto">
            <a:xfrm>
              <a:off x="1485899" y="55563"/>
              <a:ext cx="192087" cy="223838"/>
            </a:xfrm>
            <a:custGeom>
              <a:avLst/>
              <a:gdLst>
                <a:gd name="T0" fmla="*/ 164646 w 7"/>
                <a:gd name="T1" fmla="*/ 223838 h 8"/>
                <a:gd name="T2" fmla="*/ 164646 w 7"/>
                <a:gd name="T3" fmla="*/ 195858 h 8"/>
                <a:gd name="T4" fmla="*/ 192087 w 7"/>
                <a:gd name="T5" fmla="*/ 195858 h 8"/>
                <a:gd name="T6" fmla="*/ 192087 w 7"/>
                <a:gd name="T7" fmla="*/ 139899 h 8"/>
                <a:gd name="T8" fmla="*/ 192087 w 7"/>
                <a:gd name="T9" fmla="*/ 111919 h 8"/>
                <a:gd name="T10" fmla="*/ 192087 w 7"/>
                <a:gd name="T11" fmla="*/ 55960 h 8"/>
                <a:gd name="T12" fmla="*/ 137205 w 7"/>
                <a:gd name="T13" fmla="*/ 27980 h 8"/>
                <a:gd name="T14" fmla="*/ 27441 w 7"/>
                <a:gd name="T15" fmla="*/ 0 h 8"/>
                <a:gd name="T16" fmla="*/ 0 w 7"/>
                <a:gd name="T17" fmla="*/ 167879 h 8"/>
                <a:gd name="T18" fmla="*/ 164646 w 7"/>
                <a:gd name="T19" fmla="*/ 223838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90@|5FFC:9350382|FBC:16777215|LFC:0|LBC:16777215"/>
            <p:cNvSpPr/>
            <p:nvPr/>
          </p:nvSpPr>
          <p:spPr bwMode="auto">
            <a:xfrm>
              <a:off x="1485899" y="111125"/>
              <a:ext cx="136525" cy="168275"/>
            </a:xfrm>
            <a:custGeom>
              <a:avLst/>
              <a:gdLst>
                <a:gd name="T0" fmla="*/ 81915 w 5"/>
                <a:gd name="T1" fmla="*/ 84138 h 6"/>
                <a:gd name="T2" fmla="*/ 81915 w 5"/>
                <a:gd name="T3" fmla="*/ 112183 h 6"/>
                <a:gd name="T4" fmla="*/ 54610 w 5"/>
                <a:gd name="T5" fmla="*/ 56092 h 6"/>
                <a:gd name="T6" fmla="*/ 54610 w 5"/>
                <a:gd name="T7" fmla="*/ 56092 h 6"/>
                <a:gd name="T8" fmla="*/ 0 w 5"/>
                <a:gd name="T9" fmla="*/ 112183 h 6"/>
                <a:gd name="T10" fmla="*/ 109220 w 5"/>
                <a:gd name="T11" fmla="*/ 168275 h 6"/>
                <a:gd name="T12" fmla="*/ 109220 w 5"/>
                <a:gd name="T13" fmla="*/ 140229 h 6"/>
                <a:gd name="T14" fmla="*/ 136525 w 5"/>
                <a:gd name="T15" fmla="*/ 112183 h 6"/>
                <a:gd name="T16" fmla="*/ 109220 w 5"/>
                <a:gd name="T17" fmla="*/ 84138 h 6"/>
                <a:gd name="T18" fmla="*/ 81915 w 5"/>
                <a:gd name="T19" fmla="*/ 84138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191@|5FFC:9350382|FBC:16777215|LFC:0|LBC:16777215"/>
            <p:cNvSpPr/>
            <p:nvPr/>
          </p:nvSpPr>
          <p:spPr bwMode="auto">
            <a:xfrm>
              <a:off x="1622424" y="223838"/>
              <a:ext cx="55562" cy="26988"/>
            </a:xfrm>
            <a:custGeom>
              <a:avLst/>
              <a:gdLst>
                <a:gd name="T0" fmla="*/ 55562 w 2"/>
                <a:gd name="T1" fmla="*/ 0 h 1"/>
                <a:gd name="T2" fmla="*/ 27781 w 2"/>
                <a:gd name="T3" fmla="*/ 0 h 1"/>
                <a:gd name="T4" fmla="*/ 27781 w 2"/>
                <a:gd name="T5" fmla="*/ 26988 h 1"/>
                <a:gd name="T6" fmla="*/ 55562 w 2"/>
                <a:gd name="T7" fmla="*/ 26988 h 1"/>
                <a:gd name="T8" fmla="*/ 55562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192@|5FFC:2105393|FBC:16777215|LFC:0|LBC:16777215"/>
            <p:cNvSpPr/>
            <p:nvPr/>
          </p:nvSpPr>
          <p:spPr bwMode="auto">
            <a:xfrm>
              <a:off x="1457324" y="0"/>
              <a:ext cx="247650" cy="250825"/>
            </a:xfrm>
            <a:custGeom>
              <a:avLst/>
              <a:gdLst>
                <a:gd name="T0" fmla="*/ 0 w 9"/>
                <a:gd name="T1" fmla="*/ 250825 h 9"/>
                <a:gd name="T2" fmla="*/ 55033 w 9"/>
                <a:gd name="T3" fmla="*/ 222956 h 9"/>
                <a:gd name="T4" fmla="*/ 82550 w 9"/>
                <a:gd name="T5" fmla="*/ 167217 h 9"/>
                <a:gd name="T6" fmla="*/ 110067 w 9"/>
                <a:gd name="T7" fmla="*/ 167217 h 9"/>
                <a:gd name="T8" fmla="*/ 110067 w 9"/>
                <a:gd name="T9" fmla="*/ 222956 h 9"/>
                <a:gd name="T10" fmla="*/ 137583 w 9"/>
                <a:gd name="T11" fmla="*/ 222956 h 9"/>
                <a:gd name="T12" fmla="*/ 137583 w 9"/>
                <a:gd name="T13" fmla="*/ 167217 h 9"/>
                <a:gd name="T14" fmla="*/ 165100 w 9"/>
                <a:gd name="T15" fmla="*/ 139347 h 9"/>
                <a:gd name="T16" fmla="*/ 165100 w 9"/>
                <a:gd name="T17" fmla="*/ 111478 h 9"/>
                <a:gd name="T18" fmla="*/ 220133 w 9"/>
                <a:gd name="T19" fmla="*/ 111478 h 9"/>
                <a:gd name="T20" fmla="*/ 247650 w 9"/>
                <a:gd name="T21" fmla="*/ 83608 h 9"/>
                <a:gd name="T22" fmla="*/ 165100 w 9"/>
                <a:gd name="T23" fmla="*/ 27869 h 9"/>
                <a:gd name="T24" fmla="*/ 82550 w 9"/>
                <a:gd name="T25" fmla="*/ 27869 h 9"/>
                <a:gd name="T26" fmla="*/ 82550 w 9"/>
                <a:gd name="T27" fmla="*/ 27869 h 9"/>
                <a:gd name="T28" fmla="*/ 55033 w 9"/>
                <a:gd name="T29" fmla="*/ 27869 h 9"/>
                <a:gd name="T30" fmla="*/ 0 w 9"/>
                <a:gd name="T31" fmla="*/ 111478 h 9"/>
                <a:gd name="T32" fmla="*/ 0 w 9"/>
                <a:gd name="T33" fmla="*/ 195086 h 9"/>
                <a:gd name="T34" fmla="*/ 0 w 9"/>
                <a:gd name="T35" fmla="*/ 250825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193@|5FFC:0|FBC:16777215|LFC:0|LBC:16777215"/>
            <p:cNvSpPr/>
            <p:nvPr/>
          </p:nvSpPr>
          <p:spPr bwMode="auto">
            <a:xfrm>
              <a:off x="0" y="700088"/>
              <a:ext cx="247650" cy="250825"/>
            </a:xfrm>
            <a:custGeom>
              <a:avLst/>
              <a:gdLst>
                <a:gd name="T0" fmla="*/ 0 w 9"/>
                <a:gd name="T1" fmla="*/ 250825 h 9"/>
                <a:gd name="T2" fmla="*/ 55033 w 9"/>
                <a:gd name="T3" fmla="*/ 250825 h 9"/>
                <a:gd name="T4" fmla="*/ 110067 w 9"/>
                <a:gd name="T5" fmla="*/ 195086 h 9"/>
                <a:gd name="T6" fmla="*/ 192617 w 9"/>
                <a:gd name="T7" fmla="*/ 195086 h 9"/>
                <a:gd name="T8" fmla="*/ 220133 w 9"/>
                <a:gd name="T9" fmla="*/ 167217 h 9"/>
                <a:gd name="T10" fmla="*/ 247650 w 9"/>
                <a:gd name="T11" fmla="*/ 83608 h 9"/>
                <a:gd name="T12" fmla="*/ 192617 w 9"/>
                <a:gd name="T13" fmla="*/ 27869 h 9"/>
                <a:gd name="T14" fmla="*/ 192617 w 9"/>
                <a:gd name="T15" fmla="*/ 0 h 9"/>
                <a:gd name="T16" fmla="*/ 110067 w 9"/>
                <a:gd name="T17" fmla="*/ 55739 h 9"/>
                <a:gd name="T18" fmla="*/ 110067 w 9"/>
                <a:gd name="T19" fmla="*/ 83608 h 9"/>
                <a:gd name="T20" fmla="*/ 27517 w 9"/>
                <a:gd name="T21" fmla="*/ 167217 h 9"/>
                <a:gd name="T22" fmla="*/ 0 w 9"/>
                <a:gd name="T23" fmla="*/ 250825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Freeform 194@|5FFC:0|FBC:16777215|LFC:0|LBC:16777215"/>
            <p:cNvSpPr/>
            <p:nvPr/>
          </p:nvSpPr>
          <p:spPr bwMode="auto">
            <a:xfrm>
              <a:off x="990599" y="1484313"/>
              <a:ext cx="301625" cy="139700"/>
            </a:xfrm>
            <a:custGeom>
              <a:avLst/>
              <a:gdLst>
                <a:gd name="T0" fmla="*/ 54841 w 11"/>
                <a:gd name="T1" fmla="*/ 0 h 5"/>
                <a:gd name="T2" fmla="*/ 27420 w 11"/>
                <a:gd name="T3" fmla="*/ 27940 h 5"/>
                <a:gd name="T4" fmla="*/ 27420 w 11"/>
                <a:gd name="T5" fmla="*/ 111760 h 5"/>
                <a:gd name="T6" fmla="*/ 0 w 11"/>
                <a:gd name="T7" fmla="*/ 111760 h 5"/>
                <a:gd name="T8" fmla="*/ 82261 w 11"/>
                <a:gd name="T9" fmla="*/ 139700 h 5"/>
                <a:gd name="T10" fmla="*/ 82261 w 11"/>
                <a:gd name="T11" fmla="*/ 139700 h 5"/>
                <a:gd name="T12" fmla="*/ 191943 w 11"/>
                <a:gd name="T13" fmla="*/ 139700 h 5"/>
                <a:gd name="T14" fmla="*/ 301625 w 11"/>
                <a:gd name="T15" fmla="*/ 139700 h 5"/>
                <a:gd name="T16" fmla="*/ 301625 w 11"/>
                <a:gd name="T17" fmla="*/ 111760 h 5"/>
                <a:gd name="T18" fmla="*/ 191943 w 11"/>
                <a:gd name="T19" fmla="*/ 83820 h 5"/>
                <a:gd name="T20" fmla="*/ 164523 w 11"/>
                <a:gd name="T21" fmla="*/ 27940 h 5"/>
                <a:gd name="T22" fmla="*/ 109682 w 11"/>
                <a:gd name="T23" fmla="*/ 0 h 5"/>
                <a:gd name="T24" fmla="*/ 54841 w 11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Freeform 195@|5FFC:6245704|FBC:16777215|LFC:0|LBC:16777215"/>
            <p:cNvSpPr/>
            <p:nvPr/>
          </p:nvSpPr>
          <p:spPr bwMode="auto">
            <a:xfrm>
              <a:off x="908049" y="671513"/>
              <a:ext cx="330200" cy="895350"/>
            </a:xfrm>
            <a:custGeom>
              <a:avLst/>
              <a:gdLst>
                <a:gd name="T0" fmla="*/ 302683 w 12"/>
                <a:gd name="T1" fmla="*/ 811411 h 32"/>
                <a:gd name="T2" fmla="*/ 220133 w 12"/>
                <a:gd name="T3" fmla="*/ 839391 h 32"/>
                <a:gd name="T4" fmla="*/ 110067 w 12"/>
                <a:gd name="T5" fmla="*/ 839391 h 32"/>
                <a:gd name="T6" fmla="*/ 137583 w 12"/>
                <a:gd name="T7" fmla="*/ 727472 h 32"/>
                <a:gd name="T8" fmla="*/ 137583 w 12"/>
                <a:gd name="T9" fmla="*/ 391716 h 32"/>
                <a:gd name="T10" fmla="*/ 27517 w 12"/>
                <a:gd name="T11" fmla="*/ 195858 h 32"/>
                <a:gd name="T12" fmla="*/ 27517 w 12"/>
                <a:gd name="T13" fmla="*/ 55959 h 32"/>
                <a:gd name="T14" fmla="*/ 165100 w 12"/>
                <a:gd name="T15" fmla="*/ 0 h 32"/>
                <a:gd name="T16" fmla="*/ 247650 w 12"/>
                <a:gd name="T17" fmla="*/ 27980 h 32"/>
                <a:gd name="T18" fmla="*/ 247650 w 12"/>
                <a:gd name="T19" fmla="*/ 167878 h 32"/>
                <a:gd name="T20" fmla="*/ 330200 w 12"/>
                <a:gd name="T21" fmla="*/ 419695 h 32"/>
                <a:gd name="T22" fmla="*/ 275167 w 12"/>
                <a:gd name="T23" fmla="*/ 559594 h 32"/>
                <a:gd name="T24" fmla="*/ 275167 w 12"/>
                <a:gd name="T25" fmla="*/ 699492 h 32"/>
                <a:gd name="T26" fmla="*/ 302683 w 12"/>
                <a:gd name="T27" fmla="*/ 81141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196@|5FFC:3285793|FBC:16777215|LFC:0|LBC:16777215"/>
            <p:cNvSpPr/>
            <p:nvPr/>
          </p:nvSpPr>
          <p:spPr bwMode="auto">
            <a:xfrm>
              <a:off x="908049" y="671513"/>
              <a:ext cx="301625" cy="868363"/>
            </a:xfrm>
            <a:custGeom>
              <a:avLst/>
              <a:gdLst>
                <a:gd name="T0" fmla="*/ 246784 w 11"/>
                <a:gd name="T1" fmla="*/ 644269 h 31"/>
                <a:gd name="T2" fmla="*/ 301625 w 11"/>
                <a:gd name="T3" fmla="*/ 476199 h 31"/>
                <a:gd name="T4" fmla="*/ 246784 w 11"/>
                <a:gd name="T5" fmla="*/ 588246 h 31"/>
                <a:gd name="T6" fmla="*/ 164523 w 11"/>
                <a:gd name="T7" fmla="*/ 700293 h 31"/>
                <a:gd name="T8" fmla="*/ 191943 w 11"/>
                <a:gd name="T9" fmla="*/ 616258 h 31"/>
                <a:gd name="T10" fmla="*/ 164523 w 11"/>
                <a:gd name="T11" fmla="*/ 504211 h 31"/>
                <a:gd name="T12" fmla="*/ 191943 w 11"/>
                <a:gd name="T13" fmla="*/ 560234 h 31"/>
                <a:gd name="T14" fmla="*/ 191943 w 11"/>
                <a:gd name="T15" fmla="*/ 448187 h 31"/>
                <a:gd name="T16" fmla="*/ 164523 w 11"/>
                <a:gd name="T17" fmla="*/ 420176 h 31"/>
                <a:gd name="T18" fmla="*/ 191943 w 11"/>
                <a:gd name="T19" fmla="*/ 420176 h 31"/>
                <a:gd name="T20" fmla="*/ 219364 w 11"/>
                <a:gd name="T21" fmla="*/ 448187 h 31"/>
                <a:gd name="T22" fmla="*/ 219364 w 11"/>
                <a:gd name="T23" fmla="*/ 364152 h 31"/>
                <a:gd name="T24" fmla="*/ 82261 w 11"/>
                <a:gd name="T25" fmla="*/ 252105 h 31"/>
                <a:gd name="T26" fmla="*/ 164523 w 11"/>
                <a:gd name="T27" fmla="*/ 308129 h 31"/>
                <a:gd name="T28" fmla="*/ 82261 w 11"/>
                <a:gd name="T29" fmla="*/ 196082 h 31"/>
                <a:gd name="T30" fmla="*/ 164523 w 11"/>
                <a:gd name="T31" fmla="*/ 140059 h 31"/>
                <a:gd name="T32" fmla="*/ 219364 w 11"/>
                <a:gd name="T33" fmla="*/ 196082 h 31"/>
                <a:gd name="T34" fmla="*/ 274205 w 11"/>
                <a:gd name="T35" fmla="*/ 224094 h 31"/>
                <a:gd name="T36" fmla="*/ 246784 w 11"/>
                <a:gd name="T37" fmla="*/ 168070 h 31"/>
                <a:gd name="T38" fmla="*/ 246784 w 11"/>
                <a:gd name="T39" fmla="*/ 28012 h 31"/>
                <a:gd name="T40" fmla="*/ 164523 w 11"/>
                <a:gd name="T41" fmla="*/ 0 h 31"/>
                <a:gd name="T42" fmla="*/ 27420 w 11"/>
                <a:gd name="T43" fmla="*/ 56023 h 31"/>
                <a:gd name="T44" fmla="*/ 27420 w 11"/>
                <a:gd name="T45" fmla="*/ 196082 h 31"/>
                <a:gd name="T46" fmla="*/ 137102 w 11"/>
                <a:gd name="T47" fmla="*/ 392164 h 31"/>
                <a:gd name="T48" fmla="*/ 137102 w 11"/>
                <a:gd name="T49" fmla="*/ 728304 h 31"/>
                <a:gd name="T50" fmla="*/ 109682 w 11"/>
                <a:gd name="T51" fmla="*/ 840351 h 31"/>
                <a:gd name="T52" fmla="*/ 164523 w 11"/>
                <a:gd name="T53" fmla="*/ 868363 h 31"/>
                <a:gd name="T54" fmla="*/ 191943 w 11"/>
                <a:gd name="T55" fmla="*/ 728304 h 31"/>
                <a:gd name="T56" fmla="*/ 246784 w 11"/>
                <a:gd name="T57" fmla="*/ 644269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Freeform 197@|5FFC:6245704|FBC:16777215|LFC:0|LBC:16777215"/>
            <p:cNvSpPr/>
            <p:nvPr/>
          </p:nvSpPr>
          <p:spPr bwMode="auto">
            <a:xfrm>
              <a:off x="192087" y="503238"/>
              <a:ext cx="935037" cy="560388"/>
            </a:xfrm>
            <a:custGeom>
              <a:avLst/>
              <a:gdLst>
                <a:gd name="T0" fmla="*/ 27501 w 34"/>
                <a:gd name="T1" fmla="*/ 448310 h 20"/>
                <a:gd name="T2" fmla="*/ 412516 w 34"/>
                <a:gd name="T3" fmla="*/ 560388 h 20"/>
                <a:gd name="T4" fmla="*/ 742529 w 34"/>
                <a:gd name="T5" fmla="*/ 336233 h 20"/>
                <a:gd name="T6" fmla="*/ 935037 w 34"/>
                <a:gd name="T7" fmla="*/ 224155 h 20"/>
                <a:gd name="T8" fmla="*/ 935037 w 34"/>
                <a:gd name="T9" fmla="*/ 168116 h 20"/>
                <a:gd name="T10" fmla="*/ 715028 w 34"/>
                <a:gd name="T11" fmla="*/ 0 h 20"/>
                <a:gd name="T12" fmla="*/ 605024 w 34"/>
                <a:gd name="T13" fmla="*/ 84058 h 20"/>
                <a:gd name="T14" fmla="*/ 550022 w 34"/>
                <a:gd name="T15" fmla="*/ 196136 h 20"/>
                <a:gd name="T16" fmla="*/ 412516 w 34"/>
                <a:gd name="T17" fmla="*/ 392272 h 20"/>
                <a:gd name="T18" fmla="*/ 357514 w 34"/>
                <a:gd name="T19" fmla="*/ 364252 h 20"/>
                <a:gd name="T20" fmla="*/ 192508 w 34"/>
                <a:gd name="T21" fmla="*/ 336233 h 20"/>
                <a:gd name="T22" fmla="*/ 55002 w 34"/>
                <a:gd name="T23" fmla="*/ 280194 h 20"/>
                <a:gd name="T24" fmla="*/ 27501 w 34"/>
                <a:gd name="T25" fmla="*/ 44831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Freeform 198@|5FFC:3285793|FBC:16777215|LFC:0|LBC:16777215"/>
            <p:cNvSpPr/>
            <p:nvPr/>
          </p:nvSpPr>
          <p:spPr bwMode="auto">
            <a:xfrm>
              <a:off x="219074" y="503238"/>
              <a:ext cx="825500" cy="531813"/>
            </a:xfrm>
            <a:custGeom>
              <a:avLst/>
              <a:gdLst>
                <a:gd name="T0" fmla="*/ 825500 w 30"/>
                <a:gd name="T1" fmla="*/ 111961 h 19"/>
                <a:gd name="T2" fmla="*/ 687917 w 30"/>
                <a:gd name="T3" fmla="*/ 0 h 19"/>
                <a:gd name="T4" fmla="*/ 577850 w 30"/>
                <a:gd name="T5" fmla="*/ 83970 h 19"/>
                <a:gd name="T6" fmla="*/ 522817 w 30"/>
                <a:gd name="T7" fmla="*/ 195931 h 19"/>
                <a:gd name="T8" fmla="*/ 385233 w 30"/>
                <a:gd name="T9" fmla="*/ 391862 h 19"/>
                <a:gd name="T10" fmla="*/ 330200 w 30"/>
                <a:gd name="T11" fmla="*/ 363872 h 19"/>
                <a:gd name="T12" fmla="*/ 165100 w 30"/>
                <a:gd name="T13" fmla="*/ 335882 h 19"/>
                <a:gd name="T14" fmla="*/ 27517 w 30"/>
                <a:gd name="T15" fmla="*/ 279902 h 19"/>
                <a:gd name="T16" fmla="*/ 0 w 30"/>
                <a:gd name="T17" fmla="*/ 335882 h 19"/>
                <a:gd name="T18" fmla="*/ 137583 w 30"/>
                <a:gd name="T19" fmla="*/ 419852 h 19"/>
                <a:gd name="T20" fmla="*/ 357717 w 30"/>
                <a:gd name="T21" fmla="*/ 531813 h 19"/>
                <a:gd name="T22" fmla="*/ 330200 w 30"/>
                <a:gd name="T23" fmla="*/ 475833 h 19"/>
                <a:gd name="T24" fmla="*/ 385233 w 30"/>
                <a:gd name="T25" fmla="*/ 419852 h 19"/>
                <a:gd name="T26" fmla="*/ 385233 w 30"/>
                <a:gd name="T27" fmla="*/ 531813 h 19"/>
                <a:gd name="T28" fmla="*/ 412750 w 30"/>
                <a:gd name="T29" fmla="*/ 419852 h 19"/>
                <a:gd name="T30" fmla="*/ 440267 w 30"/>
                <a:gd name="T31" fmla="*/ 475833 h 19"/>
                <a:gd name="T32" fmla="*/ 440267 w 30"/>
                <a:gd name="T33" fmla="*/ 363872 h 19"/>
                <a:gd name="T34" fmla="*/ 467783 w 30"/>
                <a:gd name="T35" fmla="*/ 391862 h 19"/>
                <a:gd name="T36" fmla="*/ 467783 w 30"/>
                <a:gd name="T37" fmla="*/ 419852 h 19"/>
                <a:gd name="T38" fmla="*/ 522817 w 30"/>
                <a:gd name="T39" fmla="*/ 335882 h 19"/>
                <a:gd name="T40" fmla="*/ 550333 w 30"/>
                <a:gd name="T41" fmla="*/ 279902 h 19"/>
                <a:gd name="T42" fmla="*/ 770467 w 30"/>
                <a:gd name="T43" fmla="*/ 139951 h 19"/>
                <a:gd name="T44" fmla="*/ 825500 w 30"/>
                <a:gd name="T45" fmla="*/ 111961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199@|5FFC:0|FBC:16777215|LFC:0|LBC:16777215"/>
            <p:cNvSpPr/>
            <p:nvPr/>
          </p:nvSpPr>
          <p:spPr bwMode="auto">
            <a:xfrm>
              <a:off x="908049" y="474663"/>
              <a:ext cx="274637" cy="225425"/>
            </a:xfrm>
            <a:custGeom>
              <a:avLst/>
              <a:gdLst>
                <a:gd name="T0" fmla="*/ 0 w 10"/>
                <a:gd name="T1" fmla="*/ 28178 h 8"/>
                <a:gd name="T2" fmla="*/ 109855 w 10"/>
                <a:gd name="T3" fmla="*/ 140891 h 8"/>
                <a:gd name="T4" fmla="*/ 247173 w 10"/>
                <a:gd name="T5" fmla="*/ 225425 h 8"/>
                <a:gd name="T6" fmla="*/ 274637 w 10"/>
                <a:gd name="T7" fmla="*/ 197247 h 8"/>
                <a:gd name="T8" fmla="*/ 109855 w 10"/>
                <a:gd name="T9" fmla="*/ 84534 h 8"/>
                <a:gd name="T10" fmla="*/ 0 w 10"/>
                <a:gd name="T11" fmla="*/ 0 h 8"/>
                <a:gd name="T12" fmla="*/ 0 w 10"/>
                <a:gd name="T13" fmla="*/ 2817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Freeform 200@|5FFC:15262707|FBC:16777215|LFC:0|LBC:16777215"/>
            <p:cNvSpPr/>
            <p:nvPr/>
          </p:nvSpPr>
          <p:spPr bwMode="auto">
            <a:xfrm>
              <a:off x="908049" y="166688"/>
              <a:ext cx="1127125" cy="673100"/>
            </a:xfrm>
            <a:custGeom>
              <a:avLst/>
              <a:gdLst>
                <a:gd name="T0" fmla="*/ 0 w 41"/>
                <a:gd name="T1" fmla="*/ 308504 h 24"/>
                <a:gd name="T2" fmla="*/ 219927 w 41"/>
                <a:gd name="T3" fmla="*/ 448733 h 24"/>
                <a:gd name="T4" fmla="*/ 247418 w 41"/>
                <a:gd name="T5" fmla="*/ 476779 h 24"/>
                <a:gd name="T6" fmla="*/ 192436 w 41"/>
                <a:gd name="T7" fmla="*/ 532871 h 24"/>
                <a:gd name="T8" fmla="*/ 274909 w 41"/>
                <a:gd name="T9" fmla="*/ 673100 h 24"/>
                <a:gd name="T10" fmla="*/ 302399 w 41"/>
                <a:gd name="T11" fmla="*/ 673100 h 24"/>
                <a:gd name="T12" fmla="*/ 302399 w 41"/>
                <a:gd name="T13" fmla="*/ 560917 h 24"/>
                <a:gd name="T14" fmla="*/ 357381 w 41"/>
                <a:gd name="T15" fmla="*/ 476779 h 24"/>
                <a:gd name="T16" fmla="*/ 577308 w 41"/>
                <a:gd name="T17" fmla="*/ 252413 h 24"/>
                <a:gd name="T18" fmla="*/ 687271 w 41"/>
                <a:gd name="T19" fmla="*/ 224367 h 24"/>
                <a:gd name="T20" fmla="*/ 989671 w 41"/>
                <a:gd name="T21" fmla="*/ 196321 h 24"/>
                <a:gd name="T22" fmla="*/ 1099634 w 41"/>
                <a:gd name="T23" fmla="*/ 196321 h 24"/>
                <a:gd name="T24" fmla="*/ 1099634 w 41"/>
                <a:gd name="T25" fmla="*/ 168275 h 24"/>
                <a:gd name="T26" fmla="*/ 1044652 w 41"/>
                <a:gd name="T27" fmla="*/ 168275 h 24"/>
                <a:gd name="T28" fmla="*/ 1127125 w 41"/>
                <a:gd name="T29" fmla="*/ 140229 h 24"/>
                <a:gd name="T30" fmla="*/ 1099634 w 41"/>
                <a:gd name="T31" fmla="*/ 84138 h 24"/>
                <a:gd name="T32" fmla="*/ 1017162 w 41"/>
                <a:gd name="T33" fmla="*/ 84138 h 24"/>
                <a:gd name="T34" fmla="*/ 879707 w 41"/>
                <a:gd name="T35" fmla="*/ 84138 h 24"/>
                <a:gd name="T36" fmla="*/ 687271 w 41"/>
                <a:gd name="T37" fmla="*/ 84138 h 24"/>
                <a:gd name="T38" fmla="*/ 632290 w 41"/>
                <a:gd name="T39" fmla="*/ 56092 h 24"/>
                <a:gd name="T40" fmla="*/ 604799 w 41"/>
                <a:gd name="T41" fmla="*/ 56092 h 24"/>
                <a:gd name="T42" fmla="*/ 577308 w 41"/>
                <a:gd name="T43" fmla="*/ 28046 h 24"/>
                <a:gd name="T44" fmla="*/ 494835 w 41"/>
                <a:gd name="T45" fmla="*/ 28046 h 24"/>
                <a:gd name="T46" fmla="*/ 384872 w 41"/>
                <a:gd name="T47" fmla="*/ 56092 h 24"/>
                <a:gd name="T48" fmla="*/ 219927 w 41"/>
                <a:gd name="T49" fmla="*/ 112183 h 24"/>
                <a:gd name="T50" fmla="*/ 192436 w 41"/>
                <a:gd name="T51" fmla="*/ 196321 h 24"/>
                <a:gd name="T52" fmla="*/ 192436 w 41"/>
                <a:gd name="T53" fmla="*/ 224367 h 24"/>
                <a:gd name="T54" fmla="*/ 137454 w 41"/>
                <a:gd name="T55" fmla="*/ 224367 h 24"/>
                <a:gd name="T56" fmla="*/ 109963 w 41"/>
                <a:gd name="T57" fmla="*/ 252413 h 24"/>
                <a:gd name="T58" fmla="*/ 27491 w 41"/>
                <a:gd name="T59" fmla="*/ 280458 h 24"/>
                <a:gd name="T60" fmla="*/ 0 w 41"/>
                <a:gd name="T61" fmla="*/ 308504 h 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Freeform 201@|5FFC:13026263|FBC:16777215|LFC:0|LBC:16777215"/>
            <p:cNvSpPr/>
            <p:nvPr/>
          </p:nvSpPr>
          <p:spPr bwMode="auto">
            <a:xfrm>
              <a:off x="1182687" y="7000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Rectangle 202@|1FFC:13026263|FBC:16777215|LFC:0|LBC:16777215"/>
            <p:cNvSpPr>
              <a:spLocks noChangeArrowheads="1"/>
            </p:cNvSpPr>
            <p:nvPr/>
          </p:nvSpPr>
          <p:spPr bwMode="auto">
            <a:xfrm>
              <a:off x="1843087" y="307975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4" name="Freeform 203@|5FFC:13026263|FBC:16777215|LFC:0|LBC:16777215"/>
            <p:cNvSpPr/>
            <p:nvPr/>
          </p:nvSpPr>
          <p:spPr bwMode="auto">
            <a:xfrm>
              <a:off x="1898649" y="279400"/>
              <a:ext cx="26987" cy="28575"/>
            </a:xfrm>
            <a:custGeom>
              <a:avLst/>
              <a:gdLst>
                <a:gd name="T0" fmla="*/ 0 w 1"/>
                <a:gd name="T1" fmla="*/ 28575 h 1"/>
                <a:gd name="T2" fmla="*/ 26987 w 1"/>
                <a:gd name="T3" fmla="*/ 0 h 1"/>
                <a:gd name="T4" fmla="*/ 0 w 1"/>
                <a:gd name="T5" fmla="*/ 28575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5" name="Freeform 204@|5FFC:13026263|FBC:16777215|LFC:0|LBC:16777215"/>
            <p:cNvSpPr>
              <a:spLocks noEditPoints="1"/>
            </p:cNvSpPr>
            <p:nvPr/>
          </p:nvSpPr>
          <p:spPr bwMode="auto">
            <a:xfrm>
              <a:off x="908049" y="195263"/>
              <a:ext cx="1017587" cy="504825"/>
            </a:xfrm>
            <a:custGeom>
              <a:avLst/>
              <a:gdLst>
                <a:gd name="T0" fmla="*/ 1017587 w 37"/>
                <a:gd name="T1" fmla="*/ 168275 h 18"/>
                <a:gd name="T2" fmla="*/ 962582 w 37"/>
                <a:gd name="T3" fmla="*/ 168275 h 18"/>
                <a:gd name="T4" fmla="*/ 990085 w 37"/>
                <a:gd name="T5" fmla="*/ 112183 h 18"/>
                <a:gd name="T6" fmla="*/ 907578 w 37"/>
                <a:gd name="T7" fmla="*/ 140229 h 18"/>
                <a:gd name="T8" fmla="*/ 935080 w 37"/>
                <a:gd name="T9" fmla="*/ 112183 h 18"/>
                <a:gd name="T10" fmla="*/ 880075 w 37"/>
                <a:gd name="T11" fmla="*/ 168275 h 18"/>
                <a:gd name="T12" fmla="*/ 880075 w 37"/>
                <a:gd name="T13" fmla="*/ 84138 h 18"/>
                <a:gd name="T14" fmla="*/ 852573 w 37"/>
                <a:gd name="T15" fmla="*/ 84138 h 18"/>
                <a:gd name="T16" fmla="*/ 852573 w 37"/>
                <a:gd name="T17" fmla="*/ 168275 h 18"/>
                <a:gd name="T18" fmla="*/ 825071 w 37"/>
                <a:gd name="T19" fmla="*/ 140229 h 18"/>
                <a:gd name="T20" fmla="*/ 825071 w 37"/>
                <a:gd name="T21" fmla="*/ 84138 h 18"/>
                <a:gd name="T22" fmla="*/ 770066 w 37"/>
                <a:gd name="T23" fmla="*/ 112183 h 18"/>
                <a:gd name="T24" fmla="*/ 660056 w 37"/>
                <a:gd name="T25" fmla="*/ 84138 h 18"/>
                <a:gd name="T26" fmla="*/ 605052 w 37"/>
                <a:gd name="T27" fmla="*/ 112183 h 18"/>
                <a:gd name="T28" fmla="*/ 550047 w 37"/>
                <a:gd name="T29" fmla="*/ 112183 h 18"/>
                <a:gd name="T30" fmla="*/ 522545 w 37"/>
                <a:gd name="T31" fmla="*/ 56092 h 18"/>
                <a:gd name="T32" fmla="*/ 550047 w 37"/>
                <a:gd name="T33" fmla="*/ 0 h 18"/>
                <a:gd name="T34" fmla="*/ 440038 w 37"/>
                <a:gd name="T35" fmla="*/ 56092 h 18"/>
                <a:gd name="T36" fmla="*/ 385033 w 37"/>
                <a:gd name="T37" fmla="*/ 56092 h 18"/>
                <a:gd name="T38" fmla="*/ 385033 w 37"/>
                <a:gd name="T39" fmla="*/ 56092 h 18"/>
                <a:gd name="T40" fmla="*/ 357531 w 37"/>
                <a:gd name="T41" fmla="*/ 84138 h 18"/>
                <a:gd name="T42" fmla="*/ 275024 w 37"/>
                <a:gd name="T43" fmla="*/ 140229 h 18"/>
                <a:gd name="T44" fmla="*/ 220019 w 37"/>
                <a:gd name="T45" fmla="*/ 84138 h 18"/>
                <a:gd name="T46" fmla="*/ 247521 w 37"/>
                <a:gd name="T47" fmla="*/ 140229 h 18"/>
                <a:gd name="T48" fmla="*/ 247521 w 37"/>
                <a:gd name="T49" fmla="*/ 140229 h 18"/>
                <a:gd name="T50" fmla="*/ 220019 w 37"/>
                <a:gd name="T51" fmla="*/ 112183 h 18"/>
                <a:gd name="T52" fmla="*/ 220019 w 37"/>
                <a:gd name="T53" fmla="*/ 140229 h 18"/>
                <a:gd name="T54" fmla="*/ 192516 w 37"/>
                <a:gd name="T55" fmla="*/ 168275 h 18"/>
                <a:gd name="T56" fmla="*/ 192516 w 37"/>
                <a:gd name="T57" fmla="*/ 168275 h 18"/>
                <a:gd name="T58" fmla="*/ 192516 w 37"/>
                <a:gd name="T59" fmla="*/ 196321 h 18"/>
                <a:gd name="T60" fmla="*/ 137512 w 37"/>
                <a:gd name="T61" fmla="*/ 196321 h 18"/>
                <a:gd name="T62" fmla="*/ 110009 w 37"/>
                <a:gd name="T63" fmla="*/ 224367 h 18"/>
                <a:gd name="T64" fmla="*/ 27502 w 37"/>
                <a:gd name="T65" fmla="*/ 252413 h 18"/>
                <a:gd name="T66" fmla="*/ 0 w 37"/>
                <a:gd name="T67" fmla="*/ 280458 h 18"/>
                <a:gd name="T68" fmla="*/ 220019 w 37"/>
                <a:gd name="T69" fmla="*/ 420688 h 18"/>
                <a:gd name="T70" fmla="*/ 247521 w 37"/>
                <a:gd name="T71" fmla="*/ 448733 h 18"/>
                <a:gd name="T72" fmla="*/ 247521 w 37"/>
                <a:gd name="T73" fmla="*/ 448733 h 18"/>
                <a:gd name="T74" fmla="*/ 247521 w 37"/>
                <a:gd name="T75" fmla="*/ 336550 h 18"/>
                <a:gd name="T76" fmla="*/ 275024 w 37"/>
                <a:gd name="T77" fmla="*/ 420688 h 18"/>
                <a:gd name="T78" fmla="*/ 275024 w 37"/>
                <a:gd name="T79" fmla="*/ 504825 h 18"/>
                <a:gd name="T80" fmla="*/ 330028 w 37"/>
                <a:gd name="T81" fmla="*/ 420688 h 18"/>
                <a:gd name="T82" fmla="*/ 357531 w 37"/>
                <a:gd name="T83" fmla="*/ 280458 h 18"/>
                <a:gd name="T84" fmla="*/ 110009 w 37"/>
                <a:gd name="T85" fmla="*/ 252413 h 18"/>
                <a:gd name="T86" fmla="*/ 412535 w 37"/>
                <a:gd name="T87" fmla="*/ 252413 h 18"/>
                <a:gd name="T88" fmla="*/ 412535 w 37"/>
                <a:gd name="T89" fmla="*/ 224367 h 18"/>
                <a:gd name="T90" fmla="*/ 165014 w 37"/>
                <a:gd name="T91" fmla="*/ 224367 h 18"/>
                <a:gd name="T92" fmla="*/ 467540 w 37"/>
                <a:gd name="T93" fmla="*/ 224367 h 18"/>
                <a:gd name="T94" fmla="*/ 247521 w 37"/>
                <a:gd name="T95" fmla="*/ 196321 h 18"/>
                <a:gd name="T96" fmla="*/ 412535 w 37"/>
                <a:gd name="T97" fmla="*/ 168275 h 18"/>
                <a:gd name="T98" fmla="*/ 577549 w 37"/>
                <a:gd name="T99" fmla="*/ 196321 h 18"/>
                <a:gd name="T100" fmla="*/ 880075 w 37"/>
                <a:gd name="T101" fmla="*/ 196321 h 18"/>
                <a:gd name="T102" fmla="*/ 990085 w 37"/>
                <a:gd name="T103" fmla="*/ 168275 h 18"/>
                <a:gd name="T104" fmla="*/ 1017587 w 37"/>
                <a:gd name="T105" fmla="*/ 168275 h 18"/>
                <a:gd name="T106" fmla="*/ 385033 w 37"/>
                <a:gd name="T107" fmla="*/ 56092 h 18"/>
                <a:gd name="T108" fmla="*/ 385033 w 37"/>
                <a:gd name="T109" fmla="*/ 56092 h 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1" name="文本框 232"/>
          <p:cNvSpPr txBox="1">
            <a:spLocks noChangeArrowheads="1"/>
          </p:cNvSpPr>
          <p:nvPr/>
        </p:nvSpPr>
        <p:spPr bwMode="auto">
          <a:xfrm>
            <a:off x="1260475" y="1404938"/>
            <a:ext cx="342900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CB4C3B"/>
                </a:solidFill>
                <a:latin typeface="方正呐喊体" panose="02010600010101010101" pitchFamily="2" charset="-122"/>
                <a:ea typeface="方正呐喊体" panose="02010600010101010101" pitchFamily="2" charset="-122"/>
              </a:rPr>
              <a:t>湘威驾校官方网站</a:t>
            </a:r>
          </a:p>
        </p:txBody>
      </p:sp>
      <p:sp>
        <p:nvSpPr>
          <p:cNvPr id="18442" name="文本框 205"/>
          <p:cNvSpPr txBox="1">
            <a:spLocks noChangeArrowheads="1"/>
          </p:cNvSpPr>
          <p:nvPr/>
        </p:nvSpPr>
        <p:spPr bwMode="auto">
          <a:xfrm>
            <a:off x="1322388" y="3175000"/>
            <a:ext cx="324008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EF912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制作合同签订</a:t>
            </a:r>
          </a:p>
        </p:txBody>
      </p:sp>
      <p:sp>
        <p:nvSpPr>
          <p:cNvPr id="18443" name="文本框 208"/>
          <p:cNvSpPr txBox="1">
            <a:spLocks noChangeArrowheads="1"/>
          </p:cNvSpPr>
          <p:nvPr/>
        </p:nvSpPr>
        <p:spPr bwMode="auto">
          <a:xfrm>
            <a:off x="1452563" y="3848100"/>
            <a:ext cx="30194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99385" y="4632960"/>
            <a:ext cx="1842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  2017/10/24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45"/>
          <p:cNvGrpSpPr/>
          <p:nvPr/>
        </p:nvGrpSpPr>
        <p:grpSpPr bwMode="auto">
          <a:xfrm>
            <a:off x="0" y="292100"/>
            <a:ext cx="12190413" cy="549275"/>
            <a:chOff x="0" y="0"/>
            <a:chExt cx="12190828" cy="548640"/>
          </a:xfrm>
        </p:grpSpPr>
        <p:sp>
          <p:nvSpPr>
            <p:cNvPr id="33866" name="矩形 42"/>
            <p:cNvSpPr/>
            <p:nvPr/>
          </p:nvSpPr>
          <p:spPr bwMode="auto">
            <a:xfrm>
              <a:off x="0" y="0"/>
              <a:ext cx="3118104" cy="548640"/>
            </a:xfrm>
            <a:custGeom>
              <a:avLst/>
              <a:gdLst>
                <a:gd name="T0" fmla="*/ 0 w 3118104"/>
                <a:gd name="T1" fmla="*/ 9144 h 548640"/>
                <a:gd name="T2" fmla="*/ 2679192 w 3118104"/>
                <a:gd name="T3" fmla="*/ 0 h 548640"/>
                <a:gd name="T4" fmla="*/ 3118104 w 3118104"/>
                <a:gd name="T5" fmla="*/ 548640 h 548640"/>
                <a:gd name="T6" fmla="*/ 0 w 3118104"/>
                <a:gd name="T7" fmla="*/ 548640 h 548640"/>
                <a:gd name="T8" fmla="*/ 0 w 3118104"/>
                <a:gd name="T9" fmla="*/ 9144 h 548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8104" h="548640">
                  <a:moveTo>
                    <a:pt x="0" y="9144"/>
                  </a:moveTo>
                  <a:lnTo>
                    <a:pt x="2679192" y="0"/>
                  </a:lnTo>
                  <a:lnTo>
                    <a:pt x="3118104" y="548640"/>
                  </a:lnTo>
                  <a:lnTo>
                    <a:pt x="0" y="54864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33867" name="直接连接符 44"/>
            <p:cNvCxnSpPr>
              <a:cxnSpLocks noChangeShapeType="1"/>
            </p:cNvCxnSpPr>
            <p:nvPr/>
          </p:nvCxnSpPr>
          <p:spPr bwMode="auto">
            <a:xfrm>
              <a:off x="3108960" y="539496"/>
              <a:ext cx="9081868" cy="0"/>
            </a:xfrm>
            <a:prstGeom prst="line">
              <a:avLst/>
            </a:prstGeom>
            <a:noFill/>
            <a:ln w="3175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3795" name="文本框 47"/>
          <p:cNvSpPr txBox="1">
            <a:spLocks noChangeArrowheads="1"/>
          </p:cNvSpPr>
          <p:nvPr/>
        </p:nvSpPr>
        <p:spPr bwMode="auto">
          <a:xfrm>
            <a:off x="292100" y="366713"/>
            <a:ext cx="23590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网站所需图片展示</a:t>
            </a:r>
          </a:p>
        </p:txBody>
      </p:sp>
      <p:grpSp>
        <p:nvGrpSpPr>
          <p:cNvPr id="45060" name="组合 954"/>
          <p:cNvGrpSpPr/>
          <p:nvPr/>
        </p:nvGrpSpPr>
        <p:grpSpPr bwMode="auto">
          <a:xfrm>
            <a:off x="292100" y="1182370"/>
            <a:ext cx="1098550" cy="1096963"/>
            <a:chOff x="0" y="0"/>
            <a:chExt cx="3038475" cy="3038475"/>
          </a:xfrm>
        </p:grpSpPr>
        <p:sp>
          <p:nvSpPr>
            <p:cNvPr id="45602" name="Oval 724"/>
            <p:cNvSpPr>
              <a:spLocks noChangeArrowheads="1"/>
            </p:cNvSpPr>
            <p:nvPr/>
          </p:nvSpPr>
          <p:spPr bwMode="auto">
            <a:xfrm>
              <a:off x="0" y="0"/>
              <a:ext cx="3038475" cy="303847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603" name="Freeform 725"/>
            <p:cNvSpPr/>
            <p:nvPr/>
          </p:nvSpPr>
          <p:spPr bwMode="auto">
            <a:xfrm>
              <a:off x="0" y="585787"/>
              <a:ext cx="3038475" cy="2076450"/>
            </a:xfrm>
            <a:custGeom>
              <a:avLst/>
              <a:gdLst>
                <a:gd name="T0" fmla="*/ 1737346 w 808"/>
                <a:gd name="T1" fmla="*/ 0 h 552"/>
                <a:gd name="T2" fmla="*/ 1346255 w 808"/>
                <a:gd name="T3" fmla="*/ 432594 h 552"/>
                <a:gd name="T4" fmla="*/ 962685 w 808"/>
                <a:gd name="T5" fmla="*/ 7523 h 552"/>
                <a:gd name="T6" fmla="*/ 500145 w 808"/>
                <a:gd name="T7" fmla="*/ 519113 h 552"/>
                <a:gd name="T8" fmla="*/ 327163 w 808"/>
                <a:gd name="T9" fmla="*/ 323505 h 552"/>
                <a:gd name="T10" fmla="*/ 22563 w 808"/>
                <a:gd name="T11" fmla="*/ 658295 h 552"/>
                <a:gd name="T12" fmla="*/ 0 w 808"/>
                <a:gd name="T13" fmla="*/ 932898 h 552"/>
                <a:gd name="T14" fmla="*/ 515187 w 808"/>
                <a:gd name="T15" fmla="*/ 2076450 h 552"/>
                <a:gd name="T16" fmla="*/ 823547 w 808"/>
                <a:gd name="T17" fmla="*/ 1786800 h 552"/>
                <a:gd name="T18" fmla="*/ 962685 w 808"/>
                <a:gd name="T19" fmla="*/ 1813132 h 552"/>
                <a:gd name="T20" fmla="*/ 1353776 w 808"/>
                <a:gd name="T21" fmla="*/ 1602478 h 552"/>
                <a:gd name="T22" fmla="*/ 1737346 w 808"/>
                <a:gd name="T23" fmla="*/ 1805609 h 552"/>
                <a:gd name="T24" fmla="*/ 2143479 w 808"/>
                <a:gd name="T25" fmla="*/ 1579908 h 552"/>
                <a:gd name="T26" fmla="*/ 2545851 w 808"/>
                <a:gd name="T27" fmla="*/ 1824417 h 552"/>
                <a:gd name="T28" fmla="*/ 2835409 w 808"/>
                <a:gd name="T29" fmla="*/ 1692758 h 552"/>
                <a:gd name="T30" fmla="*/ 3038475 w 808"/>
                <a:gd name="T31" fmla="*/ 932898 h 552"/>
                <a:gd name="T32" fmla="*/ 3019673 w 808"/>
                <a:gd name="T33" fmla="*/ 699673 h 552"/>
                <a:gd name="T34" fmla="*/ 2545851 w 808"/>
                <a:gd name="T35" fmla="*/ 173038 h 552"/>
                <a:gd name="T36" fmla="*/ 2218688 w 808"/>
                <a:gd name="T37" fmla="*/ 534159 h 552"/>
                <a:gd name="T38" fmla="*/ 1737346 w 808"/>
                <a:gd name="T39" fmla="*/ 0 h 5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8" h="552">
                  <a:moveTo>
                    <a:pt x="462" y="0"/>
                  </a:moveTo>
                  <a:cubicBezTo>
                    <a:pt x="358" y="115"/>
                    <a:pt x="358" y="115"/>
                    <a:pt x="358" y="115"/>
                  </a:cubicBezTo>
                  <a:cubicBezTo>
                    <a:pt x="256" y="2"/>
                    <a:pt x="256" y="2"/>
                    <a:pt x="256" y="2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2" y="199"/>
                    <a:pt x="0" y="223"/>
                    <a:pt x="0" y="248"/>
                  </a:cubicBezTo>
                  <a:cubicBezTo>
                    <a:pt x="0" y="369"/>
                    <a:pt x="53" y="478"/>
                    <a:pt x="137" y="552"/>
                  </a:cubicBezTo>
                  <a:cubicBezTo>
                    <a:pt x="168" y="536"/>
                    <a:pt x="195" y="507"/>
                    <a:pt x="219" y="475"/>
                  </a:cubicBezTo>
                  <a:cubicBezTo>
                    <a:pt x="231" y="479"/>
                    <a:pt x="243" y="482"/>
                    <a:pt x="256" y="482"/>
                  </a:cubicBezTo>
                  <a:cubicBezTo>
                    <a:pt x="294" y="482"/>
                    <a:pt x="329" y="458"/>
                    <a:pt x="360" y="426"/>
                  </a:cubicBezTo>
                  <a:cubicBezTo>
                    <a:pt x="390" y="457"/>
                    <a:pt x="425" y="480"/>
                    <a:pt x="462" y="480"/>
                  </a:cubicBezTo>
                  <a:cubicBezTo>
                    <a:pt x="501" y="480"/>
                    <a:pt x="538" y="454"/>
                    <a:pt x="570" y="420"/>
                  </a:cubicBezTo>
                  <a:cubicBezTo>
                    <a:pt x="601" y="456"/>
                    <a:pt x="637" y="485"/>
                    <a:pt x="677" y="485"/>
                  </a:cubicBezTo>
                  <a:cubicBezTo>
                    <a:pt x="704" y="485"/>
                    <a:pt x="730" y="471"/>
                    <a:pt x="754" y="450"/>
                  </a:cubicBezTo>
                  <a:cubicBezTo>
                    <a:pt x="788" y="391"/>
                    <a:pt x="808" y="322"/>
                    <a:pt x="808" y="248"/>
                  </a:cubicBezTo>
                  <a:cubicBezTo>
                    <a:pt x="808" y="227"/>
                    <a:pt x="806" y="206"/>
                    <a:pt x="803" y="186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590" y="142"/>
                    <a:pt x="590" y="142"/>
                    <a:pt x="590" y="142"/>
                  </a:cubicBezTo>
                  <a:cubicBezTo>
                    <a:pt x="462" y="0"/>
                    <a:pt x="462" y="0"/>
                    <a:pt x="462" y="0"/>
                  </a:cubicBezTo>
                </a:path>
              </a:pathLst>
            </a:custGeom>
            <a:solidFill>
              <a:srgbClr val="00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04" name="Freeform 726"/>
            <p:cNvSpPr/>
            <p:nvPr/>
          </p:nvSpPr>
          <p:spPr bwMode="auto">
            <a:xfrm>
              <a:off x="2054225" y="620712"/>
              <a:ext cx="330200" cy="217487"/>
            </a:xfrm>
            <a:custGeom>
              <a:avLst/>
              <a:gdLst>
                <a:gd name="T0" fmla="*/ 217632 w 88"/>
                <a:gd name="T1" fmla="*/ 0 h 58"/>
                <a:gd name="T2" fmla="*/ 172605 w 88"/>
                <a:gd name="T3" fmla="*/ 29998 h 58"/>
                <a:gd name="T4" fmla="*/ 135082 w 88"/>
                <a:gd name="T5" fmla="*/ 11249 h 58"/>
                <a:gd name="T6" fmla="*/ 86302 w 88"/>
                <a:gd name="T7" fmla="*/ 52497 h 58"/>
                <a:gd name="T8" fmla="*/ 60036 w 88"/>
                <a:gd name="T9" fmla="*/ 44997 h 58"/>
                <a:gd name="T10" fmla="*/ 11257 w 88"/>
                <a:gd name="T11" fmla="*/ 97494 h 58"/>
                <a:gd name="T12" fmla="*/ 15009 w 88"/>
                <a:gd name="T13" fmla="*/ 119993 h 58"/>
                <a:gd name="T14" fmla="*/ 0 w 88"/>
                <a:gd name="T15" fmla="*/ 157491 h 58"/>
                <a:gd name="T16" fmla="*/ 52532 w 88"/>
                <a:gd name="T17" fmla="*/ 206238 h 58"/>
                <a:gd name="T18" fmla="*/ 78798 w 88"/>
                <a:gd name="T19" fmla="*/ 198738 h 58"/>
                <a:gd name="T20" fmla="*/ 116320 w 88"/>
                <a:gd name="T21" fmla="*/ 217487 h 58"/>
                <a:gd name="T22" fmla="*/ 161348 w 88"/>
                <a:gd name="T23" fmla="*/ 191239 h 58"/>
                <a:gd name="T24" fmla="*/ 202623 w 88"/>
                <a:gd name="T25" fmla="*/ 213737 h 58"/>
                <a:gd name="T26" fmla="*/ 243898 w 88"/>
                <a:gd name="T27" fmla="*/ 191239 h 58"/>
                <a:gd name="T28" fmla="*/ 273916 w 88"/>
                <a:gd name="T29" fmla="*/ 206238 h 58"/>
                <a:gd name="T30" fmla="*/ 326448 w 88"/>
                <a:gd name="T31" fmla="*/ 153741 h 58"/>
                <a:gd name="T32" fmla="*/ 315191 w 88"/>
                <a:gd name="T33" fmla="*/ 123743 h 58"/>
                <a:gd name="T34" fmla="*/ 330200 w 88"/>
                <a:gd name="T35" fmla="*/ 86245 h 58"/>
                <a:gd name="T36" fmla="*/ 277668 w 88"/>
                <a:gd name="T37" fmla="*/ 37498 h 58"/>
                <a:gd name="T38" fmla="*/ 266411 w 88"/>
                <a:gd name="T39" fmla="*/ 37498 h 58"/>
                <a:gd name="T40" fmla="*/ 217632 w 88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8" h="58">
                  <a:moveTo>
                    <a:pt x="58" y="0"/>
                  </a:moveTo>
                  <a:cubicBezTo>
                    <a:pt x="53" y="0"/>
                    <a:pt x="48" y="3"/>
                    <a:pt x="46" y="8"/>
                  </a:cubicBezTo>
                  <a:cubicBezTo>
                    <a:pt x="43" y="5"/>
                    <a:pt x="40" y="3"/>
                    <a:pt x="36" y="3"/>
                  </a:cubicBezTo>
                  <a:cubicBezTo>
                    <a:pt x="30" y="3"/>
                    <a:pt x="24" y="8"/>
                    <a:pt x="23" y="14"/>
                  </a:cubicBezTo>
                  <a:cubicBezTo>
                    <a:pt x="21" y="13"/>
                    <a:pt x="19" y="12"/>
                    <a:pt x="16" y="12"/>
                  </a:cubicBezTo>
                  <a:cubicBezTo>
                    <a:pt x="9" y="12"/>
                    <a:pt x="3" y="18"/>
                    <a:pt x="3" y="26"/>
                  </a:cubicBezTo>
                  <a:cubicBezTo>
                    <a:pt x="3" y="28"/>
                    <a:pt x="3" y="30"/>
                    <a:pt x="4" y="32"/>
                  </a:cubicBezTo>
                  <a:cubicBezTo>
                    <a:pt x="2" y="35"/>
                    <a:pt x="0" y="38"/>
                    <a:pt x="0" y="42"/>
                  </a:cubicBezTo>
                  <a:cubicBezTo>
                    <a:pt x="0" y="49"/>
                    <a:pt x="6" y="55"/>
                    <a:pt x="14" y="55"/>
                  </a:cubicBezTo>
                  <a:cubicBezTo>
                    <a:pt x="16" y="55"/>
                    <a:pt x="19" y="55"/>
                    <a:pt x="21" y="53"/>
                  </a:cubicBezTo>
                  <a:cubicBezTo>
                    <a:pt x="23" y="56"/>
                    <a:pt x="27" y="58"/>
                    <a:pt x="31" y="58"/>
                  </a:cubicBezTo>
                  <a:cubicBezTo>
                    <a:pt x="36" y="58"/>
                    <a:pt x="40" y="55"/>
                    <a:pt x="43" y="51"/>
                  </a:cubicBezTo>
                  <a:cubicBezTo>
                    <a:pt x="45" y="54"/>
                    <a:pt x="49" y="57"/>
                    <a:pt x="54" y="57"/>
                  </a:cubicBezTo>
                  <a:cubicBezTo>
                    <a:pt x="58" y="57"/>
                    <a:pt x="62" y="55"/>
                    <a:pt x="65" y="51"/>
                  </a:cubicBezTo>
                  <a:cubicBezTo>
                    <a:pt x="67" y="53"/>
                    <a:pt x="70" y="55"/>
                    <a:pt x="73" y="55"/>
                  </a:cubicBezTo>
                  <a:cubicBezTo>
                    <a:pt x="81" y="55"/>
                    <a:pt x="87" y="49"/>
                    <a:pt x="87" y="41"/>
                  </a:cubicBezTo>
                  <a:cubicBezTo>
                    <a:pt x="87" y="38"/>
                    <a:pt x="86" y="35"/>
                    <a:pt x="84" y="33"/>
                  </a:cubicBezTo>
                  <a:cubicBezTo>
                    <a:pt x="87" y="30"/>
                    <a:pt x="88" y="27"/>
                    <a:pt x="88" y="23"/>
                  </a:cubicBezTo>
                  <a:cubicBezTo>
                    <a:pt x="88" y="16"/>
                    <a:pt x="82" y="10"/>
                    <a:pt x="74" y="10"/>
                  </a:cubicBezTo>
                  <a:cubicBezTo>
                    <a:pt x="73" y="10"/>
                    <a:pt x="72" y="10"/>
                    <a:pt x="71" y="10"/>
                  </a:cubicBezTo>
                  <a:cubicBezTo>
                    <a:pt x="70" y="4"/>
                    <a:pt x="64" y="0"/>
                    <a:pt x="5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05" name="Freeform 732"/>
            <p:cNvSpPr/>
            <p:nvPr/>
          </p:nvSpPr>
          <p:spPr bwMode="auto">
            <a:xfrm>
              <a:off x="647700" y="134937"/>
              <a:ext cx="382588" cy="236537"/>
            </a:xfrm>
            <a:custGeom>
              <a:avLst/>
              <a:gdLst>
                <a:gd name="T0" fmla="*/ 243806 w 102"/>
                <a:gd name="T1" fmla="*/ 0 h 63"/>
                <a:gd name="T2" fmla="*/ 7502 w 102"/>
                <a:gd name="T3" fmla="*/ 135164 h 63"/>
                <a:gd name="T4" fmla="*/ 0 w 102"/>
                <a:gd name="T5" fmla="*/ 161446 h 63"/>
                <a:gd name="T6" fmla="*/ 60014 w 102"/>
                <a:gd name="T7" fmla="*/ 221519 h 63"/>
                <a:gd name="T8" fmla="*/ 97522 w 102"/>
                <a:gd name="T9" fmla="*/ 206501 h 63"/>
                <a:gd name="T10" fmla="*/ 146284 w 102"/>
                <a:gd name="T11" fmla="*/ 229028 h 63"/>
                <a:gd name="T12" fmla="*/ 195045 w 102"/>
                <a:gd name="T13" fmla="*/ 206501 h 63"/>
                <a:gd name="T14" fmla="*/ 247557 w 102"/>
                <a:gd name="T15" fmla="*/ 236537 h 63"/>
                <a:gd name="T16" fmla="*/ 288816 w 102"/>
                <a:gd name="T17" fmla="*/ 214010 h 63"/>
                <a:gd name="T18" fmla="*/ 322574 w 102"/>
                <a:gd name="T19" fmla="*/ 225273 h 63"/>
                <a:gd name="T20" fmla="*/ 382588 w 102"/>
                <a:gd name="T21" fmla="*/ 165200 h 63"/>
                <a:gd name="T22" fmla="*/ 363834 w 102"/>
                <a:gd name="T23" fmla="*/ 123900 h 63"/>
                <a:gd name="T24" fmla="*/ 371335 w 102"/>
                <a:gd name="T25" fmla="*/ 93864 h 63"/>
                <a:gd name="T26" fmla="*/ 311322 w 102"/>
                <a:gd name="T27" fmla="*/ 37546 h 63"/>
                <a:gd name="T28" fmla="*/ 281315 w 102"/>
                <a:gd name="T29" fmla="*/ 41300 h 63"/>
                <a:gd name="T30" fmla="*/ 243806 w 102"/>
                <a:gd name="T31" fmla="*/ 0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2" h="63">
                  <a:moveTo>
                    <a:pt x="65" y="0"/>
                  </a:moveTo>
                  <a:cubicBezTo>
                    <a:pt x="43" y="10"/>
                    <a:pt x="22" y="22"/>
                    <a:pt x="2" y="36"/>
                  </a:cubicBezTo>
                  <a:cubicBezTo>
                    <a:pt x="1" y="38"/>
                    <a:pt x="0" y="41"/>
                    <a:pt x="0" y="43"/>
                  </a:cubicBezTo>
                  <a:cubicBezTo>
                    <a:pt x="0" y="52"/>
                    <a:pt x="7" y="59"/>
                    <a:pt x="16" y="59"/>
                  </a:cubicBezTo>
                  <a:cubicBezTo>
                    <a:pt x="20" y="59"/>
                    <a:pt x="24" y="58"/>
                    <a:pt x="26" y="55"/>
                  </a:cubicBezTo>
                  <a:cubicBezTo>
                    <a:pt x="29" y="59"/>
                    <a:pt x="34" y="61"/>
                    <a:pt x="39" y="61"/>
                  </a:cubicBezTo>
                  <a:cubicBezTo>
                    <a:pt x="44" y="61"/>
                    <a:pt x="49" y="59"/>
                    <a:pt x="52" y="55"/>
                  </a:cubicBezTo>
                  <a:cubicBezTo>
                    <a:pt x="55" y="60"/>
                    <a:pt x="60" y="63"/>
                    <a:pt x="66" y="63"/>
                  </a:cubicBezTo>
                  <a:cubicBezTo>
                    <a:pt x="70" y="63"/>
                    <a:pt x="75" y="61"/>
                    <a:pt x="77" y="57"/>
                  </a:cubicBezTo>
                  <a:cubicBezTo>
                    <a:pt x="80" y="59"/>
                    <a:pt x="83" y="60"/>
                    <a:pt x="86" y="60"/>
                  </a:cubicBezTo>
                  <a:cubicBezTo>
                    <a:pt x="95" y="60"/>
                    <a:pt x="102" y="53"/>
                    <a:pt x="102" y="44"/>
                  </a:cubicBezTo>
                  <a:cubicBezTo>
                    <a:pt x="102" y="40"/>
                    <a:pt x="100" y="36"/>
                    <a:pt x="97" y="33"/>
                  </a:cubicBezTo>
                  <a:cubicBezTo>
                    <a:pt x="98" y="30"/>
                    <a:pt x="99" y="28"/>
                    <a:pt x="99" y="25"/>
                  </a:cubicBezTo>
                  <a:cubicBezTo>
                    <a:pt x="99" y="17"/>
                    <a:pt x="92" y="10"/>
                    <a:pt x="83" y="10"/>
                  </a:cubicBezTo>
                  <a:cubicBezTo>
                    <a:pt x="80" y="10"/>
                    <a:pt x="78" y="10"/>
                    <a:pt x="75" y="11"/>
                  </a:cubicBezTo>
                  <a:cubicBezTo>
                    <a:pt x="74" y="6"/>
                    <a:pt x="70" y="2"/>
                    <a:pt x="6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06" name="Oval 733"/>
            <p:cNvSpPr>
              <a:spLocks noChangeArrowheads="1"/>
            </p:cNvSpPr>
            <p:nvPr/>
          </p:nvSpPr>
          <p:spPr bwMode="auto">
            <a:xfrm>
              <a:off x="1887538" y="220662"/>
              <a:ext cx="293688" cy="298450"/>
            </a:xfrm>
            <a:prstGeom prst="ellipse">
              <a:avLst/>
            </a:prstGeom>
            <a:solidFill>
              <a:srgbClr val="FCB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607" name="Freeform 734"/>
            <p:cNvSpPr/>
            <p:nvPr/>
          </p:nvSpPr>
          <p:spPr bwMode="auto">
            <a:xfrm>
              <a:off x="541338" y="1876425"/>
              <a:ext cx="1944688" cy="200025"/>
            </a:xfrm>
            <a:custGeom>
              <a:avLst/>
              <a:gdLst>
                <a:gd name="T0" fmla="*/ 0 w 517"/>
                <a:gd name="T1" fmla="*/ 0 h 53"/>
                <a:gd name="T2" fmla="*/ 0 w 517"/>
                <a:gd name="T3" fmla="*/ 105674 h 53"/>
                <a:gd name="T4" fmla="*/ 82753 w 517"/>
                <a:gd name="T5" fmla="*/ 196251 h 53"/>
                <a:gd name="T6" fmla="*/ 82753 w 517"/>
                <a:gd name="T7" fmla="*/ 196251 h 53"/>
                <a:gd name="T8" fmla="*/ 1846889 w 517"/>
                <a:gd name="T9" fmla="*/ 200025 h 53"/>
                <a:gd name="T10" fmla="*/ 1940927 w 517"/>
                <a:gd name="T11" fmla="*/ 94351 h 53"/>
                <a:gd name="T12" fmla="*/ 1940927 w 517"/>
                <a:gd name="T13" fmla="*/ 11322 h 53"/>
                <a:gd name="T14" fmla="*/ 0 w 517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7" h="53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41"/>
                    <a:pt x="10" y="51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466" y="53"/>
                    <a:pt x="491" y="53"/>
                  </a:cubicBezTo>
                  <a:cubicBezTo>
                    <a:pt x="517" y="53"/>
                    <a:pt x="516" y="38"/>
                    <a:pt x="516" y="25"/>
                  </a:cubicBezTo>
                  <a:cubicBezTo>
                    <a:pt x="516" y="12"/>
                    <a:pt x="516" y="3"/>
                    <a:pt x="516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95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08" name="Freeform 735"/>
            <p:cNvSpPr/>
            <p:nvPr/>
          </p:nvSpPr>
          <p:spPr bwMode="auto">
            <a:xfrm>
              <a:off x="2054225" y="1362075"/>
              <a:ext cx="338138" cy="266700"/>
            </a:xfrm>
            <a:custGeom>
              <a:avLst/>
              <a:gdLst>
                <a:gd name="T0" fmla="*/ 0 w 90"/>
                <a:gd name="T1" fmla="*/ 266700 h 71"/>
                <a:gd name="T2" fmla="*/ 0 w 90"/>
                <a:gd name="T3" fmla="*/ 18782 h 71"/>
                <a:gd name="T4" fmla="*/ 202883 w 90"/>
                <a:gd name="T5" fmla="*/ 63858 h 71"/>
                <a:gd name="T6" fmla="*/ 338138 w 90"/>
                <a:gd name="T7" fmla="*/ 266700 h 71"/>
                <a:gd name="T8" fmla="*/ 0 w 90"/>
                <a:gd name="T9" fmla="*/ 26670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71">
                  <a:moveTo>
                    <a:pt x="0" y="7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4" y="0"/>
                    <a:pt x="54" y="17"/>
                  </a:cubicBezTo>
                  <a:cubicBezTo>
                    <a:pt x="85" y="34"/>
                    <a:pt x="90" y="71"/>
                    <a:pt x="90" y="7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09" name="Freeform 736"/>
            <p:cNvSpPr/>
            <p:nvPr/>
          </p:nvSpPr>
          <p:spPr bwMode="auto">
            <a:xfrm>
              <a:off x="782638" y="1247775"/>
              <a:ext cx="338138" cy="98425"/>
            </a:xfrm>
            <a:custGeom>
              <a:avLst/>
              <a:gdLst>
                <a:gd name="T0" fmla="*/ 338138 w 90"/>
                <a:gd name="T1" fmla="*/ 49213 h 26"/>
                <a:gd name="T2" fmla="*/ 296810 w 90"/>
                <a:gd name="T3" fmla="*/ 98425 h 26"/>
                <a:gd name="T4" fmla="*/ 41328 w 90"/>
                <a:gd name="T5" fmla="*/ 98425 h 26"/>
                <a:gd name="T6" fmla="*/ 0 w 90"/>
                <a:gd name="T7" fmla="*/ 49213 h 26"/>
                <a:gd name="T8" fmla="*/ 41328 w 90"/>
                <a:gd name="T9" fmla="*/ 0 h 26"/>
                <a:gd name="T10" fmla="*/ 296810 w 90"/>
                <a:gd name="T11" fmla="*/ 0 h 26"/>
                <a:gd name="T12" fmla="*/ 338138 w 90"/>
                <a:gd name="T13" fmla="*/ 49213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26">
                  <a:moveTo>
                    <a:pt x="90" y="13"/>
                  </a:moveTo>
                  <a:cubicBezTo>
                    <a:pt x="90" y="20"/>
                    <a:pt x="85" y="26"/>
                    <a:pt x="79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90" y="6"/>
                    <a:pt x="9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10" name="Freeform 737"/>
            <p:cNvSpPr/>
            <p:nvPr/>
          </p:nvSpPr>
          <p:spPr bwMode="auto">
            <a:xfrm>
              <a:off x="1631950" y="1247775"/>
              <a:ext cx="339725" cy="98425"/>
            </a:xfrm>
            <a:custGeom>
              <a:avLst/>
              <a:gdLst>
                <a:gd name="T0" fmla="*/ 339725 w 90"/>
                <a:gd name="T1" fmla="*/ 49213 h 26"/>
                <a:gd name="T2" fmla="*/ 298203 w 90"/>
                <a:gd name="T3" fmla="*/ 98425 h 26"/>
                <a:gd name="T4" fmla="*/ 41522 w 90"/>
                <a:gd name="T5" fmla="*/ 98425 h 26"/>
                <a:gd name="T6" fmla="*/ 0 w 90"/>
                <a:gd name="T7" fmla="*/ 49213 h 26"/>
                <a:gd name="T8" fmla="*/ 41522 w 90"/>
                <a:gd name="T9" fmla="*/ 0 h 26"/>
                <a:gd name="T10" fmla="*/ 298203 w 90"/>
                <a:gd name="T11" fmla="*/ 0 h 26"/>
                <a:gd name="T12" fmla="*/ 339725 w 90"/>
                <a:gd name="T13" fmla="*/ 49213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26">
                  <a:moveTo>
                    <a:pt x="90" y="13"/>
                  </a:moveTo>
                  <a:cubicBezTo>
                    <a:pt x="90" y="20"/>
                    <a:pt x="85" y="26"/>
                    <a:pt x="79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90" y="6"/>
                    <a:pt x="9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11" name="Freeform 738"/>
            <p:cNvSpPr>
              <a:spLocks noEditPoints="1"/>
            </p:cNvSpPr>
            <p:nvPr/>
          </p:nvSpPr>
          <p:spPr bwMode="auto">
            <a:xfrm>
              <a:off x="541338" y="1293812"/>
              <a:ext cx="1966913" cy="598487"/>
            </a:xfrm>
            <a:custGeom>
              <a:avLst/>
              <a:gdLst>
                <a:gd name="T0" fmla="*/ 1940587 w 523"/>
                <a:gd name="T1" fmla="*/ 331238 h 159"/>
                <a:gd name="T2" fmla="*/ 1572026 w 523"/>
                <a:gd name="T3" fmla="*/ 3764 h 159"/>
                <a:gd name="T4" fmla="*/ 1511853 w 523"/>
                <a:gd name="T5" fmla="*/ 3764 h 159"/>
                <a:gd name="T6" fmla="*/ 1511853 w 523"/>
                <a:gd name="T7" fmla="*/ 0 h 159"/>
                <a:gd name="T8" fmla="*/ 135390 w 523"/>
                <a:gd name="T9" fmla="*/ 3764 h 159"/>
                <a:gd name="T10" fmla="*/ 120346 w 523"/>
                <a:gd name="T11" fmla="*/ 3764 h 159"/>
                <a:gd name="T12" fmla="*/ 90260 w 523"/>
                <a:gd name="T13" fmla="*/ 3764 h 159"/>
                <a:gd name="T14" fmla="*/ 0 w 523"/>
                <a:gd name="T15" fmla="*/ 94102 h 159"/>
                <a:gd name="T16" fmla="*/ 0 w 523"/>
                <a:gd name="T17" fmla="*/ 590959 h 159"/>
                <a:gd name="T18" fmla="*/ 1940587 w 523"/>
                <a:gd name="T19" fmla="*/ 598487 h 159"/>
                <a:gd name="T20" fmla="*/ 1940587 w 523"/>
                <a:gd name="T21" fmla="*/ 331238 h 159"/>
                <a:gd name="T22" fmla="*/ 1511853 w 523"/>
                <a:gd name="T23" fmla="*/ 335002 h 159"/>
                <a:gd name="T24" fmla="*/ 1511853 w 523"/>
                <a:gd name="T25" fmla="*/ 86574 h 159"/>
                <a:gd name="T26" fmla="*/ 1714938 w 523"/>
                <a:gd name="T27" fmla="*/ 131742 h 159"/>
                <a:gd name="T28" fmla="*/ 1850327 w 523"/>
                <a:gd name="T29" fmla="*/ 335002 h 159"/>
                <a:gd name="T30" fmla="*/ 1511853 w 523"/>
                <a:gd name="T31" fmla="*/ 335002 h 1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3" h="159">
                  <a:moveTo>
                    <a:pt x="516" y="88"/>
                  </a:moveTo>
                  <a:cubicBezTo>
                    <a:pt x="506" y="40"/>
                    <a:pt x="468" y="1"/>
                    <a:pt x="418" y="1"/>
                  </a:cubicBezTo>
                  <a:cubicBezTo>
                    <a:pt x="411" y="1"/>
                    <a:pt x="407" y="1"/>
                    <a:pt x="402" y="1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1"/>
                    <a:pt x="32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1" y="1"/>
                    <a:pt x="0" y="11"/>
                    <a:pt x="0" y="2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16" y="159"/>
                    <a:pt x="516" y="159"/>
                    <a:pt x="516" y="159"/>
                  </a:cubicBezTo>
                  <a:cubicBezTo>
                    <a:pt x="516" y="159"/>
                    <a:pt x="523" y="106"/>
                    <a:pt x="516" y="88"/>
                  </a:cubicBezTo>
                  <a:close/>
                  <a:moveTo>
                    <a:pt x="402" y="89"/>
                  </a:moveTo>
                  <a:cubicBezTo>
                    <a:pt x="402" y="23"/>
                    <a:pt x="402" y="23"/>
                    <a:pt x="402" y="23"/>
                  </a:cubicBezTo>
                  <a:cubicBezTo>
                    <a:pt x="402" y="23"/>
                    <a:pt x="426" y="18"/>
                    <a:pt x="456" y="35"/>
                  </a:cubicBezTo>
                  <a:cubicBezTo>
                    <a:pt x="487" y="52"/>
                    <a:pt x="492" y="89"/>
                    <a:pt x="492" y="89"/>
                  </a:cubicBezTo>
                  <a:lnTo>
                    <a:pt x="402" y="89"/>
                  </a:lnTo>
                  <a:close/>
                </a:path>
              </a:pathLst>
            </a:custGeom>
            <a:solidFill>
              <a:srgbClr val="FCB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12" name="Rectangle 739"/>
            <p:cNvSpPr>
              <a:spLocks noChangeArrowheads="1"/>
            </p:cNvSpPr>
            <p:nvPr/>
          </p:nvSpPr>
          <p:spPr bwMode="auto">
            <a:xfrm>
              <a:off x="1738313" y="1379537"/>
              <a:ext cx="236538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613" name="Rectangle 740"/>
            <p:cNvSpPr>
              <a:spLocks noChangeArrowheads="1"/>
            </p:cNvSpPr>
            <p:nvPr/>
          </p:nvSpPr>
          <p:spPr bwMode="auto">
            <a:xfrm>
              <a:off x="1458913" y="1379537"/>
              <a:ext cx="238125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614" name="Rectangle 741"/>
            <p:cNvSpPr>
              <a:spLocks noChangeArrowheads="1"/>
            </p:cNvSpPr>
            <p:nvPr/>
          </p:nvSpPr>
          <p:spPr bwMode="auto">
            <a:xfrm>
              <a:off x="1177925" y="1379537"/>
              <a:ext cx="236538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615" name="Rectangle 742"/>
            <p:cNvSpPr>
              <a:spLocks noChangeArrowheads="1"/>
            </p:cNvSpPr>
            <p:nvPr/>
          </p:nvSpPr>
          <p:spPr bwMode="auto">
            <a:xfrm>
              <a:off x="898525" y="1379537"/>
              <a:ext cx="238125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616" name="Rectangle 743"/>
            <p:cNvSpPr>
              <a:spLocks noChangeArrowheads="1"/>
            </p:cNvSpPr>
            <p:nvPr/>
          </p:nvSpPr>
          <p:spPr bwMode="auto">
            <a:xfrm>
              <a:off x="617538" y="1379537"/>
              <a:ext cx="236538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617" name="Freeform 744"/>
            <p:cNvSpPr>
              <a:spLocks noEditPoints="1"/>
            </p:cNvSpPr>
            <p:nvPr/>
          </p:nvSpPr>
          <p:spPr bwMode="auto">
            <a:xfrm>
              <a:off x="1971675" y="1862137"/>
              <a:ext cx="387350" cy="382587"/>
            </a:xfrm>
            <a:custGeom>
              <a:avLst/>
              <a:gdLst>
                <a:gd name="T0" fmla="*/ 0 w 103"/>
                <a:gd name="T1" fmla="*/ 191294 h 102"/>
                <a:gd name="T2" fmla="*/ 191795 w 103"/>
                <a:gd name="T3" fmla="*/ 382587 h 102"/>
                <a:gd name="T4" fmla="*/ 387350 w 103"/>
                <a:gd name="T5" fmla="*/ 191294 h 102"/>
                <a:gd name="T6" fmla="*/ 191795 w 103"/>
                <a:gd name="T7" fmla="*/ 0 h 102"/>
                <a:gd name="T8" fmla="*/ 0 w 103"/>
                <a:gd name="T9" fmla="*/ 191294 h 102"/>
                <a:gd name="T10" fmla="*/ 116581 w 103"/>
                <a:gd name="T11" fmla="*/ 191294 h 102"/>
                <a:gd name="T12" fmla="*/ 191795 w 103"/>
                <a:gd name="T13" fmla="*/ 112526 h 102"/>
                <a:gd name="T14" fmla="*/ 270769 w 103"/>
                <a:gd name="T15" fmla="*/ 191294 h 102"/>
                <a:gd name="T16" fmla="*/ 191795 w 103"/>
                <a:gd name="T17" fmla="*/ 270061 h 102"/>
                <a:gd name="T18" fmla="*/ 116581 w 103"/>
                <a:gd name="T19" fmla="*/ 191294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02">
                  <a:moveTo>
                    <a:pt x="0" y="51"/>
                  </a:moveTo>
                  <a:cubicBezTo>
                    <a:pt x="0" y="79"/>
                    <a:pt x="23" y="102"/>
                    <a:pt x="51" y="102"/>
                  </a:cubicBezTo>
                  <a:cubicBezTo>
                    <a:pt x="80" y="102"/>
                    <a:pt x="103" y="79"/>
                    <a:pt x="103" y="51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lose/>
                  <a:moveTo>
                    <a:pt x="31" y="51"/>
                  </a:moveTo>
                  <a:cubicBezTo>
                    <a:pt x="31" y="40"/>
                    <a:pt x="40" y="30"/>
                    <a:pt x="51" y="30"/>
                  </a:cubicBezTo>
                  <a:cubicBezTo>
                    <a:pt x="63" y="30"/>
                    <a:pt x="72" y="40"/>
                    <a:pt x="72" y="51"/>
                  </a:cubicBezTo>
                  <a:cubicBezTo>
                    <a:pt x="72" y="63"/>
                    <a:pt x="63" y="72"/>
                    <a:pt x="51" y="72"/>
                  </a:cubicBezTo>
                  <a:cubicBezTo>
                    <a:pt x="40" y="72"/>
                    <a:pt x="31" y="63"/>
                    <a:pt x="31" y="5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18" name="Oval 745"/>
            <p:cNvSpPr>
              <a:spLocks noChangeArrowheads="1"/>
            </p:cNvSpPr>
            <p:nvPr/>
          </p:nvSpPr>
          <p:spPr bwMode="auto">
            <a:xfrm>
              <a:off x="2087563" y="1974850"/>
              <a:ext cx="153988" cy="1571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619" name="Freeform 746"/>
            <p:cNvSpPr>
              <a:spLocks noEditPoints="1"/>
            </p:cNvSpPr>
            <p:nvPr/>
          </p:nvSpPr>
          <p:spPr bwMode="auto">
            <a:xfrm>
              <a:off x="669925" y="1862137"/>
              <a:ext cx="387350" cy="382587"/>
            </a:xfrm>
            <a:custGeom>
              <a:avLst/>
              <a:gdLst>
                <a:gd name="T0" fmla="*/ 0 w 103"/>
                <a:gd name="T1" fmla="*/ 191294 h 102"/>
                <a:gd name="T2" fmla="*/ 195555 w 103"/>
                <a:gd name="T3" fmla="*/ 382587 h 102"/>
                <a:gd name="T4" fmla="*/ 387350 w 103"/>
                <a:gd name="T5" fmla="*/ 191294 h 102"/>
                <a:gd name="T6" fmla="*/ 195555 w 103"/>
                <a:gd name="T7" fmla="*/ 0 h 102"/>
                <a:gd name="T8" fmla="*/ 0 w 103"/>
                <a:gd name="T9" fmla="*/ 191294 h 102"/>
                <a:gd name="T10" fmla="*/ 116581 w 103"/>
                <a:gd name="T11" fmla="*/ 191294 h 102"/>
                <a:gd name="T12" fmla="*/ 195555 w 103"/>
                <a:gd name="T13" fmla="*/ 112526 h 102"/>
                <a:gd name="T14" fmla="*/ 274530 w 103"/>
                <a:gd name="T15" fmla="*/ 191294 h 102"/>
                <a:gd name="T16" fmla="*/ 195555 w 103"/>
                <a:gd name="T17" fmla="*/ 270061 h 102"/>
                <a:gd name="T18" fmla="*/ 116581 w 103"/>
                <a:gd name="T19" fmla="*/ 191294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02">
                  <a:moveTo>
                    <a:pt x="0" y="51"/>
                  </a:moveTo>
                  <a:cubicBezTo>
                    <a:pt x="0" y="79"/>
                    <a:pt x="23" y="102"/>
                    <a:pt x="52" y="102"/>
                  </a:cubicBezTo>
                  <a:cubicBezTo>
                    <a:pt x="80" y="102"/>
                    <a:pt x="103" y="79"/>
                    <a:pt x="103" y="51"/>
                  </a:cubicBez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lose/>
                  <a:moveTo>
                    <a:pt x="31" y="51"/>
                  </a:moveTo>
                  <a:cubicBezTo>
                    <a:pt x="31" y="40"/>
                    <a:pt x="40" y="30"/>
                    <a:pt x="52" y="30"/>
                  </a:cubicBezTo>
                  <a:cubicBezTo>
                    <a:pt x="63" y="30"/>
                    <a:pt x="73" y="40"/>
                    <a:pt x="73" y="51"/>
                  </a:cubicBezTo>
                  <a:cubicBezTo>
                    <a:pt x="73" y="63"/>
                    <a:pt x="63" y="72"/>
                    <a:pt x="52" y="72"/>
                  </a:cubicBezTo>
                  <a:cubicBezTo>
                    <a:pt x="40" y="72"/>
                    <a:pt x="31" y="63"/>
                    <a:pt x="31" y="5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20" name="Oval 747"/>
            <p:cNvSpPr>
              <a:spLocks noChangeArrowheads="1"/>
            </p:cNvSpPr>
            <p:nvPr/>
          </p:nvSpPr>
          <p:spPr bwMode="auto">
            <a:xfrm>
              <a:off x="785813" y="1974850"/>
              <a:ext cx="158750" cy="1571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621" name="Oval 748"/>
            <p:cNvSpPr>
              <a:spLocks noChangeArrowheads="1"/>
            </p:cNvSpPr>
            <p:nvPr/>
          </p:nvSpPr>
          <p:spPr bwMode="auto">
            <a:xfrm>
              <a:off x="2414588" y="1700212"/>
              <a:ext cx="12065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2" name="图片 1" descr="QQ图片201710241153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0650" y="1047750"/>
            <a:ext cx="6355080" cy="4766310"/>
          </a:xfrm>
          <a:prstGeom prst="rect">
            <a:avLst/>
          </a:prstGeom>
        </p:spPr>
      </p:pic>
      <p:grpSp>
        <p:nvGrpSpPr>
          <p:cNvPr id="45062" name="组合 955"/>
          <p:cNvGrpSpPr/>
          <p:nvPr/>
        </p:nvGrpSpPr>
        <p:grpSpPr bwMode="auto">
          <a:xfrm>
            <a:off x="232093" y="2506663"/>
            <a:ext cx="1096962" cy="1100137"/>
            <a:chOff x="0" y="0"/>
            <a:chExt cx="3038475" cy="3046413"/>
          </a:xfrm>
        </p:grpSpPr>
        <p:sp>
          <p:nvSpPr>
            <p:cNvPr id="45549" name="Oval 793"/>
            <p:cNvSpPr>
              <a:spLocks noChangeArrowheads="1"/>
            </p:cNvSpPr>
            <p:nvPr/>
          </p:nvSpPr>
          <p:spPr bwMode="auto">
            <a:xfrm>
              <a:off x="0" y="0"/>
              <a:ext cx="3038475" cy="3046413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550" name="Freeform 794"/>
            <p:cNvSpPr/>
            <p:nvPr/>
          </p:nvSpPr>
          <p:spPr bwMode="auto">
            <a:xfrm>
              <a:off x="0" y="471488"/>
              <a:ext cx="3038475" cy="1878013"/>
            </a:xfrm>
            <a:custGeom>
              <a:avLst/>
              <a:gdLst>
                <a:gd name="T0" fmla="*/ 1327453 w 808"/>
                <a:gd name="T1" fmla="*/ 0 h 499"/>
                <a:gd name="T2" fmla="*/ 1128147 w 808"/>
                <a:gd name="T3" fmla="*/ 402700 h 499"/>
                <a:gd name="T4" fmla="*/ 962685 w 808"/>
                <a:gd name="T5" fmla="*/ 176887 h 499"/>
                <a:gd name="T6" fmla="*/ 752098 w 808"/>
                <a:gd name="T7" fmla="*/ 594641 h 499"/>
                <a:gd name="T8" fmla="*/ 511426 w 808"/>
                <a:gd name="T9" fmla="*/ 267212 h 499"/>
                <a:gd name="T10" fmla="*/ 323402 w 808"/>
                <a:gd name="T11" fmla="*/ 643568 h 499"/>
                <a:gd name="T12" fmla="*/ 184264 w 808"/>
                <a:gd name="T13" fmla="*/ 455390 h 499"/>
                <a:gd name="T14" fmla="*/ 26323 w 808"/>
                <a:gd name="T15" fmla="*/ 771528 h 499"/>
                <a:gd name="T16" fmla="*/ 0 w 808"/>
                <a:gd name="T17" fmla="*/ 1050031 h 499"/>
                <a:gd name="T18" fmla="*/ 244432 w 808"/>
                <a:gd name="T19" fmla="*/ 1878013 h 499"/>
                <a:gd name="T20" fmla="*/ 1233440 w 808"/>
                <a:gd name="T21" fmla="*/ 1870486 h 499"/>
                <a:gd name="T22" fmla="*/ 1098063 w 808"/>
                <a:gd name="T23" fmla="*/ 1689835 h 499"/>
                <a:gd name="T24" fmla="*/ 1560603 w 808"/>
                <a:gd name="T25" fmla="*/ 1686072 h 499"/>
                <a:gd name="T26" fmla="*/ 1496675 w 808"/>
                <a:gd name="T27" fmla="*/ 1599510 h 499"/>
                <a:gd name="T28" fmla="*/ 1673418 w 808"/>
                <a:gd name="T29" fmla="*/ 1595747 h 499"/>
                <a:gd name="T30" fmla="*/ 1643334 w 808"/>
                <a:gd name="T31" fmla="*/ 1659727 h 499"/>
                <a:gd name="T32" fmla="*/ 2192365 w 808"/>
                <a:gd name="T33" fmla="*/ 1655963 h 499"/>
                <a:gd name="T34" fmla="*/ 2177323 w 808"/>
                <a:gd name="T35" fmla="*/ 1686072 h 499"/>
                <a:gd name="T36" fmla="*/ 2903097 w 808"/>
                <a:gd name="T37" fmla="*/ 1678545 h 499"/>
                <a:gd name="T38" fmla="*/ 3038475 w 808"/>
                <a:gd name="T39" fmla="*/ 1050031 h 499"/>
                <a:gd name="T40" fmla="*/ 2857972 w 808"/>
                <a:gd name="T41" fmla="*/ 327429 h 499"/>
                <a:gd name="T42" fmla="*/ 2684989 w 808"/>
                <a:gd name="T43" fmla="*/ 669912 h 499"/>
                <a:gd name="T44" fmla="*/ 2357827 w 808"/>
                <a:gd name="T45" fmla="*/ 229577 h 499"/>
                <a:gd name="T46" fmla="*/ 2271335 w 808"/>
                <a:gd name="T47" fmla="*/ 402700 h 499"/>
                <a:gd name="T48" fmla="*/ 2015622 w 808"/>
                <a:gd name="T49" fmla="*/ 56453 h 499"/>
                <a:gd name="T50" fmla="*/ 1756148 w 808"/>
                <a:gd name="T51" fmla="*/ 575824 h 499"/>
                <a:gd name="T52" fmla="*/ 1327453 w 808"/>
                <a:gd name="T53" fmla="*/ 0 h 4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08" h="499">
                  <a:moveTo>
                    <a:pt x="353" y="0"/>
                  </a:moveTo>
                  <a:cubicBezTo>
                    <a:pt x="300" y="107"/>
                    <a:pt x="300" y="107"/>
                    <a:pt x="300" y="107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7" y="205"/>
                    <a:pt x="7" y="205"/>
                    <a:pt x="7" y="205"/>
                  </a:cubicBezTo>
                  <a:cubicBezTo>
                    <a:pt x="3" y="229"/>
                    <a:pt x="0" y="254"/>
                    <a:pt x="0" y="279"/>
                  </a:cubicBezTo>
                  <a:cubicBezTo>
                    <a:pt x="0" y="360"/>
                    <a:pt x="24" y="436"/>
                    <a:pt x="65" y="499"/>
                  </a:cubicBezTo>
                  <a:cubicBezTo>
                    <a:pt x="328" y="497"/>
                    <a:pt x="328" y="497"/>
                    <a:pt x="328" y="4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415" y="448"/>
                    <a:pt x="415" y="448"/>
                    <a:pt x="415" y="448"/>
                  </a:cubicBezTo>
                  <a:cubicBezTo>
                    <a:pt x="398" y="425"/>
                    <a:pt x="398" y="425"/>
                    <a:pt x="398" y="425"/>
                  </a:cubicBezTo>
                  <a:cubicBezTo>
                    <a:pt x="445" y="424"/>
                    <a:pt x="445" y="424"/>
                    <a:pt x="445" y="424"/>
                  </a:cubicBezTo>
                  <a:cubicBezTo>
                    <a:pt x="437" y="441"/>
                    <a:pt x="437" y="441"/>
                    <a:pt x="437" y="441"/>
                  </a:cubicBezTo>
                  <a:cubicBezTo>
                    <a:pt x="583" y="440"/>
                    <a:pt x="583" y="440"/>
                    <a:pt x="583" y="440"/>
                  </a:cubicBezTo>
                  <a:cubicBezTo>
                    <a:pt x="579" y="448"/>
                    <a:pt x="579" y="448"/>
                    <a:pt x="579" y="448"/>
                  </a:cubicBezTo>
                  <a:cubicBezTo>
                    <a:pt x="772" y="446"/>
                    <a:pt x="772" y="446"/>
                    <a:pt x="772" y="446"/>
                  </a:cubicBezTo>
                  <a:cubicBezTo>
                    <a:pt x="795" y="395"/>
                    <a:pt x="808" y="339"/>
                    <a:pt x="808" y="279"/>
                  </a:cubicBezTo>
                  <a:cubicBezTo>
                    <a:pt x="808" y="210"/>
                    <a:pt x="791" y="144"/>
                    <a:pt x="760" y="87"/>
                  </a:cubicBezTo>
                  <a:cubicBezTo>
                    <a:pt x="714" y="178"/>
                    <a:pt x="714" y="178"/>
                    <a:pt x="714" y="178"/>
                  </a:cubicBezTo>
                  <a:cubicBezTo>
                    <a:pt x="627" y="61"/>
                    <a:pt x="627" y="61"/>
                    <a:pt x="627" y="61"/>
                  </a:cubicBezTo>
                  <a:cubicBezTo>
                    <a:pt x="604" y="107"/>
                    <a:pt x="604" y="107"/>
                    <a:pt x="604" y="107"/>
                  </a:cubicBezTo>
                  <a:cubicBezTo>
                    <a:pt x="536" y="15"/>
                    <a:pt x="536" y="15"/>
                    <a:pt x="536" y="15"/>
                  </a:cubicBezTo>
                  <a:cubicBezTo>
                    <a:pt x="467" y="153"/>
                    <a:pt x="467" y="153"/>
                    <a:pt x="467" y="153"/>
                  </a:cubicBezTo>
                  <a:cubicBezTo>
                    <a:pt x="353" y="0"/>
                    <a:pt x="353" y="0"/>
                    <a:pt x="353" y="0"/>
                  </a:cubicBezTo>
                </a:path>
              </a:pathLst>
            </a:custGeom>
            <a:solidFill>
              <a:srgbClr val="00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51" name="Freeform 795"/>
            <p:cNvSpPr/>
            <p:nvPr/>
          </p:nvSpPr>
          <p:spPr bwMode="auto">
            <a:xfrm>
              <a:off x="681037" y="331788"/>
              <a:ext cx="2003425" cy="1882775"/>
            </a:xfrm>
            <a:custGeom>
              <a:avLst/>
              <a:gdLst>
                <a:gd name="T0" fmla="*/ 0 w 1262"/>
                <a:gd name="T1" fmla="*/ 1882775 h 1186"/>
                <a:gd name="T2" fmla="*/ 1022350 w 1262"/>
                <a:gd name="T3" fmla="*/ 0 h 1186"/>
                <a:gd name="T4" fmla="*/ 2003425 w 1262"/>
                <a:gd name="T5" fmla="*/ 1844675 h 1186"/>
                <a:gd name="T6" fmla="*/ 0 w 1262"/>
                <a:gd name="T7" fmla="*/ 1882775 h 11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2" h="1186">
                  <a:moveTo>
                    <a:pt x="0" y="1186"/>
                  </a:moveTo>
                  <a:lnTo>
                    <a:pt x="644" y="0"/>
                  </a:lnTo>
                  <a:lnTo>
                    <a:pt x="1262" y="1162"/>
                  </a:lnTo>
                  <a:lnTo>
                    <a:pt x="0" y="1186"/>
                  </a:lnTo>
                  <a:close/>
                </a:path>
              </a:pathLst>
            </a:custGeom>
            <a:solidFill>
              <a:srgbClr val="595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52" name="Freeform 796"/>
            <p:cNvSpPr/>
            <p:nvPr/>
          </p:nvSpPr>
          <p:spPr bwMode="auto">
            <a:xfrm>
              <a:off x="1293812" y="271463"/>
              <a:ext cx="774700" cy="806450"/>
            </a:xfrm>
            <a:custGeom>
              <a:avLst/>
              <a:gdLst>
                <a:gd name="T0" fmla="*/ 654358 w 206"/>
                <a:gd name="T1" fmla="*/ 471057 h 214"/>
                <a:gd name="T2" fmla="*/ 391111 w 206"/>
                <a:gd name="T3" fmla="*/ 0 h 214"/>
                <a:gd name="T4" fmla="*/ 165470 w 206"/>
                <a:gd name="T5" fmla="*/ 452215 h 214"/>
                <a:gd name="T6" fmla="*/ 124102 w 206"/>
                <a:gd name="T7" fmla="*/ 444678 h 214"/>
                <a:gd name="T8" fmla="*/ 0 w 206"/>
                <a:gd name="T9" fmla="*/ 569037 h 214"/>
                <a:gd name="T10" fmla="*/ 124102 w 206"/>
                <a:gd name="T11" fmla="*/ 693396 h 214"/>
                <a:gd name="T12" fmla="*/ 154188 w 206"/>
                <a:gd name="T13" fmla="*/ 689628 h 214"/>
                <a:gd name="T14" fmla="*/ 278290 w 206"/>
                <a:gd name="T15" fmla="*/ 806450 h 214"/>
                <a:gd name="T16" fmla="*/ 376068 w 206"/>
                <a:gd name="T17" fmla="*/ 757460 h 214"/>
                <a:gd name="T18" fmla="*/ 470085 w 206"/>
                <a:gd name="T19" fmla="*/ 798913 h 214"/>
                <a:gd name="T20" fmla="*/ 590427 w 206"/>
                <a:gd name="T21" fmla="*/ 708470 h 214"/>
                <a:gd name="T22" fmla="*/ 650598 w 206"/>
                <a:gd name="T23" fmla="*/ 719775 h 214"/>
                <a:gd name="T24" fmla="*/ 774700 w 206"/>
                <a:gd name="T25" fmla="*/ 595416 h 214"/>
                <a:gd name="T26" fmla="*/ 654358 w 206"/>
                <a:gd name="T27" fmla="*/ 471057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" h="214">
                  <a:moveTo>
                    <a:pt x="174" y="125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1" y="118"/>
                    <a:pt x="37" y="118"/>
                    <a:pt x="33" y="118"/>
                  </a:cubicBezTo>
                  <a:cubicBezTo>
                    <a:pt x="15" y="118"/>
                    <a:pt x="0" y="132"/>
                    <a:pt x="0" y="151"/>
                  </a:cubicBezTo>
                  <a:cubicBezTo>
                    <a:pt x="0" y="169"/>
                    <a:pt x="15" y="184"/>
                    <a:pt x="33" y="184"/>
                  </a:cubicBezTo>
                  <a:cubicBezTo>
                    <a:pt x="36" y="184"/>
                    <a:pt x="38" y="183"/>
                    <a:pt x="41" y="183"/>
                  </a:cubicBezTo>
                  <a:cubicBezTo>
                    <a:pt x="41" y="200"/>
                    <a:pt x="56" y="214"/>
                    <a:pt x="74" y="214"/>
                  </a:cubicBezTo>
                  <a:cubicBezTo>
                    <a:pt x="85" y="214"/>
                    <a:pt x="94" y="209"/>
                    <a:pt x="100" y="201"/>
                  </a:cubicBezTo>
                  <a:cubicBezTo>
                    <a:pt x="106" y="208"/>
                    <a:pt x="115" y="212"/>
                    <a:pt x="125" y="212"/>
                  </a:cubicBezTo>
                  <a:cubicBezTo>
                    <a:pt x="141" y="212"/>
                    <a:pt x="154" y="202"/>
                    <a:pt x="157" y="188"/>
                  </a:cubicBezTo>
                  <a:cubicBezTo>
                    <a:pt x="162" y="190"/>
                    <a:pt x="167" y="191"/>
                    <a:pt x="173" y="191"/>
                  </a:cubicBezTo>
                  <a:cubicBezTo>
                    <a:pt x="191" y="191"/>
                    <a:pt x="206" y="177"/>
                    <a:pt x="206" y="158"/>
                  </a:cubicBezTo>
                  <a:cubicBezTo>
                    <a:pt x="206" y="141"/>
                    <a:pt x="192" y="126"/>
                    <a:pt x="174" y="12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53" name="Rectangle 805"/>
            <p:cNvSpPr>
              <a:spLocks noChangeArrowheads="1"/>
            </p:cNvSpPr>
            <p:nvPr/>
          </p:nvSpPr>
          <p:spPr bwMode="auto">
            <a:xfrm>
              <a:off x="2090737" y="2330450"/>
              <a:ext cx="266700" cy="60325"/>
            </a:xfrm>
            <a:prstGeom prst="rect">
              <a:avLst/>
            </a:pr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554" name="Oval 806"/>
            <p:cNvSpPr>
              <a:spLocks noChangeArrowheads="1"/>
            </p:cNvSpPr>
            <p:nvPr/>
          </p:nvSpPr>
          <p:spPr bwMode="auto">
            <a:xfrm>
              <a:off x="741362" y="2259013"/>
              <a:ext cx="101600" cy="106363"/>
            </a:xfrm>
            <a:prstGeom prst="ellipse">
              <a:avLst/>
            </a:pr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555" name="Freeform 807"/>
            <p:cNvSpPr/>
            <p:nvPr/>
          </p:nvSpPr>
          <p:spPr bwMode="auto">
            <a:xfrm>
              <a:off x="785812" y="1574800"/>
              <a:ext cx="1349375" cy="887413"/>
            </a:xfrm>
            <a:custGeom>
              <a:avLst/>
              <a:gdLst>
                <a:gd name="T0" fmla="*/ 1349375 w 359"/>
                <a:gd name="T1" fmla="*/ 808448 h 236"/>
                <a:gd name="T2" fmla="*/ 1270442 w 359"/>
                <a:gd name="T3" fmla="*/ 887413 h 236"/>
                <a:gd name="T4" fmla="*/ 75174 w 359"/>
                <a:gd name="T5" fmla="*/ 887413 h 236"/>
                <a:gd name="T6" fmla="*/ 0 w 359"/>
                <a:gd name="T7" fmla="*/ 808448 h 236"/>
                <a:gd name="T8" fmla="*/ 0 w 359"/>
                <a:gd name="T9" fmla="*/ 75204 h 236"/>
                <a:gd name="T10" fmla="*/ 75174 w 359"/>
                <a:gd name="T11" fmla="*/ 0 h 236"/>
                <a:gd name="T12" fmla="*/ 1270442 w 359"/>
                <a:gd name="T13" fmla="*/ 0 h 236"/>
                <a:gd name="T14" fmla="*/ 1349375 w 359"/>
                <a:gd name="T15" fmla="*/ 75204 h 236"/>
                <a:gd name="T16" fmla="*/ 1349375 w 359"/>
                <a:gd name="T17" fmla="*/ 808448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" h="236">
                  <a:moveTo>
                    <a:pt x="359" y="215"/>
                  </a:moveTo>
                  <a:cubicBezTo>
                    <a:pt x="359" y="227"/>
                    <a:pt x="350" y="236"/>
                    <a:pt x="338" y="236"/>
                  </a:cubicBezTo>
                  <a:cubicBezTo>
                    <a:pt x="20" y="236"/>
                    <a:pt x="20" y="236"/>
                    <a:pt x="20" y="236"/>
                  </a:cubicBezTo>
                  <a:cubicBezTo>
                    <a:pt x="9" y="236"/>
                    <a:pt x="0" y="227"/>
                    <a:pt x="0" y="2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50" y="0"/>
                    <a:pt x="359" y="9"/>
                    <a:pt x="359" y="20"/>
                  </a:cubicBezTo>
                  <a:lnTo>
                    <a:pt x="359" y="215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56" name="Freeform 808"/>
            <p:cNvSpPr>
              <a:spLocks noEditPoints="1"/>
            </p:cNvSpPr>
            <p:nvPr/>
          </p:nvSpPr>
          <p:spPr bwMode="auto">
            <a:xfrm>
              <a:off x="903287" y="2281238"/>
              <a:ext cx="387350" cy="388938"/>
            </a:xfrm>
            <a:custGeom>
              <a:avLst/>
              <a:gdLst>
                <a:gd name="T0" fmla="*/ 0 w 103"/>
                <a:gd name="T1" fmla="*/ 192581 h 103"/>
                <a:gd name="T2" fmla="*/ 195555 w 103"/>
                <a:gd name="T3" fmla="*/ 388938 h 103"/>
                <a:gd name="T4" fmla="*/ 387350 w 103"/>
                <a:gd name="T5" fmla="*/ 192581 h 103"/>
                <a:gd name="T6" fmla="*/ 195555 w 103"/>
                <a:gd name="T7" fmla="*/ 0 h 103"/>
                <a:gd name="T8" fmla="*/ 0 w 103"/>
                <a:gd name="T9" fmla="*/ 192581 h 103"/>
                <a:gd name="T10" fmla="*/ 116581 w 103"/>
                <a:gd name="T11" fmla="*/ 192581 h 103"/>
                <a:gd name="T12" fmla="*/ 195555 w 103"/>
                <a:gd name="T13" fmla="*/ 113283 h 103"/>
                <a:gd name="T14" fmla="*/ 274530 w 103"/>
                <a:gd name="T15" fmla="*/ 192581 h 103"/>
                <a:gd name="T16" fmla="*/ 195555 w 103"/>
                <a:gd name="T17" fmla="*/ 271879 h 103"/>
                <a:gd name="T18" fmla="*/ 116581 w 103"/>
                <a:gd name="T19" fmla="*/ 19258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03">
                  <a:moveTo>
                    <a:pt x="0" y="51"/>
                  </a:move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3" y="80"/>
                    <a:pt x="103" y="51"/>
                  </a:cubicBez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lose/>
                  <a:moveTo>
                    <a:pt x="31" y="51"/>
                  </a:moveTo>
                  <a:cubicBezTo>
                    <a:pt x="31" y="40"/>
                    <a:pt x="40" y="30"/>
                    <a:pt x="52" y="30"/>
                  </a:cubicBezTo>
                  <a:cubicBezTo>
                    <a:pt x="63" y="30"/>
                    <a:pt x="73" y="40"/>
                    <a:pt x="73" y="51"/>
                  </a:cubicBezTo>
                  <a:cubicBezTo>
                    <a:pt x="73" y="63"/>
                    <a:pt x="63" y="72"/>
                    <a:pt x="52" y="72"/>
                  </a:cubicBezTo>
                  <a:cubicBezTo>
                    <a:pt x="40" y="72"/>
                    <a:pt x="31" y="63"/>
                    <a:pt x="31" y="5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57" name="Oval 809"/>
            <p:cNvSpPr>
              <a:spLocks noChangeArrowheads="1"/>
            </p:cNvSpPr>
            <p:nvPr/>
          </p:nvSpPr>
          <p:spPr bwMode="auto">
            <a:xfrm>
              <a:off x="1019175" y="2395538"/>
              <a:ext cx="158750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558" name="Freeform 810"/>
            <p:cNvSpPr>
              <a:spLocks noEditPoints="1"/>
            </p:cNvSpPr>
            <p:nvPr/>
          </p:nvSpPr>
          <p:spPr bwMode="auto">
            <a:xfrm>
              <a:off x="1628775" y="2278063"/>
              <a:ext cx="387350" cy="387350"/>
            </a:xfrm>
            <a:custGeom>
              <a:avLst/>
              <a:gdLst>
                <a:gd name="T0" fmla="*/ 0 w 103"/>
                <a:gd name="T1" fmla="*/ 195555 h 103"/>
                <a:gd name="T2" fmla="*/ 191795 w 103"/>
                <a:gd name="T3" fmla="*/ 387350 h 103"/>
                <a:gd name="T4" fmla="*/ 387350 w 103"/>
                <a:gd name="T5" fmla="*/ 195555 h 103"/>
                <a:gd name="T6" fmla="*/ 191795 w 103"/>
                <a:gd name="T7" fmla="*/ 0 h 103"/>
                <a:gd name="T8" fmla="*/ 0 w 103"/>
                <a:gd name="T9" fmla="*/ 195555 h 103"/>
                <a:gd name="T10" fmla="*/ 112820 w 103"/>
                <a:gd name="T11" fmla="*/ 195555 h 103"/>
                <a:gd name="T12" fmla="*/ 191795 w 103"/>
                <a:gd name="T13" fmla="*/ 116581 h 103"/>
                <a:gd name="T14" fmla="*/ 270769 w 103"/>
                <a:gd name="T15" fmla="*/ 195555 h 103"/>
                <a:gd name="T16" fmla="*/ 191795 w 103"/>
                <a:gd name="T17" fmla="*/ 270769 h 103"/>
                <a:gd name="T18" fmla="*/ 112820 w 103"/>
                <a:gd name="T19" fmla="*/ 195555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3" y="80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30" y="52"/>
                  </a:moveTo>
                  <a:cubicBezTo>
                    <a:pt x="30" y="40"/>
                    <a:pt x="40" y="31"/>
                    <a:pt x="51" y="31"/>
                  </a:cubicBezTo>
                  <a:cubicBezTo>
                    <a:pt x="63" y="31"/>
                    <a:pt x="72" y="40"/>
                    <a:pt x="72" y="52"/>
                  </a:cubicBezTo>
                  <a:cubicBezTo>
                    <a:pt x="72" y="63"/>
                    <a:pt x="63" y="72"/>
                    <a:pt x="51" y="72"/>
                  </a:cubicBezTo>
                  <a:cubicBezTo>
                    <a:pt x="40" y="72"/>
                    <a:pt x="30" y="63"/>
                    <a:pt x="30" y="52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59" name="Oval 811"/>
            <p:cNvSpPr>
              <a:spLocks noChangeArrowheads="1"/>
            </p:cNvSpPr>
            <p:nvPr/>
          </p:nvSpPr>
          <p:spPr bwMode="auto">
            <a:xfrm>
              <a:off x="1741487" y="2390775"/>
              <a:ext cx="157163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560" name="Freeform 812"/>
            <p:cNvSpPr/>
            <p:nvPr/>
          </p:nvSpPr>
          <p:spPr bwMode="auto">
            <a:xfrm>
              <a:off x="906462" y="1743075"/>
              <a:ext cx="508000" cy="373063"/>
            </a:xfrm>
            <a:custGeom>
              <a:avLst/>
              <a:gdLst>
                <a:gd name="T0" fmla="*/ 508000 w 135"/>
                <a:gd name="T1" fmla="*/ 320307 h 99"/>
                <a:gd name="T2" fmla="*/ 455319 w 135"/>
                <a:gd name="T3" fmla="*/ 373063 h 99"/>
                <a:gd name="T4" fmla="*/ 52681 w 135"/>
                <a:gd name="T5" fmla="*/ 373063 h 99"/>
                <a:gd name="T6" fmla="*/ 0 w 135"/>
                <a:gd name="T7" fmla="*/ 320307 h 99"/>
                <a:gd name="T8" fmla="*/ 0 w 135"/>
                <a:gd name="T9" fmla="*/ 52756 h 99"/>
                <a:gd name="T10" fmla="*/ 52681 w 135"/>
                <a:gd name="T11" fmla="*/ 0 h 99"/>
                <a:gd name="T12" fmla="*/ 455319 w 135"/>
                <a:gd name="T13" fmla="*/ 0 h 99"/>
                <a:gd name="T14" fmla="*/ 508000 w 135"/>
                <a:gd name="T15" fmla="*/ 52756 h 99"/>
                <a:gd name="T16" fmla="*/ 508000 w 135"/>
                <a:gd name="T17" fmla="*/ 320307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99">
                  <a:moveTo>
                    <a:pt x="135" y="85"/>
                  </a:moveTo>
                  <a:cubicBezTo>
                    <a:pt x="135" y="93"/>
                    <a:pt x="129" y="99"/>
                    <a:pt x="121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99"/>
                    <a:pt x="0" y="93"/>
                    <a:pt x="0" y="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9" y="0"/>
                    <a:pt x="135" y="6"/>
                    <a:pt x="135" y="14"/>
                  </a:cubicBezTo>
                  <a:lnTo>
                    <a:pt x="135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61" name="Freeform 813"/>
            <p:cNvSpPr/>
            <p:nvPr/>
          </p:nvSpPr>
          <p:spPr bwMode="auto">
            <a:xfrm>
              <a:off x="1530350" y="1743075"/>
              <a:ext cx="508000" cy="373063"/>
            </a:xfrm>
            <a:custGeom>
              <a:avLst/>
              <a:gdLst>
                <a:gd name="T0" fmla="*/ 508000 w 135"/>
                <a:gd name="T1" fmla="*/ 320307 h 99"/>
                <a:gd name="T2" fmla="*/ 455319 w 135"/>
                <a:gd name="T3" fmla="*/ 373063 h 99"/>
                <a:gd name="T4" fmla="*/ 52681 w 135"/>
                <a:gd name="T5" fmla="*/ 373063 h 99"/>
                <a:gd name="T6" fmla="*/ 0 w 135"/>
                <a:gd name="T7" fmla="*/ 320307 h 99"/>
                <a:gd name="T8" fmla="*/ 0 w 135"/>
                <a:gd name="T9" fmla="*/ 52756 h 99"/>
                <a:gd name="T10" fmla="*/ 52681 w 135"/>
                <a:gd name="T11" fmla="*/ 0 h 99"/>
                <a:gd name="T12" fmla="*/ 455319 w 135"/>
                <a:gd name="T13" fmla="*/ 0 h 99"/>
                <a:gd name="T14" fmla="*/ 508000 w 135"/>
                <a:gd name="T15" fmla="*/ 52756 h 99"/>
                <a:gd name="T16" fmla="*/ 508000 w 135"/>
                <a:gd name="T17" fmla="*/ 320307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99">
                  <a:moveTo>
                    <a:pt x="135" y="85"/>
                  </a:moveTo>
                  <a:cubicBezTo>
                    <a:pt x="135" y="93"/>
                    <a:pt x="129" y="99"/>
                    <a:pt x="121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99"/>
                    <a:pt x="0" y="93"/>
                    <a:pt x="0" y="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9" y="0"/>
                    <a:pt x="135" y="6"/>
                    <a:pt x="135" y="14"/>
                  </a:cubicBezTo>
                  <a:lnTo>
                    <a:pt x="135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62" name="Freeform 814"/>
            <p:cNvSpPr/>
            <p:nvPr/>
          </p:nvSpPr>
          <p:spPr bwMode="auto">
            <a:xfrm>
              <a:off x="730250" y="1520825"/>
              <a:ext cx="1446213" cy="158750"/>
            </a:xfrm>
            <a:custGeom>
              <a:avLst/>
              <a:gdLst>
                <a:gd name="T0" fmla="*/ 1446213 w 385"/>
                <a:gd name="T1" fmla="*/ 83155 h 42"/>
                <a:gd name="T2" fmla="*/ 1367329 w 385"/>
                <a:gd name="T3" fmla="*/ 158750 h 42"/>
                <a:gd name="T4" fmla="*/ 78884 w 385"/>
                <a:gd name="T5" fmla="*/ 158750 h 42"/>
                <a:gd name="T6" fmla="*/ 0 w 385"/>
                <a:gd name="T7" fmla="*/ 83155 h 42"/>
                <a:gd name="T8" fmla="*/ 0 w 385"/>
                <a:gd name="T9" fmla="*/ 79375 h 42"/>
                <a:gd name="T10" fmla="*/ 78884 w 385"/>
                <a:gd name="T11" fmla="*/ 0 h 42"/>
                <a:gd name="T12" fmla="*/ 1367329 w 385"/>
                <a:gd name="T13" fmla="*/ 0 h 42"/>
                <a:gd name="T14" fmla="*/ 1446213 w 385"/>
                <a:gd name="T15" fmla="*/ 79375 h 42"/>
                <a:gd name="T16" fmla="*/ 1446213 w 385"/>
                <a:gd name="T17" fmla="*/ 83155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5" h="42">
                  <a:moveTo>
                    <a:pt x="385" y="22"/>
                  </a:moveTo>
                  <a:cubicBezTo>
                    <a:pt x="385" y="33"/>
                    <a:pt x="376" y="42"/>
                    <a:pt x="364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6" y="0"/>
                    <a:pt x="385" y="9"/>
                    <a:pt x="385" y="21"/>
                  </a:cubicBezTo>
                  <a:lnTo>
                    <a:pt x="385" y="22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63" name="Rectangle 815"/>
            <p:cNvSpPr>
              <a:spLocks noChangeArrowheads="1"/>
            </p:cNvSpPr>
            <p:nvPr/>
          </p:nvSpPr>
          <p:spPr bwMode="auto">
            <a:xfrm>
              <a:off x="785812" y="2162175"/>
              <a:ext cx="1346200" cy="63500"/>
            </a:xfrm>
            <a:prstGeom prst="rect">
              <a:avLst/>
            </a:pr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3" name="图片 2" descr="QQ图片201710241153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5480" y="1047750"/>
            <a:ext cx="6553200" cy="4914265"/>
          </a:xfrm>
          <a:prstGeom prst="rect">
            <a:avLst/>
          </a:prstGeom>
        </p:spPr>
      </p:pic>
      <p:grpSp>
        <p:nvGrpSpPr>
          <p:cNvPr id="45065" name="组合 1080"/>
          <p:cNvGrpSpPr/>
          <p:nvPr/>
        </p:nvGrpSpPr>
        <p:grpSpPr bwMode="auto">
          <a:xfrm>
            <a:off x="196533" y="3834130"/>
            <a:ext cx="1098550" cy="1098550"/>
            <a:chOff x="0" y="0"/>
            <a:chExt cx="3038475" cy="3041650"/>
          </a:xfrm>
        </p:grpSpPr>
        <p:sp>
          <p:nvSpPr>
            <p:cNvPr id="45381" name="Oval 1021"/>
            <p:cNvSpPr>
              <a:spLocks noChangeArrowheads="1"/>
            </p:cNvSpPr>
            <p:nvPr/>
          </p:nvSpPr>
          <p:spPr bwMode="auto">
            <a:xfrm>
              <a:off x="0" y="0"/>
              <a:ext cx="3038475" cy="3041650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382" name="Freeform 1022"/>
            <p:cNvSpPr/>
            <p:nvPr/>
          </p:nvSpPr>
          <p:spPr bwMode="auto">
            <a:xfrm>
              <a:off x="0" y="738188"/>
              <a:ext cx="1398588" cy="1806575"/>
            </a:xfrm>
            <a:custGeom>
              <a:avLst/>
              <a:gdLst>
                <a:gd name="T0" fmla="*/ 586505 w 372"/>
                <a:gd name="T1" fmla="*/ 0 h 480"/>
                <a:gd name="T2" fmla="*/ 135347 w 372"/>
                <a:gd name="T3" fmla="*/ 150548 h 480"/>
                <a:gd name="T4" fmla="*/ 0 w 372"/>
                <a:gd name="T5" fmla="*/ 782849 h 480"/>
                <a:gd name="T6" fmla="*/ 364686 w 372"/>
                <a:gd name="T7" fmla="*/ 1772702 h 480"/>
                <a:gd name="T8" fmla="*/ 586505 w 372"/>
                <a:gd name="T9" fmla="*/ 1806575 h 480"/>
                <a:gd name="T10" fmla="*/ 1398588 w 372"/>
                <a:gd name="T11" fmla="*/ 903288 h 480"/>
                <a:gd name="T12" fmla="*/ 586505 w 372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480">
                  <a:moveTo>
                    <a:pt x="156" y="0"/>
                  </a:moveTo>
                  <a:cubicBezTo>
                    <a:pt x="111" y="0"/>
                    <a:pt x="70" y="15"/>
                    <a:pt x="36" y="40"/>
                  </a:cubicBezTo>
                  <a:cubicBezTo>
                    <a:pt x="13" y="91"/>
                    <a:pt x="0" y="148"/>
                    <a:pt x="0" y="208"/>
                  </a:cubicBezTo>
                  <a:cubicBezTo>
                    <a:pt x="0" y="308"/>
                    <a:pt x="36" y="400"/>
                    <a:pt x="97" y="471"/>
                  </a:cubicBezTo>
                  <a:cubicBezTo>
                    <a:pt x="116" y="477"/>
                    <a:pt x="135" y="480"/>
                    <a:pt x="156" y="480"/>
                  </a:cubicBezTo>
                  <a:cubicBezTo>
                    <a:pt x="275" y="480"/>
                    <a:pt x="372" y="373"/>
                    <a:pt x="372" y="240"/>
                  </a:cubicBezTo>
                  <a:cubicBezTo>
                    <a:pt x="372" y="107"/>
                    <a:pt x="275" y="0"/>
                    <a:pt x="156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83" name="Freeform 1023"/>
            <p:cNvSpPr/>
            <p:nvPr/>
          </p:nvSpPr>
          <p:spPr bwMode="auto">
            <a:xfrm>
              <a:off x="1914525" y="1035050"/>
              <a:ext cx="1123950" cy="1727200"/>
            </a:xfrm>
            <a:custGeom>
              <a:avLst/>
              <a:gdLst>
                <a:gd name="T0" fmla="*/ 815710 w 299"/>
                <a:gd name="T1" fmla="*/ 0 h 459"/>
                <a:gd name="T2" fmla="*/ 0 w 299"/>
                <a:gd name="T3" fmla="*/ 903111 h 459"/>
                <a:gd name="T4" fmla="*/ 481156 w 299"/>
                <a:gd name="T5" fmla="*/ 1727200 h 459"/>
                <a:gd name="T6" fmla="*/ 1123950 w 299"/>
                <a:gd name="T7" fmla="*/ 485422 h 459"/>
                <a:gd name="T8" fmla="*/ 1056287 w 299"/>
                <a:gd name="T9" fmla="*/ 37630 h 459"/>
                <a:gd name="T10" fmla="*/ 815710 w 299"/>
                <a:gd name="T11" fmla="*/ 0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459">
                  <a:moveTo>
                    <a:pt x="217" y="0"/>
                  </a:moveTo>
                  <a:cubicBezTo>
                    <a:pt x="97" y="0"/>
                    <a:pt x="0" y="107"/>
                    <a:pt x="0" y="240"/>
                  </a:cubicBezTo>
                  <a:cubicBezTo>
                    <a:pt x="0" y="337"/>
                    <a:pt x="53" y="421"/>
                    <a:pt x="128" y="459"/>
                  </a:cubicBezTo>
                  <a:cubicBezTo>
                    <a:pt x="231" y="386"/>
                    <a:pt x="299" y="265"/>
                    <a:pt x="299" y="129"/>
                  </a:cubicBezTo>
                  <a:cubicBezTo>
                    <a:pt x="299" y="88"/>
                    <a:pt x="292" y="48"/>
                    <a:pt x="281" y="10"/>
                  </a:cubicBezTo>
                  <a:cubicBezTo>
                    <a:pt x="261" y="3"/>
                    <a:pt x="239" y="0"/>
                    <a:pt x="217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84" name="Freeform 1024"/>
            <p:cNvSpPr/>
            <p:nvPr/>
          </p:nvSpPr>
          <p:spPr bwMode="auto">
            <a:xfrm>
              <a:off x="2173288" y="614363"/>
              <a:ext cx="485775" cy="315913"/>
            </a:xfrm>
            <a:custGeom>
              <a:avLst/>
              <a:gdLst>
                <a:gd name="T0" fmla="*/ 320084 w 129"/>
                <a:gd name="T1" fmla="*/ 0 h 84"/>
                <a:gd name="T2" fmla="*/ 252302 w 129"/>
                <a:gd name="T3" fmla="*/ 41370 h 84"/>
                <a:gd name="T4" fmla="*/ 199582 w 129"/>
                <a:gd name="T5" fmla="*/ 18804 h 84"/>
                <a:gd name="T6" fmla="*/ 124268 w 129"/>
                <a:gd name="T7" fmla="*/ 75217 h 84"/>
                <a:gd name="T8" fmla="*/ 90377 w 129"/>
                <a:gd name="T9" fmla="*/ 67696 h 84"/>
                <a:gd name="T10" fmla="*/ 15063 w 129"/>
                <a:gd name="T11" fmla="*/ 142913 h 84"/>
                <a:gd name="T12" fmla="*/ 22594 w 129"/>
                <a:gd name="T13" fmla="*/ 176761 h 84"/>
                <a:gd name="T14" fmla="*/ 0 w 129"/>
                <a:gd name="T15" fmla="*/ 229413 h 84"/>
                <a:gd name="T16" fmla="*/ 75314 w 129"/>
                <a:gd name="T17" fmla="*/ 304630 h 84"/>
                <a:gd name="T18" fmla="*/ 116737 w 129"/>
                <a:gd name="T19" fmla="*/ 289587 h 84"/>
                <a:gd name="T20" fmla="*/ 169456 w 129"/>
                <a:gd name="T21" fmla="*/ 315913 h 84"/>
                <a:gd name="T22" fmla="*/ 237239 w 129"/>
                <a:gd name="T23" fmla="*/ 278304 h 84"/>
                <a:gd name="T24" fmla="*/ 297490 w 129"/>
                <a:gd name="T25" fmla="*/ 312152 h 84"/>
                <a:gd name="T26" fmla="*/ 353976 w 129"/>
                <a:gd name="T27" fmla="*/ 282065 h 84"/>
                <a:gd name="T28" fmla="*/ 402930 w 129"/>
                <a:gd name="T29" fmla="*/ 300870 h 84"/>
                <a:gd name="T30" fmla="*/ 478244 w 129"/>
                <a:gd name="T31" fmla="*/ 225652 h 84"/>
                <a:gd name="T32" fmla="*/ 463181 w 129"/>
                <a:gd name="T33" fmla="*/ 180522 h 84"/>
                <a:gd name="T34" fmla="*/ 485775 w 129"/>
                <a:gd name="T35" fmla="*/ 127870 h 84"/>
                <a:gd name="T36" fmla="*/ 410461 w 129"/>
                <a:gd name="T37" fmla="*/ 52652 h 84"/>
                <a:gd name="T38" fmla="*/ 391633 w 129"/>
                <a:gd name="T39" fmla="*/ 56413 h 84"/>
                <a:gd name="T40" fmla="*/ 320084 w 129"/>
                <a:gd name="T41" fmla="*/ 0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9" h="84">
                  <a:moveTo>
                    <a:pt x="85" y="0"/>
                  </a:moveTo>
                  <a:cubicBezTo>
                    <a:pt x="77" y="0"/>
                    <a:pt x="70" y="4"/>
                    <a:pt x="67" y="11"/>
                  </a:cubicBezTo>
                  <a:cubicBezTo>
                    <a:pt x="64" y="7"/>
                    <a:pt x="58" y="5"/>
                    <a:pt x="53" y="5"/>
                  </a:cubicBezTo>
                  <a:cubicBezTo>
                    <a:pt x="43" y="5"/>
                    <a:pt x="35" y="11"/>
                    <a:pt x="33" y="20"/>
                  </a:cubicBezTo>
                  <a:cubicBezTo>
                    <a:pt x="31" y="19"/>
                    <a:pt x="27" y="18"/>
                    <a:pt x="24" y="18"/>
                  </a:cubicBezTo>
                  <a:cubicBezTo>
                    <a:pt x="13" y="18"/>
                    <a:pt x="4" y="27"/>
                    <a:pt x="4" y="38"/>
                  </a:cubicBezTo>
                  <a:cubicBezTo>
                    <a:pt x="4" y="41"/>
                    <a:pt x="5" y="44"/>
                    <a:pt x="6" y="47"/>
                  </a:cubicBezTo>
                  <a:cubicBezTo>
                    <a:pt x="3" y="50"/>
                    <a:pt x="0" y="55"/>
                    <a:pt x="0" y="61"/>
                  </a:cubicBezTo>
                  <a:cubicBezTo>
                    <a:pt x="0" y="72"/>
                    <a:pt x="9" y="81"/>
                    <a:pt x="20" y="81"/>
                  </a:cubicBezTo>
                  <a:cubicBezTo>
                    <a:pt x="24" y="81"/>
                    <a:pt x="28" y="80"/>
                    <a:pt x="31" y="77"/>
                  </a:cubicBezTo>
                  <a:cubicBezTo>
                    <a:pt x="34" y="81"/>
                    <a:pt x="40" y="84"/>
                    <a:pt x="45" y="84"/>
                  </a:cubicBezTo>
                  <a:cubicBezTo>
                    <a:pt x="53" y="84"/>
                    <a:pt x="59" y="80"/>
                    <a:pt x="63" y="74"/>
                  </a:cubicBezTo>
                  <a:cubicBezTo>
                    <a:pt x="66" y="79"/>
                    <a:pt x="72" y="83"/>
                    <a:pt x="79" y="83"/>
                  </a:cubicBezTo>
                  <a:cubicBezTo>
                    <a:pt x="85" y="83"/>
                    <a:pt x="91" y="79"/>
                    <a:pt x="94" y="75"/>
                  </a:cubicBezTo>
                  <a:cubicBezTo>
                    <a:pt x="98" y="78"/>
                    <a:pt x="102" y="80"/>
                    <a:pt x="107" y="80"/>
                  </a:cubicBezTo>
                  <a:cubicBezTo>
                    <a:pt x="118" y="80"/>
                    <a:pt x="127" y="71"/>
                    <a:pt x="127" y="60"/>
                  </a:cubicBezTo>
                  <a:cubicBezTo>
                    <a:pt x="127" y="55"/>
                    <a:pt x="126" y="51"/>
                    <a:pt x="123" y="48"/>
                  </a:cubicBezTo>
                  <a:cubicBezTo>
                    <a:pt x="126" y="44"/>
                    <a:pt x="129" y="39"/>
                    <a:pt x="129" y="34"/>
                  </a:cubicBezTo>
                  <a:cubicBezTo>
                    <a:pt x="129" y="23"/>
                    <a:pt x="120" y="14"/>
                    <a:pt x="109" y="14"/>
                  </a:cubicBezTo>
                  <a:cubicBezTo>
                    <a:pt x="107" y="14"/>
                    <a:pt x="106" y="14"/>
                    <a:pt x="104" y="15"/>
                  </a:cubicBezTo>
                  <a:cubicBezTo>
                    <a:pt x="102" y="6"/>
                    <a:pt x="94" y="0"/>
                    <a:pt x="8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85" name="Oval 1025"/>
            <p:cNvSpPr>
              <a:spLocks noChangeArrowheads="1"/>
            </p:cNvSpPr>
            <p:nvPr/>
          </p:nvSpPr>
          <p:spPr bwMode="auto">
            <a:xfrm>
              <a:off x="334963" y="941388"/>
              <a:ext cx="2500313" cy="1712913"/>
            </a:xfrm>
            <a:prstGeom prst="ellipse">
              <a:avLst/>
            </a:prstGeom>
            <a:solidFill>
              <a:srgbClr val="539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386" name="Freeform 1031"/>
            <p:cNvSpPr/>
            <p:nvPr/>
          </p:nvSpPr>
          <p:spPr bwMode="auto">
            <a:xfrm>
              <a:off x="1354138" y="263525"/>
              <a:ext cx="390525" cy="255588"/>
            </a:xfrm>
            <a:custGeom>
              <a:avLst/>
              <a:gdLst>
                <a:gd name="T0" fmla="*/ 259098 w 104"/>
                <a:gd name="T1" fmla="*/ 0 h 68"/>
                <a:gd name="T2" fmla="*/ 202773 w 104"/>
                <a:gd name="T3" fmla="*/ 33828 h 68"/>
                <a:gd name="T4" fmla="*/ 161467 w 104"/>
                <a:gd name="T5" fmla="*/ 15035 h 68"/>
                <a:gd name="T6" fmla="*/ 101386 w 104"/>
                <a:gd name="T7" fmla="*/ 60138 h 68"/>
                <a:gd name="T8" fmla="*/ 75101 w 104"/>
                <a:gd name="T9" fmla="*/ 52621 h 68"/>
                <a:gd name="T10" fmla="*/ 15020 w 104"/>
                <a:gd name="T11" fmla="*/ 112759 h 68"/>
                <a:gd name="T12" fmla="*/ 18775 w 104"/>
                <a:gd name="T13" fmla="*/ 142829 h 68"/>
                <a:gd name="T14" fmla="*/ 0 w 104"/>
                <a:gd name="T15" fmla="*/ 184174 h 68"/>
                <a:gd name="T16" fmla="*/ 60081 w 104"/>
                <a:gd name="T17" fmla="*/ 244312 h 68"/>
                <a:gd name="T18" fmla="*/ 93876 w 104"/>
                <a:gd name="T19" fmla="*/ 233036 h 68"/>
                <a:gd name="T20" fmla="*/ 138937 w 104"/>
                <a:gd name="T21" fmla="*/ 255588 h 68"/>
                <a:gd name="T22" fmla="*/ 187752 w 104"/>
                <a:gd name="T23" fmla="*/ 225519 h 68"/>
                <a:gd name="T24" fmla="*/ 236568 w 104"/>
                <a:gd name="T25" fmla="*/ 248071 h 68"/>
                <a:gd name="T26" fmla="*/ 285384 w 104"/>
                <a:gd name="T27" fmla="*/ 225519 h 68"/>
                <a:gd name="T28" fmla="*/ 322934 w 104"/>
                <a:gd name="T29" fmla="*/ 240553 h 68"/>
                <a:gd name="T30" fmla="*/ 383015 w 104"/>
                <a:gd name="T31" fmla="*/ 180415 h 68"/>
                <a:gd name="T32" fmla="*/ 371750 w 104"/>
                <a:gd name="T33" fmla="*/ 146587 h 68"/>
                <a:gd name="T34" fmla="*/ 390525 w 104"/>
                <a:gd name="T35" fmla="*/ 101483 h 68"/>
                <a:gd name="T36" fmla="*/ 330444 w 104"/>
                <a:gd name="T37" fmla="*/ 45104 h 68"/>
                <a:gd name="T38" fmla="*/ 315424 w 104"/>
                <a:gd name="T39" fmla="*/ 45104 h 68"/>
                <a:gd name="T40" fmla="*/ 259098 w 104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4" h="68">
                  <a:moveTo>
                    <a:pt x="69" y="0"/>
                  </a:moveTo>
                  <a:cubicBezTo>
                    <a:pt x="62" y="0"/>
                    <a:pt x="57" y="4"/>
                    <a:pt x="54" y="9"/>
                  </a:cubicBezTo>
                  <a:cubicBezTo>
                    <a:pt x="51" y="6"/>
                    <a:pt x="47" y="4"/>
                    <a:pt x="43" y="4"/>
                  </a:cubicBezTo>
                  <a:cubicBezTo>
                    <a:pt x="35" y="4"/>
                    <a:pt x="29" y="9"/>
                    <a:pt x="27" y="16"/>
                  </a:cubicBezTo>
                  <a:cubicBezTo>
                    <a:pt x="25" y="15"/>
                    <a:pt x="22" y="14"/>
                    <a:pt x="20" y="14"/>
                  </a:cubicBezTo>
                  <a:cubicBezTo>
                    <a:pt x="11" y="14"/>
                    <a:pt x="4" y="22"/>
                    <a:pt x="4" y="30"/>
                  </a:cubicBezTo>
                  <a:cubicBezTo>
                    <a:pt x="4" y="33"/>
                    <a:pt x="4" y="35"/>
                    <a:pt x="5" y="38"/>
                  </a:cubicBezTo>
                  <a:cubicBezTo>
                    <a:pt x="2" y="41"/>
                    <a:pt x="0" y="45"/>
                    <a:pt x="0" y="49"/>
                  </a:cubicBezTo>
                  <a:cubicBezTo>
                    <a:pt x="0" y="58"/>
                    <a:pt x="8" y="65"/>
                    <a:pt x="16" y="65"/>
                  </a:cubicBezTo>
                  <a:cubicBezTo>
                    <a:pt x="20" y="65"/>
                    <a:pt x="23" y="64"/>
                    <a:pt x="25" y="62"/>
                  </a:cubicBezTo>
                  <a:cubicBezTo>
                    <a:pt x="28" y="66"/>
                    <a:pt x="32" y="68"/>
                    <a:pt x="37" y="68"/>
                  </a:cubicBezTo>
                  <a:cubicBezTo>
                    <a:pt x="43" y="68"/>
                    <a:pt x="48" y="64"/>
                    <a:pt x="50" y="60"/>
                  </a:cubicBezTo>
                  <a:cubicBezTo>
                    <a:pt x="53" y="64"/>
                    <a:pt x="58" y="66"/>
                    <a:pt x="63" y="66"/>
                  </a:cubicBezTo>
                  <a:cubicBezTo>
                    <a:pt x="69" y="66"/>
                    <a:pt x="73" y="64"/>
                    <a:pt x="76" y="60"/>
                  </a:cubicBezTo>
                  <a:cubicBezTo>
                    <a:pt x="79" y="63"/>
                    <a:pt x="82" y="64"/>
                    <a:pt x="86" y="64"/>
                  </a:cubicBezTo>
                  <a:cubicBezTo>
                    <a:pt x="95" y="64"/>
                    <a:pt x="102" y="57"/>
                    <a:pt x="102" y="48"/>
                  </a:cubicBezTo>
                  <a:cubicBezTo>
                    <a:pt x="102" y="45"/>
                    <a:pt x="101" y="41"/>
                    <a:pt x="99" y="39"/>
                  </a:cubicBezTo>
                  <a:cubicBezTo>
                    <a:pt x="102" y="36"/>
                    <a:pt x="104" y="32"/>
                    <a:pt x="104" y="27"/>
                  </a:cubicBezTo>
                  <a:cubicBezTo>
                    <a:pt x="104" y="19"/>
                    <a:pt x="96" y="12"/>
                    <a:pt x="88" y="12"/>
                  </a:cubicBezTo>
                  <a:cubicBezTo>
                    <a:pt x="86" y="12"/>
                    <a:pt x="85" y="12"/>
                    <a:pt x="84" y="12"/>
                  </a:cubicBezTo>
                  <a:cubicBezTo>
                    <a:pt x="82" y="5"/>
                    <a:pt x="76" y="0"/>
                    <a:pt x="69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87" name="Freeform 1032"/>
            <p:cNvSpPr/>
            <p:nvPr/>
          </p:nvSpPr>
          <p:spPr bwMode="auto">
            <a:xfrm>
              <a:off x="692150" y="263525"/>
              <a:ext cx="387350" cy="255588"/>
            </a:xfrm>
            <a:custGeom>
              <a:avLst/>
              <a:gdLst>
                <a:gd name="T0" fmla="*/ 127863 w 103"/>
                <a:gd name="T1" fmla="*/ 0 h 68"/>
                <a:gd name="T2" fmla="*/ 71453 w 103"/>
                <a:gd name="T3" fmla="*/ 45104 h 68"/>
                <a:gd name="T4" fmla="*/ 56410 w 103"/>
                <a:gd name="T5" fmla="*/ 45104 h 68"/>
                <a:gd name="T6" fmla="*/ 0 w 103"/>
                <a:gd name="T7" fmla="*/ 101483 h 68"/>
                <a:gd name="T8" fmla="*/ 15043 w 103"/>
                <a:gd name="T9" fmla="*/ 142829 h 68"/>
                <a:gd name="T10" fmla="*/ 3761 w 103"/>
                <a:gd name="T11" fmla="*/ 180415 h 68"/>
                <a:gd name="T12" fmla="*/ 63932 w 103"/>
                <a:gd name="T13" fmla="*/ 240553 h 68"/>
                <a:gd name="T14" fmla="*/ 101538 w 103"/>
                <a:gd name="T15" fmla="*/ 225519 h 68"/>
                <a:gd name="T16" fmla="*/ 150427 w 103"/>
                <a:gd name="T17" fmla="*/ 248071 h 68"/>
                <a:gd name="T18" fmla="*/ 199316 w 103"/>
                <a:gd name="T19" fmla="*/ 225519 h 68"/>
                <a:gd name="T20" fmla="*/ 248205 w 103"/>
                <a:gd name="T21" fmla="*/ 255588 h 68"/>
                <a:gd name="T22" fmla="*/ 293333 w 103"/>
                <a:gd name="T23" fmla="*/ 233036 h 68"/>
                <a:gd name="T24" fmla="*/ 327179 w 103"/>
                <a:gd name="T25" fmla="*/ 244312 h 68"/>
                <a:gd name="T26" fmla="*/ 387350 w 103"/>
                <a:gd name="T27" fmla="*/ 184174 h 68"/>
                <a:gd name="T28" fmla="*/ 368547 w 103"/>
                <a:gd name="T29" fmla="*/ 142829 h 68"/>
                <a:gd name="T30" fmla="*/ 372307 w 103"/>
                <a:gd name="T31" fmla="*/ 112759 h 68"/>
                <a:gd name="T32" fmla="*/ 312136 w 103"/>
                <a:gd name="T33" fmla="*/ 52621 h 68"/>
                <a:gd name="T34" fmla="*/ 285812 w 103"/>
                <a:gd name="T35" fmla="*/ 60138 h 68"/>
                <a:gd name="T36" fmla="*/ 225641 w 103"/>
                <a:gd name="T37" fmla="*/ 15035 h 68"/>
                <a:gd name="T38" fmla="*/ 184273 w 103"/>
                <a:gd name="T39" fmla="*/ 33828 h 68"/>
                <a:gd name="T40" fmla="*/ 127863 w 10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68">
                  <a:moveTo>
                    <a:pt x="34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5" y="12"/>
                  </a:cubicBezTo>
                  <a:cubicBezTo>
                    <a:pt x="7" y="12"/>
                    <a:pt x="0" y="19"/>
                    <a:pt x="0" y="27"/>
                  </a:cubicBezTo>
                  <a:cubicBezTo>
                    <a:pt x="0" y="32"/>
                    <a:pt x="1" y="36"/>
                    <a:pt x="4" y="38"/>
                  </a:cubicBezTo>
                  <a:cubicBezTo>
                    <a:pt x="2" y="41"/>
                    <a:pt x="1" y="45"/>
                    <a:pt x="1" y="48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4" y="66"/>
                    <a:pt x="40" y="66"/>
                  </a:cubicBezTo>
                  <a:cubicBezTo>
                    <a:pt x="45" y="66"/>
                    <a:pt x="50" y="64"/>
                    <a:pt x="53" y="60"/>
                  </a:cubicBezTo>
                  <a:cubicBezTo>
                    <a:pt x="55" y="64"/>
                    <a:pt x="60" y="68"/>
                    <a:pt x="66" y="68"/>
                  </a:cubicBezTo>
                  <a:cubicBezTo>
                    <a:pt x="71" y="68"/>
                    <a:pt x="75" y="66"/>
                    <a:pt x="78" y="62"/>
                  </a:cubicBezTo>
                  <a:cubicBezTo>
                    <a:pt x="80" y="64"/>
                    <a:pt x="83" y="65"/>
                    <a:pt x="87" y="65"/>
                  </a:cubicBezTo>
                  <a:cubicBezTo>
                    <a:pt x="95" y="65"/>
                    <a:pt x="103" y="58"/>
                    <a:pt x="103" y="49"/>
                  </a:cubicBezTo>
                  <a:cubicBezTo>
                    <a:pt x="103" y="45"/>
                    <a:pt x="101" y="40"/>
                    <a:pt x="98" y="38"/>
                  </a:cubicBezTo>
                  <a:cubicBezTo>
                    <a:pt x="99" y="35"/>
                    <a:pt x="99" y="33"/>
                    <a:pt x="99" y="30"/>
                  </a:cubicBezTo>
                  <a:cubicBezTo>
                    <a:pt x="99" y="22"/>
                    <a:pt x="92" y="14"/>
                    <a:pt x="83" y="14"/>
                  </a:cubicBezTo>
                  <a:cubicBezTo>
                    <a:pt x="81" y="14"/>
                    <a:pt x="78" y="15"/>
                    <a:pt x="76" y="16"/>
                  </a:cubicBezTo>
                  <a:cubicBezTo>
                    <a:pt x="74" y="9"/>
                    <a:pt x="68" y="4"/>
                    <a:pt x="60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4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88" name="Rectangle 1033"/>
            <p:cNvSpPr>
              <a:spLocks noChangeArrowheads="1"/>
            </p:cNvSpPr>
            <p:nvPr/>
          </p:nvSpPr>
          <p:spPr bwMode="auto">
            <a:xfrm>
              <a:off x="2098675" y="1704975"/>
              <a:ext cx="41275" cy="271463"/>
            </a:xfrm>
            <a:prstGeom prst="rect">
              <a:avLst/>
            </a:pr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389" name="Rectangle 1034"/>
            <p:cNvSpPr>
              <a:spLocks noChangeArrowheads="1"/>
            </p:cNvSpPr>
            <p:nvPr/>
          </p:nvSpPr>
          <p:spPr bwMode="auto">
            <a:xfrm>
              <a:off x="1763713" y="1987550"/>
              <a:ext cx="266700" cy="52388"/>
            </a:xfrm>
            <a:prstGeom prst="rect">
              <a:avLst/>
            </a:pr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390" name="Freeform 1035"/>
            <p:cNvSpPr/>
            <p:nvPr/>
          </p:nvSpPr>
          <p:spPr bwMode="auto">
            <a:xfrm>
              <a:off x="914400" y="1709738"/>
              <a:ext cx="25400" cy="631825"/>
            </a:xfrm>
            <a:custGeom>
              <a:avLst/>
              <a:gdLst>
                <a:gd name="T0" fmla="*/ 6350 w 16"/>
                <a:gd name="T1" fmla="*/ 631825 h 398"/>
                <a:gd name="T2" fmla="*/ 0 w 16"/>
                <a:gd name="T3" fmla="*/ 0 h 398"/>
                <a:gd name="T4" fmla="*/ 19050 w 16"/>
                <a:gd name="T5" fmla="*/ 0 h 398"/>
                <a:gd name="T6" fmla="*/ 25400 w 16"/>
                <a:gd name="T7" fmla="*/ 631825 h 398"/>
                <a:gd name="T8" fmla="*/ 6350 w 16"/>
                <a:gd name="T9" fmla="*/ 631825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98">
                  <a:moveTo>
                    <a:pt x="4" y="39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6" y="398"/>
                  </a:lnTo>
                  <a:lnTo>
                    <a:pt x="4" y="398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91" name="Freeform 1036"/>
            <p:cNvSpPr/>
            <p:nvPr/>
          </p:nvSpPr>
          <p:spPr bwMode="auto">
            <a:xfrm>
              <a:off x="695325" y="1798638"/>
              <a:ext cx="466725" cy="452438"/>
            </a:xfrm>
            <a:custGeom>
              <a:avLst/>
              <a:gdLst>
                <a:gd name="T0" fmla="*/ 452438 w 294"/>
                <a:gd name="T1" fmla="*/ 452438 h 285"/>
                <a:gd name="T2" fmla="*/ 0 w 294"/>
                <a:gd name="T3" fmla="*/ 12700 h 285"/>
                <a:gd name="T4" fmla="*/ 11113 w 294"/>
                <a:gd name="T5" fmla="*/ 0 h 285"/>
                <a:gd name="T6" fmla="*/ 466725 w 294"/>
                <a:gd name="T7" fmla="*/ 441325 h 285"/>
                <a:gd name="T8" fmla="*/ 452438 w 294"/>
                <a:gd name="T9" fmla="*/ 452438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4" h="285">
                  <a:moveTo>
                    <a:pt x="285" y="28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294" y="278"/>
                  </a:lnTo>
                  <a:lnTo>
                    <a:pt x="285" y="285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92" name="Freeform 1037"/>
            <p:cNvSpPr/>
            <p:nvPr/>
          </p:nvSpPr>
          <p:spPr bwMode="auto">
            <a:xfrm>
              <a:off x="700088" y="1792288"/>
              <a:ext cx="454025" cy="466725"/>
            </a:xfrm>
            <a:custGeom>
              <a:avLst/>
              <a:gdLst>
                <a:gd name="T0" fmla="*/ 14288 w 286"/>
                <a:gd name="T1" fmla="*/ 466725 h 294"/>
                <a:gd name="T2" fmla="*/ 0 w 286"/>
                <a:gd name="T3" fmla="*/ 450850 h 294"/>
                <a:gd name="T4" fmla="*/ 439738 w 286"/>
                <a:gd name="T5" fmla="*/ 0 h 294"/>
                <a:gd name="T6" fmla="*/ 454025 w 286"/>
                <a:gd name="T7" fmla="*/ 14288 h 294"/>
                <a:gd name="T8" fmla="*/ 14288 w 286"/>
                <a:gd name="T9" fmla="*/ 466725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294">
                  <a:moveTo>
                    <a:pt x="9" y="294"/>
                  </a:moveTo>
                  <a:lnTo>
                    <a:pt x="0" y="284"/>
                  </a:lnTo>
                  <a:lnTo>
                    <a:pt x="277" y="0"/>
                  </a:lnTo>
                  <a:lnTo>
                    <a:pt x="286" y="9"/>
                  </a:lnTo>
                  <a:lnTo>
                    <a:pt x="9" y="294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93" name="Freeform 1038"/>
            <p:cNvSpPr/>
            <p:nvPr/>
          </p:nvSpPr>
          <p:spPr bwMode="auto">
            <a:xfrm>
              <a:off x="612775" y="2009775"/>
              <a:ext cx="631825" cy="30163"/>
            </a:xfrm>
            <a:custGeom>
              <a:avLst/>
              <a:gdLst>
                <a:gd name="T0" fmla="*/ 0 w 398"/>
                <a:gd name="T1" fmla="*/ 30163 h 19"/>
                <a:gd name="T2" fmla="*/ 0 w 398"/>
                <a:gd name="T3" fmla="*/ 11113 h 19"/>
                <a:gd name="T4" fmla="*/ 628650 w 398"/>
                <a:gd name="T5" fmla="*/ 0 h 19"/>
                <a:gd name="T6" fmla="*/ 631825 w 398"/>
                <a:gd name="T7" fmla="*/ 19050 h 19"/>
                <a:gd name="T8" fmla="*/ 0 w 398"/>
                <a:gd name="T9" fmla="*/ 3016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9">
                  <a:moveTo>
                    <a:pt x="0" y="19"/>
                  </a:moveTo>
                  <a:lnTo>
                    <a:pt x="0" y="7"/>
                  </a:lnTo>
                  <a:lnTo>
                    <a:pt x="396" y="0"/>
                  </a:lnTo>
                  <a:lnTo>
                    <a:pt x="398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94" name="Freeform 1039"/>
            <p:cNvSpPr/>
            <p:nvPr/>
          </p:nvSpPr>
          <p:spPr bwMode="auto">
            <a:xfrm>
              <a:off x="808038" y="1727200"/>
              <a:ext cx="238125" cy="598488"/>
            </a:xfrm>
            <a:custGeom>
              <a:avLst/>
              <a:gdLst>
                <a:gd name="T0" fmla="*/ 19050 w 150"/>
                <a:gd name="T1" fmla="*/ 598488 h 377"/>
                <a:gd name="T2" fmla="*/ 0 w 150"/>
                <a:gd name="T3" fmla="*/ 592138 h 377"/>
                <a:gd name="T4" fmla="*/ 219075 w 150"/>
                <a:gd name="T5" fmla="*/ 0 h 377"/>
                <a:gd name="T6" fmla="*/ 238125 w 150"/>
                <a:gd name="T7" fmla="*/ 4763 h 377"/>
                <a:gd name="T8" fmla="*/ 19050 w 150"/>
                <a:gd name="T9" fmla="*/ 598488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377">
                  <a:moveTo>
                    <a:pt x="12" y="377"/>
                  </a:moveTo>
                  <a:lnTo>
                    <a:pt x="0" y="373"/>
                  </a:lnTo>
                  <a:lnTo>
                    <a:pt x="138" y="0"/>
                  </a:lnTo>
                  <a:lnTo>
                    <a:pt x="150" y="3"/>
                  </a:lnTo>
                  <a:lnTo>
                    <a:pt x="12" y="37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95" name="Freeform 1040"/>
            <p:cNvSpPr/>
            <p:nvPr/>
          </p:nvSpPr>
          <p:spPr bwMode="auto">
            <a:xfrm>
              <a:off x="785813" y="1735138"/>
              <a:ext cx="282575" cy="579438"/>
            </a:xfrm>
            <a:custGeom>
              <a:avLst/>
              <a:gdLst>
                <a:gd name="T0" fmla="*/ 263525 w 178"/>
                <a:gd name="T1" fmla="*/ 579438 h 365"/>
                <a:gd name="T2" fmla="*/ 0 w 178"/>
                <a:gd name="T3" fmla="*/ 7938 h 365"/>
                <a:gd name="T4" fmla="*/ 19050 w 178"/>
                <a:gd name="T5" fmla="*/ 0 h 365"/>
                <a:gd name="T6" fmla="*/ 282575 w 178"/>
                <a:gd name="T7" fmla="*/ 571500 h 365"/>
                <a:gd name="T8" fmla="*/ 263525 w 178"/>
                <a:gd name="T9" fmla="*/ 579438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365">
                  <a:moveTo>
                    <a:pt x="166" y="36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178" y="360"/>
                  </a:lnTo>
                  <a:lnTo>
                    <a:pt x="166" y="365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96" name="Freeform 1041"/>
            <p:cNvSpPr/>
            <p:nvPr/>
          </p:nvSpPr>
          <p:spPr bwMode="auto">
            <a:xfrm>
              <a:off x="635000" y="1885950"/>
              <a:ext cx="584200" cy="277813"/>
            </a:xfrm>
            <a:custGeom>
              <a:avLst/>
              <a:gdLst>
                <a:gd name="T0" fmla="*/ 11113 w 368"/>
                <a:gd name="T1" fmla="*/ 277813 h 175"/>
                <a:gd name="T2" fmla="*/ 0 w 368"/>
                <a:gd name="T3" fmla="*/ 263525 h 175"/>
                <a:gd name="T4" fmla="*/ 576263 w 368"/>
                <a:gd name="T5" fmla="*/ 0 h 175"/>
                <a:gd name="T6" fmla="*/ 584200 w 368"/>
                <a:gd name="T7" fmla="*/ 14288 h 175"/>
                <a:gd name="T8" fmla="*/ 11113 w 368"/>
                <a:gd name="T9" fmla="*/ 277813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8" h="175">
                  <a:moveTo>
                    <a:pt x="7" y="175"/>
                  </a:moveTo>
                  <a:lnTo>
                    <a:pt x="0" y="166"/>
                  </a:lnTo>
                  <a:lnTo>
                    <a:pt x="363" y="0"/>
                  </a:lnTo>
                  <a:lnTo>
                    <a:pt x="368" y="9"/>
                  </a:lnTo>
                  <a:lnTo>
                    <a:pt x="7" y="175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97" name="Freeform 1042"/>
            <p:cNvSpPr/>
            <p:nvPr/>
          </p:nvSpPr>
          <p:spPr bwMode="auto">
            <a:xfrm>
              <a:off x="628650" y="1908175"/>
              <a:ext cx="596900" cy="233363"/>
            </a:xfrm>
            <a:custGeom>
              <a:avLst/>
              <a:gdLst>
                <a:gd name="T0" fmla="*/ 590550 w 376"/>
                <a:gd name="T1" fmla="*/ 233363 h 147"/>
                <a:gd name="T2" fmla="*/ 0 w 376"/>
                <a:gd name="T3" fmla="*/ 15875 h 147"/>
                <a:gd name="T4" fmla="*/ 6350 w 376"/>
                <a:gd name="T5" fmla="*/ 0 h 147"/>
                <a:gd name="T6" fmla="*/ 596900 w 376"/>
                <a:gd name="T7" fmla="*/ 219075 h 147"/>
                <a:gd name="T8" fmla="*/ 590550 w 376"/>
                <a:gd name="T9" fmla="*/ 233363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147">
                  <a:moveTo>
                    <a:pt x="372" y="147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376" y="138"/>
                  </a:lnTo>
                  <a:lnTo>
                    <a:pt x="372" y="14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98" name="Freeform 1043"/>
            <p:cNvSpPr/>
            <p:nvPr/>
          </p:nvSpPr>
          <p:spPr bwMode="auto">
            <a:xfrm>
              <a:off x="2098675" y="1704975"/>
              <a:ext cx="30163" cy="628650"/>
            </a:xfrm>
            <a:custGeom>
              <a:avLst/>
              <a:gdLst>
                <a:gd name="T0" fmla="*/ 11113 w 19"/>
                <a:gd name="T1" fmla="*/ 628650 h 396"/>
                <a:gd name="T2" fmla="*/ 0 w 19"/>
                <a:gd name="T3" fmla="*/ 0 h 396"/>
                <a:gd name="T4" fmla="*/ 19050 w 19"/>
                <a:gd name="T5" fmla="*/ 0 h 396"/>
                <a:gd name="T6" fmla="*/ 30163 w 19"/>
                <a:gd name="T7" fmla="*/ 628650 h 396"/>
                <a:gd name="T8" fmla="*/ 11113 w 19"/>
                <a:gd name="T9" fmla="*/ 628650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96">
                  <a:moveTo>
                    <a:pt x="7" y="3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9" y="396"/>
                  </a:lnTo>
                  <a:lnTo>
                    <a:pt x="7" y="396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99" name="Freeform 1044"/>
            <p:cNvSpPr/>
            <p:nvPr/>
          </p:nvSpPr>
          <p:spPr bwMode="auto">
            <a:xfrm>
              <a:off x="1881188" y="1792288"/>
              <a:ext cx="465138" cy="455613"/>
            </a:xfrm>
            <a:custGeom>
              <a:avLst/>
              <a:gdLst>
                <a:gd name="T0" fmla="*/ 450850 w 293"/>
                <a:gd name="T1" fmla="*/ 455613 h 287"/>
                <a:gd name="T2" fmla="*/ 0 w 293"/>
                <a:gd name="T3" fmla="*/ 14288 h 287"/>
                <a:gd name="T4" fmla="*/ 14288 w 293"/>
                <a:gd name="T5" fmla="*/ 0 h 287"/>
                <a:gd name="T6" fmla="*/ 465138 w 293"/>
                <a:gd name="T7" fmla="*/ 439738 h 287"/>
                <a:gd name="T8" fmla="*/ 450850 w 293"/>
                <a:gd name="T9" fmla="*/ 455613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" h="287">
                  <a:moveTo>
                    <a:pt x="284" y="287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293" y="277"/>
                  </a:lnTo>
                  <a:lnTo>
                    <a:pt x="284" y="28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0" name="Freeform 1045"/>
            <p:cNvSpPr/>
            <p:nvPr/>
          </p:nvSpPr>
          <p:spPr bwMode="auto">
            <a:xfrm>
              <a:off x="1887538" y="1787525"/>
              <a:ext cx="452438" cy="463550"/>
            </a:xfrm>
            <a:custGeom>
              <a:avLst/>
              <a:gdLst>
                <a:gd name="T0" fmla="*/ 11113 w 285"/>
                <a:gd name="T1" fmla="*/ 463550 h 292"/>
                <a:gd name="T2" fmla="*/ 0 w 285"/>
                <a:gd name="T3" fmla="*/ 452438 h 292"/>
                <a:gd name="T4" fmla="*/ 439738 w 285"/>
                <a:gd name="T5" fmla="*/ 0 h 292"/>
                <a:gd name="T6" fmla="*/ 452438 w 285"/>
                <a:gd name="T7" fmla="*/ 11113 h 292"/>
                <a:gd name="T8" fmla="*/ 11113 w 285"/>
                <a:gd name="T9" fmla="*/ 46355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292">
                  <a:moveTo>
                    <a:pt x="7" y="292"/>
                  </a:moveTo>
                  <a:lnTo>
                    <a:pt x="0" y="285"/>
                  </a:lnTo>
                  <a:lnTo>
                    <a:pt x="277" y="0"/>
                  </a:lnTo>
                  <a:lnTo>
                    <a:pt x="285" y="7"/>
                  </a:lnTo>
                  <a:lnTo>
                    <a:pt x="7" y="292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1" name="Freeform 1046"/>
            <p:cNvSpPr/>
            <p:nvPr/>
          </p:nvSpPr>
          <p:spPr bwMode="auto">
            <a:xfrm>
              <a:off x="1797050" y="2006600"/>
              <a:ext cx="631825" cy="25400"/>
            </a:xfrm>
            <a:custGeom>
              <a:avLst/>
              <a:gdLst>
                <a:gd name="T0" fmla="*/ 0 w 398"/>
                <a:gd name="T1" fmla="*/ 25400 h 16"/>
                <a:gd name="T2" fmla="*/ 0 w 398"/>
                <a:gd name="T3" fmla="*/ 7938 h 16"/>
                <a:gd name="T4" fmla="*/ 631825 w 398"/>
                <a:gd name="T5" fmla="*/ 0 h 16"/>
                <a:gd name="T6" fmla="*/ 631825 w 398"/>
                <a:gd name="T7" fmla="*/ 19050 h 16"/>
                <a:gd name="T8" fmla="*/ 0 w 398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6">
                  <a:moveTo>
                    <a:pt x="0" y="16"/>
                  </a:moveTo>
                  <a:lnTo>
                    <a:pt x="0" y="5"/>
                  </a:lnTo>
                  <a:lnTo>
                    <a:pt x="398" y="0"/>
                  </a:lnTo>
                  <a:lnTo>
                    <a:pt x="398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2" name="Freeform 1047"/>
            <p:cNvSpPr/>
            <p:nvPr/>
          </p:nvSpPr>
          <p:spPr bwMode="auto">
            <a:xfrm>
              <a:off x="1997075" y="1720850"/>
              <a:ext cx="233363" cy="598488"/>
            </a:xfrm>
            <a:custGeom>
              <a:avLst/>
              <a:gdLst>
                <a:gd name="T0" fmla="*/ 14288 w 147"/>
                <a:gd name="T1" fmla="*/ 598488 h 377"/>
                <a:gd name="T2" fmla="*/ 0 w 147"/>
                <a:gd name="T3" fmla="*/ 590550 h 377"/>
                <a:gd name="T4" fmla="*/ 217488 w 147"/>
                <a:gd name="T5" fmla="*/ 0 h 377"/>
                <a:gd name="T6" fmla="*/ 233363 w 147"/>
                <a:gd name="T7" fmla="*/ 6350 h 377"/>
                <a:gd name="T8" fmla="*/ 14288 w 147"/>
                <a:gd name="T9" fmla="*/ 598488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377">
                  <a:moveTo>
                    <a:pt x="9" y="377"/>
                  </a:moveTo>
                  <a:lnTo>
                    <a:pt x="0" y="372"/>
                  </a:lnTo>
                  <a:lnTo>
                    <a:pt x="137" y="0"/>
                  </a:lnTo>
                  <a:lnTo>
                    <a:pt x="147" y="4"/>
                  </a:lnTo>
                  <a:lnTo>
                    <a:pt x="9" y="37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3" name="Freeform 1048"/>
            <p:cNvSpPr/>
            <p:nvPr/>
          </p:nvSpPr>
          <p:spPr bwMode="auto">
            <a:xfrm>
              <a:off x="1974850" y="1727200"/>
              <a:ext cx="277813" cy="584200"/>
            </a:xfrm>
            <a:custGeom>
              <a:avLst/>
              <a:gdLst>
                <a:gd name="T0" fmla="*/ 263525 w 175"/>
                <a:gd name="T1" fmla="*/ 584200 h 368"/>
                <a:gd name="T2" fmla="*/ 0 w 175"/>
                <a:gd name="T3" fmla="*/ 7938 h 368"/>
                <a:gd name="T4" fmla="*/ 14288 w 175"/>
                <a:gd name="T5" fmla="*/ 0 h 368"/>
                <a:gd name="T6" fmla="*/ 277813 w 175"/>
                <a:gd name="T7" fmla="*/ 576263 h 368"/>
                <a:gd name="T8" fmla="*/ 263525 w 175"/>
                <a:gd name="T9" fmla="*/ 58420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368">
                  <a:moveTo>
                    <a:pt x="166" y="368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175" y="363"/>
                  </a:lnTo>
                  <a:lnTo>
                    <a:pt x="166" y="368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4" name="Freeform 1049"/>
            <p:cNvSpPr/>
            <p:nvPr/>
          </p:nvSpPr>
          <p:spPr bwMode="auto">
            <a:xfrm>
              <a:off x="1824038" y="1878013"/>
              <a:ext cx="579438" cy="282575"/>
            </a:xfrm>
            <a:custGeom>
              <a:avLst/>
              <a:gdLst>
                <a:gd name="T0" fmla="*/ 7938 w 365"/>
                <a:gd name="T1" fmla="*/ 282575 h 178"/>
                <a:gd name="T2" fmla="*/ 0 w 365"/>
                <a:gd name="T3" fmla="*/ 263525 h 178"/>
                <a:gd name="T4" fmla="*/ 571500 w 365"/>
                <a:gd name="T5" fmla="*/ 0 h 178"/>
                <a:gd name="T6" fmla="*/ 579438 w 365"/>
                <a:gd name="T7" fmla="*/ 19050 h 178"/>
                <a:gd name="T8" fmla="*/ 7938 w 365"/>
                <a:gd name="T9" fmla="*/ 282575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" h="178">
                  <a:moveTo>
                    <a:pt x="5" y="178"/>
                  </a:moveTo>
                  <a:lnTo>
                    <a:pt x="0" y="166"/>
                  </a:lnTo>
                  <a:lnTo>
                    <a:pt x="360" y="0"/>
                  </a:lnTo>
                  <a:lnTo>
                    <a:pt x="365" y="12"/>
                  </a:lnTo>
                  <a:lnTo>
                    <a:pt x="5" y="178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5" name="Freeform 1050"/>
            <p:cNvSpPr/>
            <p:nvPr/>
          </p:nvSpPr>
          <p:spPr bwMode="auto">
            <a:xfrm>
              <a:off x="1816100" y="1900238"/>
              <a:ext cx="598488" cy="238125"/>
            </a:xfrm>
            <a:custGeom>
              <a:avLst/>
              <a:gdLst>
                <a:gd name="T0" fmla="*/ 590550 w 377"/>
                <a:gd name="T1" fmla="*/ 238125 h 150"/>
                <a:gd name="T2" fmla="*/ 0 w 377"/>
                <a:gd name="T3" fmla="*/ 19050 h 150"/>
                <a:gd name="T4" fmla="*/ 4763 w 377"/>
                <a:gd name="T5" fmla="*/ 0 h 150"/>
                <a:gd name="T6" fmla="*/ 598488 w 377"/>
                <a:gd name="T7" fmla="*/ 219075 h 150"/>
                <a:gd name="T8" fmla="*/ 590550 w 377"/>
                <a:gd name="T9" fmla="*/ 238125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50">
                  <a:moveTo>
                    <a:pt x="372" y="15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377" y="138"/>
                  </a:lnTo>
                  <a:lnTo>
                    <a:pt x="372" y="150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6" name="Freeform 1051"/>
            <p:cNvSpPr/>
            <p:nvPr/>
          </p:nvSpPr>
          <p:spPr bwMode="auto">
            <a:xfrm>
              <a:off x="1266825" y="1674813"/>
              <a:ext cx="268288" cy="381000"/>
            </a:xfrm>
            <a:custGeom>
              <a:avLst/>
              <a:gdLst>
                <a:gd name="T0" fmla="*/ 0 w 71"/>
                <a:gd name="T1" fmla="*/ 0 h 101"/>
                <a:gd name="T2" fmla="*/ 94468 w 71"/>
                <a:gd name="T3" fmla="*/ 147119 h 101"/>
                <a:gd name="T4" fmla="*/ 253173 w 71"/>
                <a:gd name="T5" fmla="*/ 320644 h 101"/>
                <a:gd name="T6" fmla="*/ 268288 w 71"/>
                <a:gd name="T7" fmla="*/ 381000 h 101"/>
                <a:gd name="T8" fmla="*/ 268288 w 71"/>
                <a:gd name="T9" fmla="*/ 256515 h 101"/>
                <a:gd name="T10" fmla="*/ 0 w 71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cubicBezTo>
                    <a:pt x="9" y="12"/>
                    <a:pt x="25" y="39"/>
                    <a:pt x="25" y="39"/>
                  </a:cubicBezTo>
                  <a:cubicBezTo>
                    <a:pt x="30" y="43"/>
                    <a:pt x="54" y="63"/>
                    <a:pt x="67" y="85"/>
                  </a:cubicBezTo>
                  <a:cubicBezTo>
                    <a:pt x="67" y="92"/>
                    <a:pt x="69" y="97"/>
                    <a:pt x="71" y="10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4" y="58"/>
                    <a:pt x="42" y="31"/>
                    <a:pt x="0" y="0"/>
                  </a:cubicBezTo>
                  <a:close/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7" name="Freeform 1052"/>
            <p:cNvSpPr/>
            <p:nvPr/>
          </p:nvSpPr>
          <p:spPr bwMode="auto">
            <a:xfrm>
              <a:off x="1128713" y="1219200"/>
              <a:ext cx="233363" cy="400050"/>
            </a:xfrm>
            <a:custGeom>
              <a:avLst/>
              <a:gdLst>
                <a:gd name="T0" fmla="*/ 233363 w 62"/>
                <a:gd name="T1" fmla="*/ 0 h 106"/>
                <a:gd name="T2" fmla="*/ 135501 w 62"/>
                <a:gd name="T3" fmla="*/ 71707 h 106"/>
                <a:gd name="T4" fmla="*/ 0 w 62"/>
                <a:gd name="T5" fmla="*/ 373632 h 106"/>
                <a:gd name="T6" fmla="*/ 52695 w 62"/>
                <a:gd name="T7" fmla="*/ 400050 h 106"/>
                <a:gd name="T8" fmla="*/ 188196 w 62"/>
                <a:gd name="T9" fmla="*/ 83029 h 106"/>
                <a:gd name="T10" fmla="*/ 233363 w 62"/>
                <a:gd name="T11" fmla="*/ 56611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06">
                  <a:moveTo>
                    <a:pt x="62" y="0"/>
                  </a:moveTo>
                  <a:cubicBezTo>
                    <a:pt x="42" y="1"/>
                    <a:pt x="36" y="19"/>
                    <a:pt x="36" y="19"/>
                  </a:cubicBezTo>
                  <a:cubicBezTo>
                    <a:pt x="23" y="47"/>
                    <a:pt x="14" y="68"/>
                    <a:pt x="0" y="99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7" y="100"/>
                    <a:pt x="34" y="60"/>
                    <a:pt x="50" y="22"/>
                  </a:cubicBezTo>
                  <a:cubicBezTo>
                    <a:pt x="54" y="15"/>
                    <a:pt x="57" y="14"/>
                    <a:pt x="62" y="15"/>
                  </a:cubicBezTo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8" name="Freeform 1053"/>
            <p:cNvSpPr/>
            <p:nvPr/>
          </p:nvSpPr>
          <p:spPr bwMode="auto">
            <a:xfrm>
              <a:off x="733425" y="1536700"/>
              <a:ext cx="676275" cy="544513"/>
            </a:xfrm>
            <a:custGeom>
              <a:avLst/>
              <a:gdLst>
                <a:gd name="T0" fmla="*/ 634947 w 180"/>
                <a:gd name="T1" fmla="*/ 270379 h 145"/>
                <a:gd name="T2" fmla="*/ 533506 w 180"/>
                <a:gd name="T3" fmla="*/ 138945 h 145"/>
                <a:gd name="T4" fmla="*/ 447093 w 180"/>
                <a:gd name="T5" fmla="*/ 78861 h 145"/>
                <a:gd name="T6" fmla="*/ 394494 w 180"/>
                <a:gd name="T7" fmla="*/ 56329 h 145"/>
                <a:gd name="T8" fmla="*/ 90170 w 180"/>
                <a:gd name="T9" fmla="*/ 26287 h 145"/>
                <a:gd name="T10" fmla="*/ 56356 w 180"/>
                <a:gd name="T11" fmla="*/ 90126 h 145"/>
                <a:gd name="T12" fmla="*/ 364437 w 180"/>
                <a:gd name="T13" fmla="*/ 120168 h 145"/>
                <a:gd name="T14" fmla="*/ 364437 w 180"/>
                <a:gd name="T15" fmla="*/ 120168 h 145"/>
                <a:gd name="T16" fmla="*/ 428308 w 180"/>
                <a:gd name="T17" fmla="*/ 146455 h 145"/>
                <a:gd name="T18" fmla="*/ 428308 w 180"/>
                <a:gd name="T19" fmla="*/ 146455 h 145"/>
                <a:gd name="T20" fmla="*/ 495935 w 180"/>
                <a:gd name="T21" fmla="*/ 195274 h 145"/>
                <a:gd name="T22" fmla="*/ 608648 w 180"/>
                <a:gd name="T23" fmla="*/ 480674 h 145"/>
                <a:gd name="T24" fmla="*/ 657490 w 180"/>
                <a:gd name="T25" fmla="*/ 480674 h 145"/>
                <a:gd name="T26" fmla="*/ 634947 w 180"/>
                <a:gd name="T27" fmla="*/ 270379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0" h="145">
                  <a:moveTo>
                    <a:pt x="169" y="72"/>
                  </a:moveTo>
                  <a:cubicBezTo>
                    <a:pt x="162" y="59"/>
                    <a:pt x="150" y="43"/>
                    <a:pt x="142" y="37"/>
                  </a:cubicBezTo>
                  <a:cubicBezTo>
                    <a:pt x="134" y="31"/>
                    <a:pt x="128" y="27"/>
                    <a:pt x="119" y="21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66" y="0"/>
                    <a:pt x="30" y="7"/>
                    <a:pt x="24" y="7"/>
                  </a:cubicBezTo>
                  <a:cubicBezTo>
                    <a:pt x="7" y="10"/>
                    <a:pt x="0" y="24"/>
                    <a:pt x="15" y="24"/>
                  </a:cubicBezTo>
                  <a:cubicBezTo>
                    <a:pt x="74" y="15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21" y="42"/>
                    <a:pt x="132" y="52"/>
                    <a:pt x="132" y="52"/>
                  </a:cubicBezTo>
                  <a:cubicBezTo>
                    <a:pt x="132" y="52"/>
                    <a:pt x="166" y="81"/>
                    <a:pt x="162" y="128"/>
                  </a:cubicBezTo>
                  <a:cubicBezTo>
                    <a:pt x="160" y="140"/>
                    <a:pt x="172" y="145"/>
                    <a:pt x="175" y="128"/>
                  </a:cubicBezTo>
                  <a:cubicBezTo>
                    <a:pt x="177" y="116"/>
                    <a:pt x="180" y="95"/>
                    <a:pt x="169" y="72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09" name="Freeform 1054"/>
            <p:cNvSpPr>
              <a:spLocks noEditPoints="1"/>
            </p:cNvSpPr>
            <p:nvPr/>
          </p:nvSpPr>
          <p:spPr bwMode="auto">
            <a:xfrm>
              <a:off x="560388" y="1649413"/>
              <a:ext cx="736600" cy="736600"/>
            </a:xfrm>
            <a:custGeom>
              <a:avLst/>
              <a:gdLst>
                <a:gd name="T0" fmla="*/ 526143 w 196"/>
                <a:gd name="T1" fmla="*/ 33823 h 196"/>
                <a:gd name="T2" fmla="*/ 368300 w 196"/>
                <a:gd name="T3" fmla="*/ 0 h 196"/>
                <a:gd name="T4" fmla="*/ 0 w 196"/>
                <a:gd name="T5" fmla="*/ 368300 h 196"/>
                <a:gd name="T6" fmla="*/ 368300 w 196"/>
                <a:gd name="T7" fmla="*/ 736600 h 196"/>
                <a:gd name="T8" fmla="*/ 736600 w 196"/>
                <a:gd name="T9" fmla="*/ 368300 h 196"/>
                <a:gd name="T10" fmla="*/ 582515 w 196"/>
                <a:gd name="T11" fmla="*/ 67647 h 196"/>
                <a:gd name="T12" fmla="*/ 601306 w 196"/>
                <a:gd name="T13" fmla="*/ 33823 h 196"/>
                <a:gd name="T14" fmla="*/ 537417 w 196"/>
                <a:gd name="T15" fmla="*/ 7516 h 196"/>
                <a:gd name="T16" fmla="*/ 526143 w 196"/>
                <a:gd name="T17" fmla="*/ 33823 h 196"/>
                <a:gd name="T18" fmla="*/ 413398 w 196"/>
                <a:gd name="T19" fmla="*/ 349509 h 196"/>
                <a:gd name="T20" fmla="*/ 552450 w 196"/>
                <a:gd name="T21" fmla="*/ 127778 h 196"/>
                <a:gd name="T22" fmla="*/ 672711 w 196"/>
                <a:gd name="T23" fmla="*/ 368300 h 196"/>
                <a:gd name="T24" fmla="*/ 368300 w 196"/>
                <a:gd name="T25" fmla="*/ 672711 h 196"/>
                <a:gd name="T26" fmla="*/ 67647 w 196"/>
                <a:gd name="T27" fmla="*/ 368300 h 196"/>
                <a:gd name="T28" fmla="*/ 368300 w 196"/>
                <a:gd name="T29" fmla="*/ 67647 h 196"/>
                <a:gd name="T30" fmla="*/ 492319 w 196"/>
                <a:gd name="T31" fmla="*/ 93954 h 196"/>
                <a:gd name="T32" fmla="*/ 383333 w 196"/>
                <a:gd name="T33" fmla="*/ 304411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6" h="196">
                  <a:moveTo>
                    <a:pt x="140" y="9"/>
                  </a:moveTo>
                  <a:cubicBezTo>
                    <a:pt x="127" y="3"/>
                    <a:pt x="113" y="0"/>
                    <a:pt x="98" y="0"/>
                  </a:cubicBez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65"/>
                    <a:pt x="180" y="36"/>
                    <a:pt x="155" y="18"/>
                  </a:cubicBezTo>
                  <a:cubicBezTo>
                    <a:pt x="157" y="15"/>
                    <a:pt x="158" y="12"/>
                    <a:pt x="160" y="9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1" y="7"/>
                    <a:pt x="140" y="9"/>
                  </a:cubicBezTo>
                  <a:close/>
                  <a:moveTo>
                    <a:pt x="110" y="93"/>
                  </a:moveTo>
                  <a:cubicBezTo>
                    <a:pt x="112" y="90"/>
                    <a:pt x="126" y="72"/>
                    <a:pt x="147" y="34"/>
                  </a:cubicBezTo>
                  <a:cubicBezTo>
                    <a:pt x="166" y="49"/>
                    <a:pt x="179" y="72"/>
                    <a:pt x="179" y="98"/>
                  </a:cubicBezTo>
                  <a:cubicBezTo>
                    <a:pt x="179" y="142"/>
                    <a:pt x="142" y="179"/>
                    <a:pt x="98" y="179"/>
                  </a:cubicBezTo>
                  <a:cubicBezTo>
                    <a:pt x="54" y="179"/>
                    <a:pt x="18" y="142"/>
                    <a:pt x="18" y="98"/>
                  </a:cubicBezTo>
                  <a:cubicBezTo>
                    <a:pt x="18" y="54"/>
                    <a:pt x="54" y="18"/>
                    <a:pt x="98" y="18"/>
                  </a:cubicBezTo>
                  <a:cubicBezTo>
                    <a:pt x="110" y="18"/>
                    <a:pt x="121" y="20"/>
                    <a:pt x="131" y="25"/>
                  </a:cubicBezTo>
                  <a:cubicBezTo>
                    <a:pt x="111" y="63"/>
                    <a:pt x="102" y="81"/>
                    <a:pt x="102" y="81"/>
                  </a:cubicBezTo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10" name="Freeform 1055"/>
            <p:cNvSpPr/>
            <p:nvPr/>
          </p:nvSpPr>
          <p:spPr bwMode="auto">
            <a:xfrm>
              <a:off x="1862138" y="1528763"/>
              <a:ext cx="642938" cy="266700"/>
            </a:xfrm>
            <a:custGeom>
              <a:avLst/>
              <a:gdLst>
                <a:gd name="T0" fmla="*/ 142875 w 171"/>
                <a:gd name="T1" fmla="*/ 101421 h 71"/>
                <a:gd name="T2" fmla="*/ 552701 w 171"/>
                <a:gd name="T3" fmla="*/ 225380 h 71"/>
                <a:gd name="T4" fmla="*/ 582780 w 171"/>
                <a:gd name="T5" fmla="*/ 157766 h 71"/>
                <a:gd name="T6" fmla="*/ 124076 w 171"/>
                <a:gd name="T7" fmla="*/ 37563 h 71"/>
                <a:gd name="T8" fmla="*/ 0 w 171"/>
                <a:gd name="T9" fmla="*/ 120203 h 71"/>
                <a:gd name="T10" fmla="*/ 97757 w 171"/>
                <a:gd name="T11" fmla="*/ 120203 h 71"/>
                <a:gd name="T12" fmla="*/ 142875 w 171"/>
                <a:gd name="T13" fmla="*/ 101421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71">
                  <a:moveTo>
                    <a:pt x="38" y="27"/>
                  </a:moveTo>
                  <a:cubicBezTo>
                    <a:pt x="57" y="21"/>
                    <a:pt x="103" y="18"/>
                    <a:pt x="147" y="60"/>
                  </a:cubicBezTo>
                  <a:cubicBezTo>
                    <a:pt x="158" y="71"/>
                    <a:pt x="171" y="58"/>
                    <a:pt x="155" y="42"/>
                  </a:cubicBezTo>
                  <a:cubicBezTo>
                    <a:pt x="115" y="7"/>
                    <a:pt x="65" y="0"/>
                    <a:pt x="33" y="10"/>
                  </a:cubicBezTo>
                  <a:cubicBezTo>
                    <a:pt x="14" y="16"/>
                    <a:pt x="4" y="26"/>
                    <a:pt x="0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9" y="30"/>
                    <a:pt x="33" y="28"/>
                    <a:pt x="38" y="27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11" name="Freeform 1056"/>
            <p:cNvSpPr>
              <a:spLocks noEditPoints="1"/>
            </p:cNvSpPr>
            <p:nvPr/>
          </p:nvSpPr>
          <p:spPr bwMode="auto">
            <a:xfrm>
              <a:off x="1535113" y="1344613"/>
              <a:ext cx="935038" cy="1041400"/>
            </a:xfrm>
            <a:custGeom>
              <a:avLst/>
              <a:gdLst>
                <a:gd name="T0" fmla="*/ 567031 w 249"/>
                <a:gd name="T1" fmla="*/ 304525 h 277"/>
                <a:gd name="T2" fmla="*/ 525724 w 249"/>
                <a:gd name="T3" fmla="*/ 304525 h 277"/>
                <a:gd name="T4" fmla="*/ 446866 w 249"/>
                <a:gd name="T5" fmla="*/ 304525 h 277"/>
                <a:gd name="T6" fmla="*/ 424335 w 249"/>
                <a:gd name="T7" fmla="*/ 304525 h 277"/>
                <a:gd name="T8" fmla="*/ 424335 w 249"/>
                <a:gd name="T9" fmla="*/ 304525 h 277"/>
                <a:gd name="T10" fmla="*/ 326700 w 249"/>
                <a:gd name="T11" fmla="*/ 304525 h 277"/>
                <a:gd name="T12" fmla="*/ 322945 w 249"/>
                <a:gd name="T13" fmla="*/ 304525 h 277"/>
                <a:gd name="T14" fmla="*/ 307924 w 249"/>
                <a:gd name="T15" fmla="*/ 304525 h 277"/>
                <a:gd name="T16" fmla="*/ 446866 w 249"/>
                <a:gd name="T17" fmla="*/ 67672 h 277"/>
                <a:gd name="T18" fmla="*/ 567031 w 249"/>
                <a:gd name="T19" fmla="*/ 67672 h 277"/>
                <a:gd name="T20" fmla="*/ 567031 w 249"/>
                <a:gd name="T21" fmla="*/ 0 h 277"/>
                <a:gd name="T22" fmla="*/ 345476 w 249"/>
                <a:gd name="T23" fmla="*/ 0 h 277"/>
                <a:gd name="T24" fmla="*/ 345476 w 249"/>
                <a:gd name="T25" fmla="*/ 67672 h 277"/>
                <a:gd name="T26" fmla="*/ 368007 w 249"/>
                <a:gd name="T27" fmla="*/ 67672 h 277"/>
                <a:gd name="T28" fmla="*/ 75103 w 249"/>
                <a:gd name="T29" fmla="*/ 575214 h 277"/>
                <a:gd name="T30" fmla="*/ 71348 w 249"/>
                <a:gd name="T31" fmla="*/ 575214 h 277"/>
                <a:gd name="T32" fmla="*/ 67593 w 249"/>
                <a:gd name="T33" fmla="*/ 575214 h 277"/>
                <a:gd name="T34" fmla="*/ 45062 w 249"/>
                <a:gd name="T35" fmla="*/ 458667 h 277"/>
                <a:gd name="T36" fmla="*/ 71348 w 249"/>
                <a:gd name="T37" fmla="*/ 458667 h 277"/>
                <a:gd name="T38" fmla="*/ 71348 w 249"/>
                <a:gd name="T39" fmla="*/ 424831 h 277"/>
                <a:gd name="T40" fmla="*/ 0 w 249"/>
                <a:gd name="T41" fmla="*/ 424831 h 277"/>
                <a:gd name="T42" fmla="*/ 0 w 249"/>
                <a:gd name="T43" fmla="*/ 458667 h 277"/>
                <a:gd name="T44" fmla="*/ 11266 w 249"/>
                <a:gd name="T45" fmla="*/ 458667 h 277"/>
                <a:gd name="T46" fmla="*/ 33797 w 249"/>
                <a:gd name="T47" fmla="*/ 582733 h 277"/>
                <a:gd name="T48" fmla="*/ 11266 w 249"/>
                <a:gd name="T49" fmla="*/ 601531 h 277"/>
                <a:gd name="T50" fmla="*/ 0 w 249"/>
                <a:gd name="T51" fmla="*/ 586492 h 277"/>
                <a:gd name="T52" fmla="*/ 0 w 249"/>
                <a:gd name="T53" fmla="*/ 710558 h 277"/>
                <a:gd name="T54" fmla="*/ 71348 w 249"/>
                <a:gd name="T55" fmla="*/ 748154 h 277"/>
                <a:gd name="T56" fmla="*/ 146452 w 249"/>
                <a:gd name="T57" fmla="*/ 706799 h 277"/>
                <a:gd name="T58" fmla="*/ 199024 w 249"/>
                <a:gd name="T59" fmla="*/ 706799 h 277"/>
                <a:gd name="T60" fmla="*/ 567031 w 249"/>
                <a:gd name="T61" fmla="*/ 1041400 h 277"/>
                <a:gd name="T62" fmla="*/ 935038 w 249"/>
                <a:gd name="T63" fmla="*/ 672962 h 277"/>
                <a:gd name="T64" fmla="*/ 567031 w 249"/>
                <a:gd name="T65" fmla="*/ 304525 h 277"/>
                <a:gd name="T66" fmla="*/ 199024 w 249"/>
                <a:gd name="T67" fmla="*/ 639126 h 277"/>
                <a:gd name="T68" fmla="*/ 153962 w 249"/>
                <a:gd name="T69" fmla="*/ 639126 h 277"/>
                <a:gd name="T70" fmla="*/ 138941 w 249"/>
                <a:gd name="T71" fmla="*/ 605290 h 277"/>
                <a:gd name="T72" fmla="*/ 277883 w 249"/>
                <a:gd name="T73" fmla="*/ 372197 h 277"/>
                <a:gd name="T74" fmla="*/ 352986 w 249"/>
                <a:gd name="T75" fmla="*/ 372197 h 277"/>
                <a:gd name="T76" fmla="*/ 199024 w 249"/>
                <a:gd name="T77" fmla="*/ 639126 h 277"/>
                <a:gd name="T78" fmla="*/ 567031 w 249"/>
                <a:gd name="T79" fmla="*/ 977487 h 277"/>
                <a:gd name="T80" fmla="*/ 274128 w 249"/>
                <a:gd name="T81" fmla="*/ 759432 h 277"/>
                <a:gd name="T82" fmla="*/ 236576 w 249"/>
                <a:gd name="T83" fmla="*/ 733116 h 277"/>
                <a:gd name="T84" fmla="*/ 270372 w 249"/>
                <a:gd name="T85" fmla="*/ 612809 h 277"/>
                <a:gd name="T86" fmla="*/ 514459 w 249"/>
                <a:gd name="T87" fmla="*/ 375957 h 277"/>
                <a:gd name="T88" fmla="*/ 630869 w 249"/>
                <a:gd name="T89" fmla="*/ 327082 h 277"/>
                <a:gd name="T90" fmla="*/ 638379 w 249"/>
                <a:gd name="T91" fmla="*/ 368438 h 277"/>
                <a:gd name="T92" fmla="*/ 882466 w 249"/>
                <a:gd name="T93" fmla="*/ 672962 h 277"/>
                <a:gd name="T94" fmla="*/ 567031 w 249"/>
                <a:gd name="T95" fmla="*/ 977487 h 2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9" h="277">
                  <a:moveTo>
                    <a:pt x="151" y="81"/>
                  </a:moveTo>
                  <a:cubicBezTo>
                    <a:pt x="147" y="81"/>
                    <a:pt x="143" y="81"/>
                    <a:pt x="140" y="81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44" y="18"/>
                    <a:pt x="151" y="18"/>
                  </a:cubicBezTo>
                  <a:cubicBezTo>
                    <a:pt x="165" y="11"/>
                    <a:pt x="156" y="0"/>
                    <a:pt x="151" y="0"/>
                  </a:cubicBezTo>
                  <a:cubicBezTo>
                    <a:pt x="148" y="0"/>
                    <a:pt x="96" y="0"/>
                    <a:pt x="92" y="0"/>
                  </a:cubicBezTo>
                  <a:cubicBezTo>
                    <a:pt x="77" y="3"/>
                    <a:pt x="84" y="18"/>
                    <a:pt x="92" y="18"/>
                  </a:cubicBezTo>
                  <a:cubicBezTo>
                    <a:pt x="94" y="18"/>
                    <a:pt x="98" y="18"/>
                    <a:pt x="98" y="18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20" y="153"/>
                    <a:pt x="20" y="153"/>
                    <a:pt x="19" y="153"/>
                  </a:cubicBezTo>
                  <a:cubicBezTo>
                    <a:pt x="19" y="153"/>
                    <a:pt x="18" y="153"/>
                    <a:pt x="18" y="153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8" y="122"/>
                    <a:pt x="19" y="122"/>
                  </a:cubicBezTo>
                  <a:cubicBezTo>
                    <a:pt x="24" y="118"/>
                    <a:pt x="21" y="113"/>
                    <a:pt x="19" y="113"/>
                  </a:cubicBezTo>
                  <a:cubicBezTo>
                    <a:pt x="19" y="113"/>
                    <a:pt x="8" y="113"/>
                    <a:pt x="0" y="11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" y="122"/>
                    <a:pt x="3" y="122"/>
                    <a:pt x="3" y="12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6" y="157"/>
                    <a:pt x="4" y="159"/>
                    <a:pt x="3" y="160"/>
                  </a:cubicBezTo>
                  <a:cubicBezTo>
                    <a:pt x="3" y="160"/>
                    <a:pt x="2" y="159"/>
                    <a:pt x="0" y="156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" y="195"/>
                    <a:pt x="11" y="199"/>
                    <a:pt x="19" y="199"/>
                  </a:cubicBezTo>
                  <a:cubicBezTo>
                    <a:pt x="27" y="199"/>
                    <a:pt x="35" y="195"/>
                    <a:pt x="39" y="188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57" y="238"/>
                    <a:pt x="100" y="277"/>
                    <a:pt x="151" y="277"/>
                  </a:cubicBezTo>
                  <a:cubicBezTo>
                    <a:pt x="205" y="277"/>
                    <a:pt x="249" y="233"/>
                    <a:pt x="249" y="179"/>
                  </a:cubicBezTo>
                  <a:cubicBezTo>
                    <a:pt x="249" y="125"/>
                    <a:pt x="205" y="81"/>
                    <a:pt x="151" y="81"/>
                  </a:cubicBezTo>
                  <a:close/>
                  <a:moveTo>
                    <a:pt x="53" y="170"/>
                  </a:moveTo>
                  <a:cubicBezTo>
                    <a:pt x="41" y="170"/>
                    <a:pt x="41" y="170"/>
                    <a:pt x="41" y="170"/>
                  </a:cubicBezTo>
                  <a:cubicBezTo>
                    <a:pt x="41" y="167"/>
                    <a:pt x="39" y="164"/>
                    <a:pt x="37" y="161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71" y="116"/>
                    <a:pt x="55" y="141"/>
                    <a:pt x="53" y="170"/>
                  </a:cubicBezTo>
                  <a:close/>
                  <a:moveTo>
                    <a:pt x="151" y="260"/>
                  </a:moveTo>
                  <a:cubicBezTo>
                    <a:pt x="114" y="260"/>
                    <a:pt x="83" y="235"/>
                    <a:pt x="73" y="202"/>
                  </a:cubicBezTo>
                  <a:cubicBezTo>
                    <a:pt x="69" y="201"/>
                    <a:pt x="65" y="198"/>
                    <a:pt x="63" y="195"/>
                  </a:cubicBezTo>
                  <a:cubicBezTo>
                    <a:pt x="54" y="184"/>
                    <a:pt x="57" y="167"/>
                    <a:pt x="72" y="163"/>
                  </a:cubicBezTo>
                  <a:cubicBezTo>
                    <a:pt x="78" y="131"/>
                    <a:pt x="104" y="106"/>
                    <a:pt x="137" y="100"/>
                  </a:cubicBezTo>
                  <a:cubicBezTo>
                    <a:pt x="141" y="86"/>
                    <a:pt x="155" y="78"/>
                    <a:pt x="168" y="87"/>
                  </a:cubicBezTo>
                  <a:cubicBezTo>
                    <a:pt x="172" y="90"/>
                    <a:pt x="171" y="94"/>
                    <a:pt x="170" y="98"/>
                  </a:cubicBezTo>
                  <a:cubicBezTo>
                    <a:pt x="206" y="108"/>
                    <a:pt x="235" y="141"/>
                    <a:pt x="235" y="179"/>
                  </a:cubicBezTo>
                  <a:cubicBezTo>
                    <a:pt x="235" y="223"/>
                    <a:pt x="195" y="260"/>
                    <a:pt x="151" y="260"/>
                  </a:cubicBezTo>
                  <a:close/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12" name="Freeform 1057"/>
            <p:cNvSpPr>
              <a:spLocks noEditPoints="1"/>
            </p:cNvSpPr>
            <p:nvPr/>
          </p:nvSpPr>
          <p:spPr bwMode="auto">
            <a:xfrm>
              <a:off x="815975" y="1905000"/>
              <a:ext cx="225425" cy="225425"/>
            </a:xfrm>
            <a:custGeom>
              <a:avLst/>
              <a:gdLst>
                <a:gd name="T0" fmla="*/ 112713 w 60"/>
                <a:gd name="T1" fmla="*/ 0 h 60"/>
                <a:gd name="T2" fmla="*/ 0 w 60"/>
                <a:gd name="T3" fmla="*/ 112713 h 60"/>
                <a:gd name="T4" fmla="*/ 112713 w 60"/>
                <a:gd name="T5" fmla="*/ 225425 h 60"/>
                <a:gd name="T6" fmla="*/ 225425 w 60"/>
                <a:gd name="T7" fmla="*/ 112713 h 60"/>
                <a:gd name="T8" fmla="*/ 112713 w 60"/>
                <a:gd name="T9" fmla="*/ 0 h 60"/>
                <a:gd name="T10" fmla="*/ 112713 w 60"/>
                <a:gd name="T11" fmla="*/ 157798 h 60"/>
                <a:gd name="T12" fmla="*/ 67628 w 60"/>
                <a:gd name="T13" fmla="*/ 112713 h 60"/>
                <a:gd name="T14" fmla="*/ 112713 w 60"/>
                <a:gd name="T15" fmla="*/ 67628 h 60"/>
                <a:gd name="T16" fmla="*/ 154040 w 60"/>
                <a:gd name="T17" fmla="*/ 112713 h 60"/>
                <a:gd name="T18" fmla="*/ 112713 w 60"/>
                <a:gd name="T19" fmla="*/ 15779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42"/>
                  </a:moveTo>
                  <a:cubicBezTo>
                    <a:pt x="24" y="42"/>
                    <a:pt x="18" y="36"/>
                    <a:pt x="18" y="30"/>
                  </a:cubicBezTo>
                  <a:cubicBezTo>
                    <a:pt x="18" y="24"/>
                    <a:pt x="24" y="18"/>
                    <a:pt x="30" y="18"/>
                  </a:cubicBezTo>
                  <a:cubicBezTo>
                    <a:pt x="36" y="18"/>
                    <a:pt x="41" y="24"/>
                    <a:pt x="41" y="30"/>
                  </a:cubicBezTo>
                  <a:cubicBezTo>
                    <a:pt x="41" y="36"/>
                    <a:pt x="36" y="42"/>
                    <a:pt x="30" y="42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13" name="Oval 1058"/>
            <p:cNvSpPr>
              <a:spLocks noChangeArrowheads="1"/>
            </p:cNvSpPr>
            <p:nvPr/>
          </p:nvSpPr>
          <p:spPr bwMode="auto">
            <a:xfrm>
              <a:off x="2005013" y="1905000"/>
              <a:ext cx="228600" cy="225425"/>
            </a:xfrm>
            <a:prstGeom prst="ellipse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414" name="Oval 1059"/>
            <p:cNvSpPr>
              <a:spLocks noChangeArrowheads="1"/>
            </p:cNvSpPr>
            <p:nvPr/>
          </p:nvSpPr>
          <p:spPr bwMode="auto">
            <a:xfrm>
              <a:off x="2076450" y="1973263"/>
              <a:ext cx="85725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415" name="Freeform 1060"/>
            <p:cNvSpPr/>
            <p:nvPr/>
          </p:nvSpPr>
          <p:spPr bwMode="auto">
            <a:xfrm>
              <a:off x="1835150" y="1320800"/>
              <a:ext cx="307975" cy="142875"/>
            </a:xfrm>
            <a:custGeom>
              <a:avLst/>
              <a:gdLst>
                <a:gd name="T0" fmla="*/ 307975 w 82"/>
                <a:gd name="T1" fmla="*/ 52638 h 38"/>
                <a:gd name="T2" fmla="*/ 217836 w 82"/>
                <a:gd name="T3" fmla="*/ 142875 h 38"/>
                <a:gd name="T4" fmla="*/ 52581 w 82"/>
                <a:gd name="T5" fmla="*/ 109036 h 38"/>
                <a:gd name="T6" fmla="*/ 0 w 82"/>
                <a:gd name="T7" fmla="*/ 52638 h 38"/>
                <a:gd name="T8" fmla="*/ 52581 w 82"/>
                <a:gd name="T9" fmla="*/ 0 h 38"/>
                <a:gd name="T10" fmla="*/ 255394 w 82"/>
                <a:gd name="T11" fmla="*/ 0 h 38"/>
                <a:gd name="T12" fmla="*/ 307975 w 82"/>
                <a:gd name="T13" fmla="*/ 526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8">
                  <a:moveTo>
                    <a:pt x="82" y="14"/>
                  </a:moveTo>
                  <a:cubicBezTo>
                    <a:pt x="82" y="22"/>
                    <a:pt x="74" y="38"/>
                    <a:pt x="58" y="38"/>
                  </a:cubicBezTo>
                  <a:cubicBezTo>
                    <a:pt x="42" y="38"/>
                    <a:pt x="23" y="33"/>
                    <a:pt x="14" y="29"/>
                  </a:cubicBezTo>
                  <a:cubicBezTo>
                    <a:pt x="5" y="25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6" y="0"/>
                    <a:pt x="82" y="6"/>
                    <a:pt x="82" y="14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16" name="Freeform 1061"/>
            <p:cNvSpPr/>
            <p:nvPr/>
          </p:nvSpPr>
          <p:spPr bwMode="auto">
            <a:xfrm>
              <a:off x="1304925" y="1212850"/>
              <a:ext cx="192088" cy="82550"/>
            </a:xfrm>
            <a:custGeom>
              <a:avLst/>
              <a:gdLst>
                <a:gd name="T0" fmla="*/ 192088 w 51"/>
                <a:gd name="T1" fmla="*/ 41275 h 22"/>
                <a:gd name="T2" fmla="*/ 154424 w 51"/>
                <a:gd name="T3" fmla="*/ 82550 h 22"/>
                <a:gd name="T4" fmla="*/ 41431 w 51"/>
                <a:gd name="T5" fmla="*/ 82550 h 22"/>
                <a:gd name="T6" fmla="*/ 0 w 51"/>
                <a:gd name="T7" fmla="*/ 41275 h 22"/>
                <a:gd name="T8" fmla="*/ 41431 w 51"/>
                <a:gd name="T9" fmla="*/ 0 h 22"/>
                <a:gd name="T10" fmla="*/ 154424 w 51"/>
                <a:gd name="T11" fmla="*/ 0 h 22"/>
                <a:gd name="T12" fmla="*/ 192088 w 51"/>
                <a:gd name="T13" fmla="*/ 4127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22">
                  <a:moveTo>
                    <a:pt x="51" y="11"/>
                  </a:moveTo>
                  <a:cubicBezTo>
                    <a:pt x="51" y="17"/>
                    <a:pt x="46" y="22"/>
                    <a:pt x="4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5"/>
                    <a:pt x="51" y="1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17" name="Freeform 1062"/>
            <p:cNvSpPr/>
            <p:nvPr/>
          </p:nvSpPr>
          <p:spPr bwMode="auto">
            <a:xfrm>
              <a:off x="1504950" y="1765300"/>
              <a:ext cx="119063" cy="46038"/>
            </a:xfrm>
            <a:custGeom>
              <a:avLst/>
              <a:gdLst>
                <a:gd name="T0" fmla="*/ 119063 w 32"/>
                <a:gd name="T1" fmla="*/ 23019 h 12"/>
                <a:gd name="T2" fmla="*/ 93018 w 32"/>
                <a:gd name="T3" fmla="*/ 46038 h 12"/>
                <a:gd name="T4" fmla="*/ 22324 w 32"/>
                <a:gd name="T5" fmla="*/ 46038 h 12"/>
                <a:gd name="T6" fmla="*/ 0 w 32"/>
                <a:gd name="T7" fmla="*/ 23019 h 12"/>
                <a:gd name="T8" fmla="*/ 22324 w 32"/>
                <a:gd name="T9" fmla="*/ 0 h 12"/>
                <a:gd name="T10" fmla="*/ 93018 w 32"/>
                <a:gd name="T11" fmla="*/ 0 h 12"/>
                <a:gd name="T12" fmla="*/ 119063 w 32"/>
                <a:gd name="T13" fmla="*/ 230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2">
                  <a:moveTo>
                    <a:pt x="32" y="6"/>
                  </a:moveTo>
                  <a:cubicBezTo>
                    <a:pt x="32" y="9"/>
                    <a:pt x="29" y="12"/>
                    <a:pt x="2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2" y="2"/>
                    <a:pt x="32" y="6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18" name="Oval 1063"/>
            <p:cNvSpPr>
              <a:spLocks noChangeArrowheads="1"/>
            </p:cNvSpPr>
            <p:nvPr/>
          </p:nvSpPr>
          <p:spPr bwMode="auto">
            <a:xfrm>
              <a:off x="1519238" y="1908175"/>
              <a:ext cx="195263" cy="195263"/>
            </a:xfrm>
            <a:prstGeom prst="ellipse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419" name="Freeform 1064"/>
            <p:cNvSpPr>
              <a:spLocks noEditPoints="1"/>
            </p:cNvSpPr>
            <p:nvPr/>
          </p:nvSpPr>
          <p:spPr bwMode="auto">
            <a:xfrm>
              <a:off x="549275" y="1638300"/>
              <a:ext cx="758825" cy="758825"/>
            </a:xfrm>
            <a:custGeom>
              <a:avLst/>
              <a:gdLst>
                <a:gd name="T0" fmla="*/ 379413 w 202"/>
                <a:gd name="T1" fmla="*/ 758825 h 202"/>
                <a:gd name="T2" fmla="*/ 0 w 202"/>
                <a:gd name="T3" fmla="*/ 379413 h 202"/>
                <a:gd name="T4" fmla="*/ 379413 w 202"/>
                <a:gd name="T5" fmla="*/ 0 h 202"/>
                <a:gd name="T6" fmla="*/ 758825 w 202"/>
                <a:gd name="T7" fmla="*/ 379413 h 202"/>
                <a:gd name="T8" fmla="*/ 379413 w 202"/>
                <a:gd name="T9" fmla="*/ 758825 h 202"/>
                <a:gd name="T10" fmla="*/ 379413 w 202"/>
                <a:gd name="T11" fmla="*/ 78888 h 202"/>
                <a:gd name="T12" fmla="*/ 78888 w 202"/>
                <a:gd name="T13" fmla="*/ 379413 h 202"/>
                <a:gd name="T14" fmla="*/ 379413 w 202"/>
                <a:gd name="T15" fmla="*/ 679937 h 202"/>
                <a:gd name="T16" fmla="*/ 679937 w 202"/>
                <a:gd name="T17" fmla="*/ 379413 h 202"/>
                <a:gd name="T18" fmla="*/ 379413 w 202"/>
                <a:gd name="T19" fmla="*/ 78888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02">
                  <a:moveTo>
                    <a:pt x="101" y="202"/>
                  </a:moveTo>
                  <a:cubicBezTo>
                    <a:pt x="45" y="202"/>
                    <a:pt x="0" y="156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1"/>
                  </a:cubicBezTo>
                  <a:cubicBezTo>
                    <a:pt x="202" y="156"/>
                    <a:pt x="157" y="202"/>
                    <a:pt x="101" y="202"/>
                  </a:cubicBezTo>
                  <a:close/>
                  <a:moveTo>
                    <a:pt x="101" y="21"/>
                  </a:moveTo>
                  <a:cubicBezTo>
                    <a:pt x="57" y="21"/>
                    <a:pt x="21" y="57"/>
                    <a:pt x="21" y="101"/>
                  </a:cubicBezTo>
                  <a:cubicBezTo>
                    <a:pt x="21" y="145"/>
                    <a:pt x="57" y="181"/>
                    <a:pt x="101" y="181"/>
                  </a:cubicBezTo>
                  <a:cubicBezTo>
                    <a:pt x="145" y="181"/>
                    <a:pt x="181" y="145"/>
                    <a:pt x="181" y="101"/>
                  </a:cubicBezTo>
                  <a:cubicBezTo>
                    <a:pt x="181" y="57"/>
                    <a:pt x="145" y="21"/>
                    <a:pt x="101" y="2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20" name="Freeform 1065"/>
            <p:cNvSpPr>
              <a:spLocks noEditPoints="1"/>
            </p:cNvSpPr>
            <p:nvPr/>
          </p:nvSpPr>
          <p:spPr bwMode="auto">
            <a:xfrm>
              <a:off x="1725613" y="1633538"/>
              <a:ext cx="760413" cy="760413"/>
            </a:xfrm>
            <a:custGeom>
              <a:avLst/>
              <a:gdLst>
                <a:gd name="T0" fmla="*/ 380207 w 202"/>
                <a:gd name="T1" fmla="*/ 760413 h 202"/>
                <a:gd name="T2" fmla="*/ 0 w 202"/>
                <a:gd name="T3" fmla="*/ 380207 h 202"/>
                <a:gd name="T4" fmla="*/ 380207 w 202"/>
                <a:gd name="T5" fmla="*/ 0 h 202"/>
                <a:gd name="T6" fmla="*/ 760413 w 202"/>
                <a:gd name="T7" fmla="*/ 380207 h 202"/>
                <a:gd name="T8" fmla="*/ 380207 w 202"/>
                <a:gd name="T9" fmla="*/ 760413 h 202"/>
                <a:gd name="T10" fmla="*/ 380207 w 202"/>
                <a:gd name="T11" fmla="*/ 79053 h 202"/>
                <a:gd name="T12" fmla="*/ 79053 w 202"/>
                <a:gd name="T13" fmla="*/ 380207 h 202"/>
                <a:gd name="T14" fmla="*/ 380207 w 202"/>
                <a:gd name="T15" fmla="*/ 681360 h 202"/>
                <a:gd name="T16" fmla="*/ 681360 w 202"/>
                <a:gd name="T17" fmla="*/ 380207 h 202"/>
                <a:gd name="T18" fmla="*/ 380207 w 202"/>
                <a:gd name="T19" fmla="*/ 79053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02">
                  <a:moveTo>
                    <a:pt x="101" y="202"/>
                  </a:moveTo>
                  <a:cubicBezTo>
                    <a:pt x="46" y="202"/>
                    <a:pt x="0" y="157"/>
                    <a:pt x="0" y="101"/>
                  </a:cubicBezTo>
                  <a:cubicBezTo>
                    <a:pt x="0" y="46"/>
                    <a:pt x="46" y="0"/>
                    <a:pt x="101" y="0"/>
                  </a:cubicBezTo>
                  <a:cubicBezTo>
                    <a:pt x="157" y="0"/>
                    <a:pt x="202" y="46"/>
                    <a:pt x="202" y="101"/>
                  </a:cubicBezTo>
                  <a:cubicBezTo>
                    <a:pt x="202" y="157"/>
                    <a:pt x="157" y="202"/>
                    <a:pt x="101" y="202"/>
                  </a:cubicBezTo>
                  <a:close/>
                  <a:moveTo>
                    <a:pt x="101" y="21"/>
                  </a:moveTo>
                  <a:cubicBezTo>
                    <a:pt x="57" y="21"/>
                    <a:pt x="21" y="57"/>
                    <a:pt x="21" y="101"/>
                  </a:cubicBezTo>
                  <a:cubicBezTo>
                    <a:pt x="21" y="145"/>
                    <a:pt x="57" y="181"/>
                    <a:pt x="101" y="181"/>
                  </a:cubicBezTo>
                  <a:cubicBezTo>
                    <a:pt x="145" y="181"/>
                    <a:pt x="181" y="145"/>
                    <a:pt x="181" y="101"/>
                  </a:cubicBezTo>
                  <a:cubicBezTo>
                    <a:pt x="181" y="57"/>
                    <a:pt x="145" y="21"/>
                    <a:pt x="101" y="2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21" name="Freeform 1066"/>
            <p:cNvSpPr>
              <a:spLocks noEditPoints="1"/>
            </p:cNvSpPr>
            <p:nvPr/>
          </p:nvSpPr>
          <p:spPr bwMode="auto">
            <a:xfrm>
              <a:off x="1497013" y="1874838"/>
              <a:ext cx="766763" cy="288925"/>
            </a:xfrm>
            <a:custGeom>
              <a:avLst/>
              <a:gdLst>
                <a:gd name="T0" fmla="*/ 623935 w 204"/>
                <a:gd name="T1" fmla="*/ 30018 h 77"/>
                <a:gd name="T2" fmla="*/ 736694 w 204"/>
                <a:gd name="T3" fmla="*/ 142586 h 77"/>
                <a:gd name="T4" fmla="*/ 623935 w 204"/>
                <a:gd name="T5" fmla="*/ 255155 h 77"/>
                <a:gd name="T6" fmla="*/ 605141 w 204"/>
                <a:gd name="T7" fmla="*/ 255155 h 77"/>
                <a:gd name="T8" fmla="*/ 112759 w 204"/>
                <a:gd name="T9" fmla="*/ 217632 h 77"/>
                <a:gd name="T10" fmla="*/ 30069 w 204"/>
                <a:gd name="T11" fmla="*/ 131330 h 77"/>
                <a:gd name="T12" fmla="*/ 112759 w 204"/>
                <a:gd name="T13" fmla="*/ 48780 h 77"/>
                <a:gd name="T14" fmla="*/ 623935 w 204"/>
                <a:gd name="T15" fmla="*/ 30018 h 77"/>
                <a:gd name="T16" fmla="*/ 623935 w 204"/>
                <a:gd name="T17" fmla="*/ 0 h 77"/>
                <a:gd name="T18" fmla="*/ 620176 w 204"/>
                <a:gd name="T19" fmla="*/ 0 h 77"/>
                <a:gd name="T20" fmla="*/ 620176 w 204"/>
                <a:gd name="T21" fmla="*/ 0 h 77"/>
                <a:gd name="T22" fmla="*/ 112759 w 204"/>
                <a:gd name="T23" fmla="*/ 18761 h 77"/>
                <a:gd name="T24" fmla="*/ 0 w 204"/>
                <a:gd name="T25" fmla="*/ 131330 h 77"/>
                <a:gd name="T26" fmla="*/ 112759 w 204"/>
                <a:gd name="T27" fmla="*/ 247650 h 77"/>
                <a:gd name="T28" fmla="*/ 601383 w 204"/>
                <a:gd name="T29" fmla="*/ 285173 h 77"/>
                <a:gd name="T30" fmla="*/ 623935 w 204"/>
                <a:gd name="T31" fmla="*/ 288925 h 77"/>
                <a:gd name="T32" fmla="*/ 766763 w 204"/>
                <a:gd name="T33" fmla="*/ 142586 h 77"/>
                <a:gd name="T34" fmla="*/ 623935 w 204"/>
                <a:gd name="T35" fmla="*/ 0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4" h="77">
                  <a:moveTo>
                    <a:pt x="166" y="8"/>
                  </a:moveTo>
                  <a:cubicBezTo>
                    <a:pt x="182" y="8"/>
                    <a:pt x="196" y="21"/>
                    <a:pt x="196" y="38"/>
                  </a:cubicBezTo>
                  <a:cubicBezTo>
                    <a:pt x="196" y="55"/>
                    <a:pt x="182" y="68"/>
                    <a:pt x="166" y="68"/>
                  </a:cubicBezTo>
                  <a:cubicBezTo>
                    <a:pt x="164" y="68"/>
                    <a:pt x="163" y="68"/>
                    <a:pt x="161" y="6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8" y="58"/>
                    <a:pt x="8" y="48"/>
                    <a:pt x="8" y="35"/>
                  </a:cubicBezTo>
                  <a:cubicBezTo>
                    <a:pt x="8" y="23"/>
                    <a:pt x="18" y="13"/>
                    <a:pt x="30" y="13"/>
                  </a:cubicBezTo>
                  <a:cubicBezTo>
                    <a:pt x="166" y="8"/>
                    <a:pt x="166" y="8"/>
                    <a:pt x="166" y="8"/>
                  </a:cubicBezTo>
                  <a:moveTo>
                    <a:pt x="166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3" y="5"/>
                    <a:pt x="0" y="19"/>
                    <a:pt x="0" y="35"/>
                  </a:cubicBezTo>
                  <a:cubicBezTo>
                    <a:pt x="0" y="52"/>
                    <a:pt x="13" y="66"/>
                    <a:pt x="30" y="6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6"/>
                    <a:pt x="164" y="77"/>
                    <a:pt x="166" y="77"/>
                  </a:cubicBezTo>
                  <a:cubicBezTo>
                    <a:pt x="187" y="77"/>
                    <a:pt x="204" y="59"/>
                    <a:pt x="204" y="38"/>
                  </a:cubicBezTo>
                  <a:cubicBezTo>
                    <a:pt x="204" y="17"/>
                    <a:pt x="187" y="0"/>
                    <a:pt x="166" y="0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063" name="组合 1029"/>
          <p:cNvGrpSpPr/>
          <p:nvPr/>
        </p:nvGrpSpPr>
        <p:grpSpPr bwMode="auto">
          <a:xfrm>
            <a:off x="176530" y="5070158"/>
            <a:ext cx="1096963" cy="1100137"/>
            <a:chOff x="0" y="0"/>
            <a:chExt cx="3038475" cy="3046413"/>
          </a:xfrm>
        </p:grpSpPr>
        <p:sp>
          <p:nvSpPr>
            <p:cNvPr id="45467" name="Oval 862"/>
            <p:cNvSpPr>
              <a:spLocks noChangeArrowheads="1"/>
            </p:cNvSpPr>
            <p:nvPr/>
          </p:nvSpPr>
          <p:spPr bwMode="auto">
            <a:xfrm>
              <a:off x="0" y="0"/>
              <a:ext cx="3038475" cy="3046413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468" name="Freeform 863"/>
            <p:cNvSpPr>
              <a:spLocks noEditPoints="1"/>
            </p:cNvSpPr>
            <p:nvPr/>
          </p:nvSpPr>
          <p:spPr bwMode="auto">
            <a:xfrm>
              <a:off x="49213" y="644525"/>
              <a:ext cx="1154113" cy="493713"/>
            </a:xfrm>
            <a:custGeom>
              <a:avLst/>
              <a:gdLst>
                <a:gd name="T0" fmla="*/ 218041 w 307"/>
                <a:gd name="T1" fmla="*/ 271354 h 131"/>
                <a:gd name="T2" fmla="*/ 218041 w 307"/>
                <a:gd name="T3" fmla="*/ 271354 h 131"/>
                <a:gd name="T4" fmla="*/ 218041 w 307"/>
                <a:gd name="T5" fmla="*/ 271354 h 131"/>
                <a:gd name="T6" fmla="*/ 218041 w 307"/>
                <a:gd name="T7" fmla="*/ 271354 h 131"/>
                <a:gd name="T8" fmla="*/ 218041 w 307"/>
                <a:gd name="T9" fmla="*/ 271354 h 131"/>
                <a:gd name="T10" fmla="*/ 229319 w 307"/>
                <a:gd name="T11" fmla="*/ 0 h 131"/>
                <a:gd name="T12" fmla="*/ 0 w 307"/>
                <a:gd name="T13" fmla="*/ 493713 h 131"/>
                <a:gd name="T14" fmla="*/ 1154113 w 307"/>
                <a:gd name="T15" fmla="*/ 493713 h 131"/>
                <a:gd name="T16" fmla="*/ 1097723 w 307"/>
                <a:gd name="T17" fmla="*/ 452256 h 131"/>
                <a:gd name="T18" fmla="*/ 1109001 w 307"/>
                <a:gd name="T19" fmla="*/ 391955 h 131"/>
                <a:gd name="T20" fmla="*/ 973665 w 307"/>
                <a:gd name="T21" fmla="*/ 256279 h 131"/>
                <a:gd name="T22" fmla="*/ 962387 w 307"/>
                <a:gd name="T23" fmla="*/ 256279 h 131"/>
                <a:gd name="T24" fmla="*/ 834570 w 307"/>
                <a:gd name="T25" fmla="*/ 165827 h 131"/>
                <a:gd name="T26" fmla="*/ 714272 w 307"/>
                <a:gd name="T27" fmla="*/ 241203 h 131"/>
                <a:gd name="T28" fmla="*/ 676679 w 307"/>
                <a:gd name="T29" fmla="*/ 233666 h 131"/>
                <a:gd name="T30" fmla="*/ 541343 w 307"/>
                <a:gd name="T31" fmla="*/ 369343 h 131"/>
                <a:gd name="T32" fmla="*/ 545102 w 307"/>
                <a:gd name="T33" fmla="*/ 399493 h 131"/>
                <a:gd name="T34" fmla="*/ 481194 w 307"/>
                <a:gd name="T35" fmla="*/ 380649 h 131"/>
                <a:gd name="T36" fmla="*/ 462397 w 307"/>
                <a:gd name="T37" fmla="*/ 384418 h 131"/>
                <a:gd name="T38" fmla="*/ 484953 w 307"/>
                <a:gd name="T39" fmla="*/ 309042 h 131"/>
                <a:gd name="T40" fmla="*/ 349617 w 307"/>
                <a:gd name="T41" fmla="*/ 173365 h 131"/>
                <a:gd name="T42" fmla="*/ 345858 w 307"/>
                <a:gd name="T43" fmla="*/ 173365 h 131"/>
                <a:gd name="T44" fmla="*/ 353377 w 307"/>
                <a:gd name="T45" fmla="*/ 135677 h 131"/>
                <a:gd name="T46" fmla="*/ 229319 w 307"/>
                <a:gd name="T47" fmla="*/ 0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7" h="131">
                  <a:moveTo>
                    <a:pt x="58" y="72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moveTo>
                    <a:pt x="61" y="0"/>
                  </a:moveTo>
                  <a:cubicBezTo>
                    <a:pt x="33" y="39"/>
                    <a:pt x="12" y="84"/>
                    <a:pt x="0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3" y="126"/>
                    <a:pt x="298" y="122"/>
                    <a:pt x="292" y="120"/>
                  </a:cubicBezTo>
                  <a:cubicBezTo>
                    <a:pt x="294" y="115"/>
                    <a:pt x="295" y="110"/>
                    <a:pt x="295" y="104"/>
                  </a:cubicBezTo>
                  <a:cubicBezTo>
                    <a:pt x="295" y="84"/>
                    <a:pt x="279" y="68"/>
                    <a:pt x="259" y="68"/>
                  </a:cubicBezTo>
                  <a:cubicBezTo>
                    <a:pt x="258" y="68"/>
                    <a:pt x="257" y="68"/>
                    <a:pt x="256" y="68"/>
                  </a:cubicBezTo>
                  <a:cubicBezTo>
                    <a:pt x="251" y="54"/>
                    <a:pt x="237" y="44"/>
                    <a:pt x="222" y="44"/>
                  </a:cubicBezTo>
                  <a:cubicBezTo>
                    <a:pt x="208" y="44"/>
                    <a:pt x="196" y="52"/>
                    <a:pt x="190" y="64"/>
                  </a:cubicBezTo>
                  <a:cubicBezTo>
                    <a:pt x="187" y="63"/>
                    <a:pt x="183" y="62"/>
                    <a:pt x="180" y="62"/>
                  </a:cubicBezTo>
                  <a:cubicBezTo>
                    <a:pt x="160" y="62"/>
                    <a:pt x="144" y="79"/>
                    <a:pt x="144" y="98"/>
                  </a:cubicBezTo>
                  <a:cubicBezTo>
                    <a:pt x="144" y="101"/>
                    <a:pt x="145" y="103"/>
                    <a:pt x="145" y="106"/>
                  </a:cubicBezTo>
                  <a:cubicBezTo>
                    <a:pt x="140" y="103"/>
                    <a:pt x="134" y="101"/>
                    <a:pt x="128" y="101"/>
                  </a:cubicBezTo>
                  <a:cubicBezTo>
                    <a:pt x="126" y="101"/>
                    <a:pt x="124" y="101"/>
                    <a:pt x="123" y="102"/>
                  </a:cubicBezTo>
                  <a:cubicBezTo>
                    <a:pt x="126" y="96"/>
                    <a:pt x="129" y="89"/>
                    <a:pt x="129" y="82"/>
                  </a:cubicBezTo>
                  <a:cubicBezTo>
                    <a:pt x="129" y="62"/>
                    <a:pt x="112" y="46"/>
                    <a:pt x="93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3" y="43"/>
                    <a:pt x="94" y="39"/>
                    <a:pt x="94" y="36"/>
                  </a:cubicBezTo>
                  <a:cubicBezTo>
                    <a:pt x="94" y="17"/>
                    <a:pt x="79" y="1"/>
                    <a:pt x="61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69" name="Freeform 864"/>
            <p:cNvSpPr/>
            <p:nvPr/>
          </p:nvSpPr>
          <p:spPr bwMode="auto">
            <a:xfrm>
              <a:off x="2162175" y="795338"/>
              <a:ext cx="827088" cy="342900"/>
            </a:xfrm>
            <a:custGeom>
              <a:avLst/>
              <a:gdLst>
                <a:gd name="T0" fmla="*/ 439860 w 220"/>
                <a:gd name="T1" fmla="*/ 0 h 91"/>
                <a:gd name="T2" fmla="*/ 428582 w 220"/>
                <a:gd name="T3" fmla="*/ 0 h 91"/>
                <a:gd name="T4" fmla="*/ 304519 w 220"/>
                <a:gd name="T5" fmla="*/ 124348 h 91"/>
                <a:gd name="T6" fmla="*/ 206772 w 220"/>
                <a:gd name="T7" fmla="*/ 82899 h 91"/>
                <a:gd name="T8" fmla="*/ 195494 w 220"/>
                <a:gd name="T9" fmla="*/ 82899 h 91"/>
                <a:gd name="T10" fmla="*/ 71430 w 220"/>
                <a:gd name="T11" fmla="*/ 226088 h 91"/>
                <a:gd name="T12" fmla="*/ 78949 w 220"/>
                <a:gd name="T13" fmla="*/ 260001 h 91"/>
                <a:gd name="T14" fmla="*/ 0 w 220"/>
                <a:gd name="T15" fmla="*/ 342900 h 91"/>
                <a:gd name="T16" fmla="*/ 827088 w 220"/>
                <a:gd name="T17" fmla="*/ 342900 h 91"/>
                <a:gd name="T18" fmla="*/ 744379 w 220"/>
                <a:gd name="T19" fmla="*/ 116812 h 91"/>
                <a:gd name="T20" fmla="*/ 736860 w 220"/>
                <a:gd name="T21" fmla="*/ 116812 h 91"/>
                <a:gd name="T22" fmla="*/ 601519 w 220"/>
                <a:gd name="T23" fmla="*/ 11304 h 91"/>
                <a:gd name="T24" fmla="*/ 594000 w 220"/>
                <a:gd name="T25" fmla="*/ 11304 h 91"/>
                <a:gd name="T26" fmla="*/ 526329 w 220"/>
                <a:gd name="T27" fmla="*/ 33913 h 91"/>
                <a:gd name="T28" fmla="*/ 439860 w 220"/>
                <a:gd name="T29" fmla="*/ 0 h 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0" h="91">
                  <a:moveTo>
                    <a:pt x="117" y="0"/>
                  </a:moveTo>
                  <a:cubicBezTo>
                    <a:pt x="116" y="0"/>
                    <a:pt x="115" y="0"/>
                    <a:pt x="114" y="0"/>
                  </a:cubicBezTo>
                  <a:cubicBezTo>
                    <a:pt x="96" y="2"/>
                    <a:pt x="82" y="16"/>
                    <a:pt x="81" y="33"/>
                  </a:cubicBezTo>
                  <a:cubicBezTo>
                    <a:pt x="74" y="26"/>
                    <a:pt x="65" y="22"/>
                    <a:pt x="55" y="22"/>
                  </a:cubicBezTo>
                  <a:cubicBezTo>
                    <a:pt x="54" y="22"/>
                    <a:pt x="53" y="22"/>
                    <a:pt x="52" y="22"/>
                  </a:cubicBezTo>
                  <a:cubicBezTo>
                    <a:pt x="32" y="23"/>
                    <a:pt x="18" y="41"/>
                    <a:pt x="19" y="60"/>
                  </a:cubicBezTo>
                  <a:cubicBezTo>
                    <a:pt x="19" y="63"/>
                    <a:pt x="20" y="66"/>
                    <a:pt x="21" y="69"/>
                  </a:cubicBezTo>
                  <a:cubicBezTo>
                    <a:pt x="11" y="73"/>
                    <a:pt x="3" y="81"/>
                    <a:pt x="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14" y="70"/>
                    <a:pt x="207" y="50"/>
                    <a:pt x="198" y="31"/>
                  </a:cubicBezTo>
                  <a:cubicBezTo>
                    <a:pt x="198" y="31"/>
                    <a:pt x="197" y="31"/>
                    <a:pt x="196" y="31"/>
                  </a:cubicBezTo>
                  <a:cubicBezTo>
                    <a:pt x="192" y="15"/>
                    <a:pt x="178" y="3"/>
                    <a:pt x="160" y="3"/>
                  </a:cubicBezTo>
                  <a:cubicBezTo>
                    <a:pt x="160" y="3"/>
                    <a:pt x="159" y="3"/>
                    <a:pt x="158" y="3"/>
                  </a:cubicBezTo>
                  <a:cubicBezTo>
                    <a:pt x="151" y="3"/>
                    <a:pt x="145" y="6"/>
                    <a:pt x="140" y="9"/>
                  </a:cubicBezTo>
                  <a:cubicBezTo>
                    <a:pt x="134" y="3"/>
                    <a:pt x="126" y="0"/>
                    <a:pt x="117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0" name="Freeform 867"/>
            <p:cNvSpPr/>
            <p:nvPr/>
          </p:nvSpPr>
          <p:spPr bwMode="auto">
            <a:xfrm>
              <a:off x="0" y="1404938"/>
              <a:ext cx="3033713" cy="63500"/>
            </a:xfrm>
            <a:custGeom>
              <a:avLst/>
              <a:gdLst>
                <a:gd name="T0" fmla="*/ 3029954 w 807"/>
                <a:gd name="T1" fmla="*/ 0 h 17"/>
                <a:gd name="T2" fmla="*/ 2541252 w 807"/>
                <a:gd name="T3" fmla="*/ 0 h 17"/>
                <a:gd name="T4" fmla="*/ 1278144 w 807"/>
                <a:gd name="T5" fmla="*/ 0 h 17"/>
                <a:gd name="T6" fmla="*/ 135333 w 807"/>
                <a:gd name="T7" fmla="*/ 0 h 17"/>
                <a:gd name="T8" fmla="*/ 3759 w 807"/>
                <a:gd name="T9" fmla="*/ 0 h 17"/>
                <a:gd name="T10" fmla="*/ 0 w 807"/>
                <a:gd name="T11" fmla="*/ 63500 h 17"/>
                <a:gd name="T12" fmla="*/ 421036 w 807"/>
                <a:gd name="T13" fmla="*/ 63500 h 17"/>
                <a:gd name="T14" fmla="*/ 1680384 w 807"/>
                <a:gd name="T15" fmla="*/ 63500 h 17"/>
                <a:gd name="T16" fmla="*/ 2826954 w 807"/>
                <a:gd name="T17" fmla="*/ 63500 h 17"/>
                <a:gd name="T18" fmla="*/ 3033713 w 807"/>
                <a:gd name="T19" fmla="*/ 63500 h 17"/>
                <a:gd name="T20" fmla="*/ 3029954 w 80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7" h="17">
                  <a:moveTo>
                    <a:pt x="806" y="0"/>
                  </a:moveTo>
                  <a:cubicBezTo>
                    <a:pt x="763" y="0"/>
                    <a:pt x="719" y="0"/>
                    <a:pt x="676" y="0"/>
                  </a:cubicBezTo>
                  <a:cubicBezTo>
                    <a:pt x="564" y="0"/>
                    <a:pt x="452" y="0"/>
                    <a:pt x="340" y="0"/>
                  </a:cubicBezTo>
                  <a:cubicBezTo>
                    <a:pt x="239" y="0"/>
                    <a:pt x="138" y="0"/>
                    <a:pt x="36" y="0"/>
                  </a:cubicBezTo>
                  <a:cubicBezTo>
                    <a:pt x="24" y="0"/>
                    <a:pt x="13" y="0"/>
                    <a:pt x="1" y="0"/>
                  </a:cubicBezTo>
                  <a:cubicBezTo>
                    <a:pt x="0" y="5"/>
                    <a:pt x="0" y="11"/>
                    <a:pt x="0" y="17"/>
                  </a:cubicBezTo>
                  <a:cubicBezTo>
                    <a:pt x="37" y="17"/>
                    <a:pt x="74" y="17"/>
                    <a:pt x="112" y="17"/>
                  </a:cubicBezTo>
                  <a:cubicBezTo>
                    <a:pt x="224" y="17"/>
                    <a:pt x="335" y="17"/>
                    <a:pt x="447" y="17"/>
                  </a:cubicBezTo>
                  <a:cubicBezTo>
                    <a:pt x="549" y="17"/>
                    <a:pt x="650" y="17"/>
                    <a:pt x="752" y="17"/>
                  </a:cubicBezTo>
                  <a:cubicBezTo>
                    <a:pt x="770" y="17"/>
                    <a:pt x="789" y="17"/>
                    <a:pt x="807" y="17"/>
                  </a:cubicBezTo>
                  <a:cubicBezTo>
                    <a:pt x="807" y="11"/>
                    <a:pt x="807" y="5"/>
                    <a:pt x="806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1" name="Freeform 868"/>
            <p:cNvSpPr/>
            <p:nvPr/>
          </p:nvSpPr>
          <p:spPr bwMode="auto">
            <a:xfrm>
              <a:off x="3175" y="1668463"/>
              <a:ext cx="3027363" cy="98425"/>
            </a:xfrm>
            <a:custGeom>
              <a:avLst/>
              <a:gdLst>
                <a:gd name="T0" fmla="*/ 3027363 w 805"/>
                <a:gd name="T1" fmla="*/ 0 h 26"/>
                <a:gd name="T2" fmla="*/ 2504626 w 805"/>
                <a:gd name="T3" fmla="*/ 0 h 26"/>
                <a:gd name="T4" fmla="*/ 1256074 w 805"/>
                <a:gd name="T5" fmla="*/ 0 h 26"/>
                <a:gd name="T6" fmla="*/ 127864 w 805"/>
                <a:gd name="T7" fmla="*/ 0 h 26"/>
                <a:gd name="T8" fmla="*/ 0 w 805"/>
                <a:gd name="T9" fmla="*/ 0 h 26"/>
                <a:gd name="T10" fmla="*/ 15043 w 805"/>
                <a:gd name="T11" fmla="*/ 98425 h 26"/>
                <a:gd name="T12" fmla="*/ 409916 w 805"/>
                <a:gd name="T13" fmla="*/ 98425 h 26"/>
                <a:gd name="T14" fmla="*/ 1654708 w 805"/>
                <a:gd name="T15" fmla="*/ 98425 h 26"/>
                <a:gd name="T16" fmla="*/ 2782918 w 805"/>
                <a:gd name="T17" fmla="*/ 98425 h 26"/>
                <a:gd name="T18" fmla="*/ 3016081 w 805"/>
                <a:gd name="T19" fmla="*/ 98425 h 26"/>
                <a:gd name="T20" fmla="*/ 3027363 w 805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5" h="26">
                  <a:moveTo>
                    <a:pt x="805" y="0"/>
                  </a:moveTo>
                  <a:cubicBezTo>
                    <a:pt x="758" y="0"/>
                    <a:pt x="712" y="0"/>
                    <a:pt x="666" y="0"/>
                  </a:cubicBezTo>
                  <a:cubicBezTo>
                    <a:pt x="555" y="0"/>
                    <a:pt x="445" y="0"/>
                    <a:pt x="334" y="0"/>
                  </a:cubicBezTo>
                  <a:cubicBezTo>
                    <a:pt x="234" y="0"/>
                    <a:pt x="134" y="0"/>
                    <a:pt x="34" y="0"/>
                  </a:cubicBezTo>
                  <a:cubicBezTo>
                    <a:pt x="23" y="0"/>
                    <a:pt x="12" y="0"/>
                    <a:pt x="0" y="0"/>
                  </a:cubicBezTo>
                  <a:cubicBezTo>
                    <a:pt x="1" y="9"/>
                    <a:pt x="2" y="17"/>
                    <a:pt x="4" y="26"/>
                  </a:cubicBezTo>
                  <a:cubicBezTo>
                    <a:pt x="39" y="26"/>
                    <a:pt x="74" y="26"/>
                    <a:pt x="109" y="26"/>
                  </a:cubicBezTo>
                  <a:cubicBezTo>
                    <a:pt x="219" y="26"/>
                    <a:pt x="329" y="26"/>
                    <a:pt x="440" y="26"/>
                  </a:cubicBezTo>
                  <a:cubicBezTo>
                    <a:pt x="540" y="26"/>
                    <a:pt x="640" y="26"/>
                    <a:pt x="740" y="26"/>
                  </a:cubicBezTo>
                  <a:cubicBezTo>
                    <a:pt x="761" y="26"/>
                    <a:pt x="781" y="26"/>
                    <a:pt x="802" y="26"/>
                  </a:cubicBezTo>
                  <a:cubicBezTo>
                    <a:pt x="803" y="17"/>
                    <a:pt x="804" y="9"/>
                    <a:pt x="805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2" name="Freeform 869"/>
            <p:cNvSpPr/>
            <p:nvPr/>
          </p:nvSpPr>
          <p:spPr bwMode="auto">
            <a:xfrm>
              <a:off x="60325" y="1946275"/>
              <a:ext cx="2917825" cy="98425"/>
            </a:xfrm>
            <a:custGeom>
              <a:avLst/>
              <a:gdLst>
                <a:gd name="T0" fmla="*/ 2917825 w 776"/>
                <a:gd name="T1" fmla="*/ 0 h 26"/>
                <a:gd name="T2" fmla="*/ 2365093 w 776"/>
                <a:gd name="T3" fmla="*/ 0 h 26"/>
                <a:gd name="T4" fmla="*/ 1158106 w 776"/>
                <a:gd name="T5" fmla="*/ 0 h 26"/>
                <a:gd name="T6" fmla="*/ 63921 w 776"/>
                <a:gd name="T7" fmla="*/ 0 h 26"/>
                <a:gd name="T8" fmla="*/ 0 w 776"/>
                <a:gd name="T9" fmla="*/ 0 h 26"/>
                <a:gd name="T10" fmla="*/ 30081 w 776"/>
                <a:gd name="T11" fmla="*/ 98425 h 26"/>
                <a:gd name="T12" fmla="*/ 334647 w 776"/>
                <a:gd name="T13" fmla="*/ 98425 h 26"/>
                <a:gd name="T14" fmla="*/ 1541634 w 776"/>
                <a:gd name="T15" fmla="*/ 98425 h 26"/>
                <a:gd name="T16" fmla="*/ 2639579 w 776"/>
                <a:gd name="T17" fmla="*/ 98425 h 26"/>
                <a:gd name="T18" fmla="*/ 2883984 w 776"/>
                <a:gd name="T19" fmla="*/ 98425 h 26"/>
                <a:gd name="T20" fmla="*/ 2917825 w 776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6" h="26">
                  <a:moveTo>
                    <a:pt x="776" y="0"/>
                  </a:moveTo>
                  <a:cubicBezTo>
                    <a:pt x="727" y="0"/>
                    <a:pt x="678" y="0"/>
                    <a:pt x="629" y="0"/>
                  </a:cubicBezTo>
                  <a:cubicBezTo>
                    <a:pt x="522" y="0"/>
                    <a:pt x="415" y="0"/>
                    <a:pt x="308" y="0"/>
                  </a:cubicBezTo>
                  <a:cubicBezTo>
                    <a:pt x="211" y="0"/>
                    <a:pt x="114" y="0"/>
                    <a:pt x="17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2" y="9"/>
                    <a:pt x="5" y="18"/>
                    <a:pt x="8" y="26"/>
                  </a:cubicBezTo>
                  <a:cubicBezTo>
                    <a:pt x="35" y="26"/>
                    <a:pt x="62" y="26"/>
                    <a:pt x="89" y="26"/>
                  </a:cubicBezTo>
                  <a:cubicBezTo>
                    <a:pt x="196" y="26"/>
                    <a:pt x="303" y="26"/>
                    <a:pt x="410" y="26"/>
                  </a:cubicBezTo>
                  <a:cubicBezTo>
                    <a:pt x="507" y="26"/>
                    <a:pt x="604" y="26"/>
                    <a:pt x="702" y="26"/>
                  </a:cubicBezTo>
                  <a:cubicBezTo>
                    <a:pt x="723" y="26"/>
                    <a:pt x="745" y="26"/>
                    <a:pt x="767" y="26"/>
                  </a:cubicBezTo>
                  <a:cubicBezTo>
                    <a:pt x="770" y="18"/>
                    <a:pt x="773" y="9"/>
                    <a:pt x="776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3" name="Freeform 870"/>
            <p:cNvSpPr/>
            <p:nvPr/>
          </p:nvSpPr>
          <p:spPr bwMode="auto">
            <a:xfrm>
              <a:off x="161925" y="2214563"/>
              <a:ext cx="2709863" cy="127000"/>
            </a:xfrm>
            <a:custGeom>
              <a:avLst/>
              <a:gdLst>
                <a:gd name="T0" fmla="*/ 2709863 w 721"/>
                <a:gd name="T1" fmla="*/ 0 h 34"/>
                <a:gd name="T2" fmla="*/ 2262604 w 721"/>
                <a:gd name="T3" fmla="*/ 0 h 34"/>
                <a:gd name="T4" fmla="*/ 1056132 w 721"/>
                <a:gd name="T5" fmla="*/ 0 h 34"/>
                <a:gd name="T6" fmla="*/ 0 w 721"/>
                <a:gd name="T7" fmla="*/ 0 h 34"/>
                <a:gd name="T8" fmla="*/ 75170 w 721"/>
                <a:gd name="T9" fmla="*/ 127000 h 34"/>
                <a:gd name="T10" fmla="*/ 233026 w 721"/>
                <a:gd name="T11" fmla="*/ 127000 h 34"/>
                <a:gd name="T12" fmla="*/ 1439497 w 721"/>
                <a:gd name="T13" fmla="*/ 127000 h 34"/>
                <a:gd name="T14" fmla="*/ 2536973 w 721"/>
                <a:gd name="T15" fmla="*/ 127000 h 34"/>
                <a:gd name="T16" fmla="*/ 2634693 w 721"/>
                <a:gd name="T17" fmla="*/ 127000 h 34"/>
                <a:gd name="T18" fmla="*/ 2709863 w 721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34">
                  <a:moveTo>
                    <a:pt x="721" y="0"/>
                  </a:moveTo>
                  <a:cubicBezTo>
                    <a:pt x="681" y="0"/>
                    <a:pt x="642" y="0"/>
                    <a:pt x="602" y="0"/>
                  </a:cubicBezTo>
                  <a:cubicBezTo>
                    <a:pt x="495" y="0"/>
                    <a:pt x="388" y="0"/>
                    <a:pt x="281" y="0"/>
                  </a:cubicBezTo>
                  <a:cubicBezTo>
                    <a:pt x="187" y="0"/>
                    <a:pt x="94" y="0"/>
                    <a:pt x="0" y="0"/>
                  </a:cubicBezTo>
                  <a:cubicBezTo>
                    <a:pt x="6" y="12"/>
                    <a:pt x="13" y="23"/>
                    <a:pt x="20" y="34"/>
                  </a:cubicBezTo>
                  <a:cubicBezTo>
                    <a:pt x="34" y="34"/>
                    <a:pt x="48" y="34"/>
                    <a:pt x="62" y="34"/>
                  </a:cubicBezTo>
                  <a:cubicBezTo>
                    <a:pt x="169" y="34"/>
                    <a:pt x="276" y="34"/>
                    <a:pt x="383" y="34"/>
                  </a:cubicBezTo>
                  <a:cubicBezTo>
                    <a:pt x="480" y="34"/>
                    <a:pt x="577" y="34"/>
                    <a:pt x="675" y="34"/>
                  </a:cubicBezTo>
                  <a:cubicBezTo>
                    <a:pt x="683" y="34"/>
                    <a:pt x="692" y="34"/>
                    <a:pt x="701" y="34"/>
                  </a:cubicBezTo>
                  <a:cubicBezTo>
                    <a:pt x="708" y="23"/>
                    <a:pt x="715" y="12"/>
                    <a:pt x="721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4" name="Freeform 871"/>
            <p:cNvSpPr/>
            <p:nvPr/>
          </p:nvSpPr>
          <p:spPr bwMode="auto">
            <a:xfrm>
              <a:off x="349250" y="2492375"/>
              <a:ext cx="2338388" cy="131763"/>
            </a:xfrm>
            <a:custGeom>
              <a:avLst/>
              <a:gdLst>
                <a:gd name="T0" fmla="*/ 2338388 w 622"/>
                <a:gd name="T1" fmla="*/ 0 h 35"/>
                <a:gd name="T2" fmla="*/ 2075225 w 622"/>
                <a:gd name="T3" fmla="*/ 0 h 35"/>
                <a:gd name="T4" fmla="*/ 868437 w 622"/>
                <a:gd name="T5" fmla="*/ 0 h 35"/>
                <a:gd name="T6" fmla="*/ 0 w 622"/>
                <a:gd name="T7" fmla="*/ 0 h 35"/>
                <a:gd name="T8" fmla="*/ 116543 w 622"/>
                <a:gd name="T9" fmla="*/ 131763 h 35"/>
                <a:gd name="T10" fmla="*/ 1251902 w 622"/>
                <a:gd name="T11" fmla="*/ 131763 h 35"/>
                <a:gd name="T12" fmla="*/ 2218085 w 622"/>
                <a:gd name="T13" fmla="*/ 131763 h 35"/>
                <a:gd name="T14" fmla="*/ 2338388 w 622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" h="35">
                  <a:moveTo>
                    <a:pt x="622" y="0"/>
                  </a:moveTo>
                  <a:cubicBezTo>
                    <a:pt x="599" y="0"/>
                    <a:pt x="575" y="0"/>
                    <a:pt x="552" y="0"/>
                  </a:cubicBezTo>
                  <a:cubicBezTo>
                    <a:pt x="445" y="0"/>
                    <a:pt x="338" y="0"/>
                    <a:pt x="231" y="0"/>
                  </a:cubicBezTo>
                  <a:cubicBezTo>
                    <a:pt x="154" y="0"/>
                    <a:pt x="77" y="0"/>
                    <a:pt x="0" y="0"/>
                  </a:cubicBezTo>
                  <a:cubicBezTo>
                    <a:pt x="9" y="12"/>
                    <a:pt x="20" y="24"/>
                    <a:pt x="31" y="35"/>
                  </a:cubicBezTo>
                  <a:cubicBezTo>
                    <a:pt x="132" y="35"/>
                    <a:pt x="233" y="35"/>
                    <a:pt x="333" y="35"/>
                  </a:cubicBezTo>
                  <a:cubicBezTo>
                    <a:pt x="419" y="35"/>
                    <a:pt x="504" y="35"/>
                    <a:pt x="590" y="35"/>
                  </a:cubicBezTo>
                  <a:cubicBezTo>
                    <a:pt x="601" y="24"/>
                    <a:pt x="612" y="12"/>
                    <a:pt x="622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5" name="Freeform 872"/>
            <p:cNvSpPr/>
            <p:nvPr/>
          </p:nvSpPr>
          <p:spPr bwMode="auto">
            <a:xfrm>
              <a:off x="654050" y="2774950"/>
              <a:ext cx="1725613" cy="128588"/>
            </a:xfrm>
            <a:custGeom>
              <a:avLst/>
              <a:gdLst>
                <a:gd name="T0" fmla="*/ 1725613 w 459"/>
                <a:gd name="T1" fmla="*/ 0 h 34"/>
                <a:gd name="T2" fmla="*/ 563926 w 459"/>
                <a:gd name="T3" fmla="*/ 0 h 34"/>
                <a:gd name="T4" fmla="*/ 0 w 459"/>
                <a:gd name="T5" fmla="*/ 0 h 34"/>
                <a:gd name="T6" fmla="*/ 225570 w 459"/>
                <a:gd name="T7" fmla="*/ 128588 h 34"/>
                <a:gd name="T8" fmla="*/ 947395 w 459"/>
                <a:gd name="T9" fmla="*/ 128588 h 34"/>
                <a:gd name="T10" fmla="*/ 1503802 w 459"/>
                <a:gd name="T11" fmla="*/ 128588 h 34"/>
                <a:gd name="T12" fmla="*/ 1725613 w 45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" h="34">
                  <a:moveTo>
                    <a:pt x="459" y="0"/>
                  </a:moveTo>
                  <a:cubicBezTo>
                    <a:pt x="356" y="0"/>
                    <a:pt x="253" y="0"/>
                    <a:pt x="150" y="0"/>
                  </a:cubicBezTo>
                  <a:cubicBezTo>
                    <a:pt x="100" y="0"/>
                    <a:pt x="50" y="0"/>
                    <a:pt x="0" y="0"/>
                  </a:cubicBezTo>
                  <a:cubicBezTo>
                    <a:pt x="19" y="13"/>
                    <a:pt x="39" y="24"/>
                    <a:pt x="60" y="34"/>
                  </a:cubicBezTo>
                  <a:cubicBezTo>
                    <a:pt x="124" y="34"/>
                    <a:pt x="188" y="34"/>
                    <a:pt x="252" y="34"/>
                  </a:cubicBezTo>
                  <a:cubicBezTo>
                    <a:pt x="301" y="34"/>
                    <a:pt x="351" y="34"/>
                    <a:pt x="400" y="34"/>
                  </a:cubicBezTo>
                  <a:cubicBezTo>
                    <a:pt x="421" y="24"/>
                    <a:pt x="441" y="13"/>
                    <a:pt x="459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6" name="Freeform 873"/>
            <p:cNvSpPr/>
            <p:nvPr/>
          </p:nvSpPr>
          <p:spPr bwMode="auto">
            <a:xfrm>
              <a:off x="2616200" y="1849438"/>
              <a:ext cx="109538" cy="79375"/>
            </a:xfrm>
            <a:custGeom>
              <a:avLst/>
              <a:gdLst>
                <a:gd name="T0" fmla="*/ 109538 w 29"/>
                <a:gd name="T1" fmla="*/ 34018 h 21"/>
                <a:gd name="T2" fmla="*/ 83098 w 29"/>
                <a:gd name="T3" fmla="*/ 79375 h 21"/>
                <a:gd name="T4" fmla="*/ 18886 w 29"/>
                <a:gd name="T5" fmla="*/ 34018 h 21"/>
                <a:gd name="T6" fmla="*/ 64212 w 29"/>
                <a:gd name="T7" fmla="*/ 0 h 21"/>
                <a:gd name="T8" fmla="*/ 109538 w 29"/>
                <a:gd name="T9" fmla="*/ 3401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1">
                  <a:moveTo>
                    <a:pt x="29" y="9"/>
                  </a:moveTo>
                  <a:cubicBezTo>
                    <a:pt x="28" y="13"/>
                    <a:pt x="22" y="21"/>
                    <a:pt x="22" y="21"/>
                  </a:cubicBezTo>
                  <a:cubicBezTo>
                    <a:pt x="22" y="21"/>
                    <a:pt x="0" y="15"/>
                    <a:pt x="5" y="9"/>
                  </a:cubicBezTo>
                  <a:cubicBezTo>
                    <a:pt x="10" y="3"/>
                    <a:pt x="17" y="0"/>
                    <a:pt x="17" y="0"/>
                  </a:cubicBezTo>
                  <a:cubicBezTo>
                    <a:pt x="17" y="0"/>
                    <a:pt x="29" y="5"/>
                    <a:pt x="29" y="9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7" name="Freeform 874"/>
            <p:cNvSpPr/>
            <p:nvPr/>
          </p:nvSpPr>
          <p:spPr bwMode="auto">
            <a:xfrm>
              <a:off x="2492375" y="1604963"/>
              <a:ext cx="79375" cy="55563"/>
            </a:xfrm>
            <a:custGeom>
              <a:avLst/>
              <a:gdLst>
                <a:gd name="T0" fmla="*/ 79375 w 21"/>
                <a:gd name="T1" fmla="*/ 25929 h 15"/>
                <a:gd name="T2" fmla="*/ 60476 w 21"/>
                <a:gd name="T3" fmla="*/ 55563 h 15"/>
                <a:gd name="T4" fmla="*/ 15119 w 21"/>
                <a:gd name="T5" fmla="*/ 25929 h 15"/>
                <a:gd name="T6" fmla="*/ 45357 w 21"/>
                <a:gd name="T7" fmla="*/ 0 h 15"/>
                <a:gd name="T8" fmla="*/ 79375 w 21"/>
                <a:gd name="T9" fmla="*/ 2592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8" name="Freeform 875"/>
            <p:cNvSpPr/>
            <p:nvPr/>
          </p:nvSpPr>
          <p:spPr bwMode="auto">
            <a:xfrm>
              <a:off x="2143125" y="1912938"/>
              <a:ext cx="79375" cy="60325"/>
            </a:xfrm>
            <a:custGeom>
              <a:avLst/>
              <a:gdLst>
                <a:gd name="T0" fmla="*/ 79375 w 21"/>
                <a:gd name="T1" fmla="*/ 26392 h 16"/>
                <a:gd name="T2" fmla="*/ 60476 w 21"/>
                <a:gd name="T3" fmla="*/ 60325 h 16"/>
                <a:gd name="T4" fmla="*/ 15119 w 21"/>
                <a:gd name="T5" fmla="*/ 26392 h 16"/>
                <a:gd name="T6" fmla="*/ 45357 w 21"/>
                <a:gd name="T7" fmla="*/ 0 h 16"/>
                <a:gd name="T8" fmla="*/ 7937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1" y="7"/>
                  </a:moveTo>
                  <a:cubicBezTo>
                    <a:pt x="21" y="10"/>
                    <a:pt x="16" y="16"/>
                    <a:pt x="16" y="16"/>
                  </a:cubicBezTo>
                  <a:cubicBezTo>
                    <a:pt x="16" y="16"/>
                    <a:pt x="0" y="12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79" name="Freeform 876"/>
            <p:cNvSpPr/>
            <p:nvPr/>
          </p:nvSpPr>
          <p:spPr bwMode="auto">
            <a:xfrm>
              <a:off x="612775" y="2349500"/>
              <a:ext cx="79375" cy="60325"/>
            </a:xfrm>
            <a:custGeom>
              <a:avLst/>
              <a:gdLst>
                <a:gd name="T0" fmla="*/ 79375 w 21"/>
                <a:gd name="T1" fmla="*/ 26392 h 16"/>
                <a:gd name="T2" fmla="*/ 60476 w 21"/>
                <a:gd name="T3" fmla="*/ 60325 h 16"/>
                <a:gd name="T4" fmla="*/ 15119 w 21"/>
                <a:gd name="T5" fmla="*/ 26392 h 16"/>
                <a:gd name="T6" fmla="*/ 45357 w 21"/>
                <a:gd name="T7" fmla="*/ 0 h 16"/>
                <a:gd name="T8" fmla="*/ 7937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1" y="7"/>
                  </a:moveTo>
                  <a:cubicBezTo>
                    <a:pt x="20" y="10"/>
                    <a:pt x="16" y="16"/>
                    <a:pt x="16" y="16"/>
                  </a:cubicBezTo>
                  <a:cubicBezTo>
                    <a:pt x="16" y="16"/>
                    <a:pt x="0" y="12"/>
                    <a:pt x="4" y="7"/>
                  </a:cubicBezTo>
                  <a:cubicBezTo>
                    <a:pt x="8" y="3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0" name="Freeform 877"/>
            <p:cNvSpPr/>
            <p:nvPr/>
          </p:nvSpPr>
          <p:spPr bwMode="auto">
            <a:xfrm>
              <a:off x="1192213" y="1898650"/>
              <a:ext cx="77788" cy="60325"/>
            </a:xfrm>
            <a:custGeom>
              <a:avLst/>
              <a:gdLst>
                <a:gd name="T0" fmla="*/ 74084 w 21"/>
                <a:gd name="T1" fmla="*/ 26392 h 16"/>
                <a:gd name="T2" fmla="*/ 55563 w 21"/>
                <a:gd name="T3" fmla="*/ 60325 h 16"/>
                <a:gd name="T4" fmla="*/ 11113 w 21"/>
                <a:gd name="T5" fmla="*/ 26392 h 16"/>
                <a:gd name="T6" fmla="*/ 44450 w 21"/>
                <a:gd name="T7" fmla="*/ 0 h 16"/>
                <a:gd name="T8" fmla="*/ 74084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1" name="Freeform 878"/>
            <p:cNvSpPr/>
            <p:nvPr/>
          </p:nvSpPr>
          <p:spPr bwMode="auto">
            <a:xfrm>
              <a:off x="503238" y="1325563"/>
              <a:ext cx="79375" cy="57150"/>
            </a:xfrm>
            <a:custGeom>
              <a:avLst/>
              <a:gdLst>
                <a:gd name="T0" fmla="*/ 79375 w 21"/>
                <a:gd name="T1" fmla="*/ 22860 h 15"/>
                <a:gd name="T2" fmla="*/ 60476 w 21"/>
                <a:gd name="T3" fmla="*/ 57150 h 15"/>
                <a:gd name="T4" fmla="*/ 15119 w 21"/>
                <a:gd name="T5" fmla="*/ 22860 h 15"/>
                <a:gd name="T6" fmla="*/ 49137 w 21"/>
                <a:gd name="T7" fmla="*/ 0 h 15"/>
                <a:gd name="T8" fmla="*/ 79375 w 21"/>
                <a:gd name="T9" fmla="*/ 2286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6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6"/>
                  </a:cubicBezTo>
                  <a:cubicBezTo>
                    <a:pt x="8" y="2"/>
                    <a:pt x="13" y="0"/>
                    <a:pt x="13" y="0"/>
                  </a:cubicBezTo>
                  <a:cubicBezTo>
                    <a:pt x="13" y="0"/>
                    <a:pt x="21" y="3"/>
                    <a:pt x="21" y="6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2" name="Freeform 879"/>
            <p:cNvSpPr/>
            <p:nvPr/>
          </p:nvSpPr>
          <p:spPr bwMode="auto">
            <a:xfrm>
              <a:off x="123825" y="1509713"/>
              <a:ext cx="79375" cy="60325"/>
            </a:xfrm>
            <a:custGeom>
              <a:avLst/>
              <a:gdLst>
                <a:gd name="T0" fmla="*/ 75595 w 21"/>
                <a:gd name="T1" fmla="*/ 26392 h 16"/>
                <a:gd name="T2" fmla="*/ 56696 w 21"/>
                <a:gd name="T3" fmla="*/ 60325 h 16"/>
                <a:gd name="T4" fmla="*/ 11339 w 21"/>
                <a:gd name="T5" fmla="*/ 26392 h 16"/>
                <a:gd name="T6" fmla="*/ 45357 w 21"/>
                <a:gd name="T7" fmla="*/ 0 h 16"/>
                <a:gd name="T8" fmla="*/ 7559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3" name="Freeform 880"/>
            <p:cNvSpPr/>
            <p:nvPr/>
          </p:nvSpPr>
          <p:spPr bwMode="auto">
            <a:xfrm>
              <a:off x="214313" y="2132013"/>
              <a:ext cx="79375" cy="60325"/>
            </a:xfrm>
            <a:custGeom>
              <a:avLst/>
              <a:gdLst>
                <a:gd name="T0" fmla="*/ 75595 w 21"/>
                <a:gd name="T1" fmla="*/ 26392 h 16"/>
                <a:gd name="T2" fmla="*/ 56696 w 21"/>
                <a:gd name="T3" fmla="*/ 60325 h 16"/>
                <a:gd name="T4" fmla="*/ 11339 w 21"/>
                <a:gd name="T5" fmla="*/ 26392 h 16"/>
                <a:gd name="T6" fmla="*/ 45357 w 21"/>
                <a:gd name="T7" fmla="*/ 0 h 16"/>
                <a:gd name="T8" fmla="*/ 7559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4" name="Freeform 881"/>
            <p:cNvSpPr/>
            <p:nvPr/>
          </p:nvSpPr>
          <p:spPr bwMode="auto">
            <a:xfrm>
              <a:off x="2263775" y="1341438"/>
              <a:ext cx="77788" cy="55563"/>
            </a:xfrm>
            <a:custGeom>
              <a:avLst/>
              <a:gdLst>
                <a:gd name="T0" fmla="*/ 74084 w 21"/>
                <a:gd name="T1" fmla="*/ 25929 h 15"/>
                <a:gd name="T2" fmla="*/ 59267 w 21"/>
                <a:gd name="T3" fmla="*/ 55563 h 15"/>
                <a:gd name="T4" fmla="*/ 14817 w 21"/>
                <a:gd name="T5" fmla="*/ 25929 h 15"/>
                <a:gd name="T6" fmla="*/ 44450 w 21"/>
                <a:gd name="T7" fmla="*/ 0 h 15"/>
                <a:gd name="T8" fmla="*/ 74084 w 21"/>
                <a:gd name="T9" fmla="*/ 2592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0" y="7"/>
                  </a:moveTo>
                  <a:cubicBezTo>
                    <a:pt x="20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5" name="Freeform 882"/>
            <p:cNvSpPr/>
            <p:nvPr/>
          </p:nvSpPr>
          <p:spPr bwMode="auto">
            <a:xfrm>
              <a:off x="1412875" y="1487488"/>
              <a:ext cx="79375" cy="57150"/>
            </a:xfrm>
            <a:custGeom>
              <a:avLst/>
              <a:gdLst>
                <a:gd name="T0" fmla="*/ 75595 w 21"/>
                <a:gd name="T1" fmla="*/ 26670 h 15"/>
                <a:gd name="T2" fmla="*/ 56696 w 21"/>
                <a:gd name="T3" fmla="*/ 57150 h 15"/>
                <a:gd name="T4" fmla="*/ 11339 w 21"/>
                <a:gd name="T5" fmla="*/ 26670 h 15"/>
                <a:gd name="T6" fmla="*/ 45357 w 21"/>
                <a:gd name="T7" fmla="*/ 0 h 15"/>
                <a:gd name="T8" fmla="*/ 75595 w 21"/>
                <a:gd name="T9" fmla="*/ 2667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0" y="7"/>
                  </a:moveTo>
                  <a:cubicBezTo>
                    <a:pt x="20" y="10"/>
                    <a:pt x="15" y="15"/>
                    <a:pt x="15" y="15"/>
                  </a:cubicBezTo>
                  <a:cubicBezTo>
                    <a:pt x="15" y="15"/>
                    <a:pt x="0" y="11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6" name="Freeform 883"/>
            <p:cNvSpPr/>
            <p:nvPr/>
          </p:nvSpPr>
          <p:spPr bwMode="auto">
            <a:xfrm>
              <a:off x="2270125" y="2439988"/>
              <a:ext cx="76200" cy="57150"/>
            </a:xfrm>
            <a:custGeom>
              <a:avLst/>
              <a:gdLst>
                <a:gd name="T0" fmla="*/ 76200 w 20"/>
                <a:gd name="T1" fmla="*/ 26670 h 15"/>
                <a:gd name="T2" fmla="*/ 57150 w 20"/>
                <a:gd name="T3" fmla="*/ 57150 h 15"/>
                <a:gd name="T4" fmla="*/ 11430 w 20"/>
                <a:gd name="T5" fmla="*/ 26670 h 15"/>
                <a:gd name="T6" fmla="*/ 45720 w 20"/>
                <a:gd name="T7" fmla="*/ 0 h 15"/>
                <a:gd name="T8" fmla="*/ 76200 w 20"/>
                <a:gd name="T9" fmla="*/ 2667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5">
                  <a:moveTo>
                    <a:pt x="20" y="7"/>
                  </a:moveTo>
                  <a:cubicBezTo>
                    <a:pt x="20" y="10"/>
                    <a:pt x="15" y="15"/>
                    <a:pt x="15" y="15"/>
                  </a:cubicBezTo>
                  <a:cubicBezTo>
                    <a:pt x="15" y="15"/>
                    <a:pt x="0" y="11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0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7" name="Freeform 884"/>
            <p:cNvSpPr/>
            <p:nvPr/>
          </p:nvSpPr>
          <p:spPr bwMode="auto">
            <a:xfrm>
              <a:off x="931863" y="2439988"/>
              <a:ext cx="79375" cy="57150"/>
            </a:xfrm>
            <a:custGeom>
              <a:avLst/>
              <a:gdLst>
                <a:gd name="T0" fmla="*/ 79375 w 21"/>
                <a:gd name="T1" fmla="*/ 26670 h 15"/>
                <a:gd name="T2" fmla="*/ 60476 w 21"/>
                <a:gd name="T3" fmla="*/ 57150 h 15"/>
                <a:gd name="T4" fmla="*/ 15119 w 21"/>
                <a:gd name="T5" fmla="*/ 26670 h 15"/>
                <a:gd name="T6" fmla="*/ 45357 w 21"/>
                <a:gd name="T7" fmla="*/ 0 h 15"/>
                <a:gd name="T8" fmla="*/ 79375 w 21"/>
                <a:gd name="T9" fmla="*/ 2667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8" name="Freeform 885"/>
            <p:cNvSpPr/>
            <p:nvPr/>
          </p:nvSpPr>
          <p:spPr bwMode="auto">
            <a:xfrm>
              <a:off x="1860550" y="2719388"/>
              <a:ext cx="76200" cy="55563"/>
            </a:xfrm>
            <a:custGeom>
              <a:avLst/>
              <a:gdLst>
                <a:gd name="T0" fmla="*/ 76200 w 20"/>
                <a:gd name="T1" fmla="*/ 22225 h 15"/>
                <a:gd name="T2" fmla="*/ 57150 w 20"/>
                <a:gd name="T3" fmla="*/ 55563 h 15"/>
                <a:gd name="T4" fmla="*/ 11430 w 20"/>
                <a:gd name="T5" fmla="*/ 22225 h 15"/>
                <a:gd name="T6" fmla="*/ 45720 w 20"/>
                <a:gd name="T7" fmla="*/ 0 h 15"/>
                <a:gd name="T8" fmla="*/ 76200 w 20"/>
                <a:gd name="T9" fmla="*/ 2222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5">
                  <a:moveTo>
                    <a:pt x="20" y="6"/>
                  </a:moveTo>
                  <a:cubicBezTo>
                    <a:pt x="20" y="9"/>
                    <a:pt x="15" y="15"/>
                    <a:pt x="15" y="15"/>
                  </a:cubicBezTo>
                  <a:cubicBezTo>
                    <a:pt x="15" y="15"/>
                    <a:pt x="0" y="11"/>
                    <a:pt x="3" y="6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0" y="3"/>
                    <a:pt x="20" y="6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89" name="Freeform 886"/>
            <p:cNvSpPr/>
            <p:nvPr/>
          </p:nvSpPr>
          <p:spPr bwMode="auto">
            <a:xfrm>
              <a:off x="1447800" y="2906713"/>
              <a:ext cx="77788" cy="57150"/>
            </a:xfrm>
            <a:custGeom>
              <a:avLst/>
              <a:gdLst>
                <a:gd name="T0" fmla="*/ 77788 w 21"/>
                <a:gd name="T1" fmla="*/ 26670 h 15"/>
                <a:gd name="T2" fmla="*/ 59267 w 21"/>
                <a:gd name="T3" fmla="*/ 57150 h 15"/>
                <a:gd name="T4" fmla="*/ 14817 w 21"/>
                <a:gd name="T5" fmla="*/ 26670 h 15"/>
                <a:gd name="T6" fmla="*/ 44450 w 21"/>
                <a:gd name="T7" fmla="*/ 0 h 15"/>
                <a:gd name="T8" fmla="*/ 77788 w 21"/>
                <a:gd name="T9" fmla="*/ 2667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0" name="Freeform 887"/>
            <p:cNvSpPr/>
            <p:nvPr/>
          </p:nvSpPr>
          <p:spPr bwMode="auto">
            <a:xfrm>
              <a:off x="1146175" y="2730500"/>
              <a:ext cx="79375" cy="60325"/>
            </a:xfrm>
            <a:custGeom>
              <a:avLst/>
              <a:gdLst>
                <a:gd name="T0" fmla="*/ 75595 w 21"/>
                <a:gd name="T1" fmla="*/ 26392 h 16"/>
                <a:gd name="T2" fmla="*/ 56696 w 21"/>
                <a:gd name="T3" fmla="*/ 60325 h 16"/>
                <a:gd name="T4" fmla="*/ 11339 w 21"/>
                <a:gd name="T5" fmla="*/ 26392 h 16"/>
                <a:gd name="T6" fmla="*/ 45357 w 21"/>
                <a:gd name="T7" fmla="*/ 0 h 16"/>
                <a:gd name="T8" fmla="*/ 7559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3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1" name="Freeform 888"/>
            <p:cNvSpPr/>
            <p:nvPr/>
          </p:nvSpPr>
          <p:spPr bwMode="auto">
            <a:xfrm>
              <a:off x="1538288" y="2620963"/>
              <a:ext cx="77788" cy="55563"/>
            </a:xfrm>
            <a:custGeom>
              <a:avLst/>
              <a:gdLst>
                <a:gd name="T0" fmla="*/ 77788 w 21"/>
                <a:gd name="T1" fmla="*/ 25929 h 15"/>
                <a:gd name="T2" fmla="*/ 59267 w 21"/>
                <a:gd name="T3" fmla="*/ 55563 h 15"/>
                <a:gd name="T4" fmla="*/ 14817 w 21"/>
                <a:gd name="T5" fmla="*/ 25929 h 15"/>
                <a:gd name="T6" fmla="*/ 44450 w 21"/>
                <a:gd name="T7" fmla="*/ 0 h 15"/>
                <a:gd name="T8" fmla="*/ 77788 w 21"/>
                <a:gd name="T9" fmla="*/ 2592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2" name="Freeform 889"/>
            <p:cNvSpPr/>
            <p:nvPr/>
          </p:nvSpPr>
          <p:spPr bwMode="auto">
            <a:xfrm>
              <a:off x="1804988" y="2316163"/>
              <a:ext cx="77788" cy="55563"/>
            </a:xfrm>
            <a:custGeom>
              <a:avLst/>
              <a:gdLst>
                <a:gd name="T0" fmla="*/ 77788 w 21"/>
                <a:gd name="T1" fmla="*/ 25929 h 15"/>
                <a:gd name="T2" fmla="*/ 59267 w 21"/>
                <a:gd name="T3" fmla="*/ 55563 h 15"/>
                <a:gd name="T4" fmla="*/ 14817 w 21"/>
                <a:gd name="T5" fmla="*/ 25929 h 15"/>
                <a:gd name="T6" fmla="*/ 44450 w 21"/>
                <a:gd name="T7" fmla="*/ 0 h 15"/>
                <a:gd name="T8" fmla="*/ 77788 w 21"/>
                <a:gd name="T9" fmla="*/ 2592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3" name="Freeform 890"/>
            <p:cNvSpPr/>
            <p:nvPr/>
          </p:nvSpPr>
          <p:spPr bwMode="auto">
            <a:xfrm>
              <a:off x="2228850" y="1874838"/>
              <a:ext cx="52388" cy="41275"/>
            </a:xfrm>
            <a:custGeom>
              <a:avLst/>
              <a:gdLst>
                <a:gd name="T0" fmla="*/ 52388 w 14"/>
                <a:gd name="T1" fmla="*/ 18761 h 11"/>
                <a:gd name="T2" fmla="*/ 41162 w 14"/>
                <a:gd name="T3" fmla="*/ 41275 h 11"/>
                <a:gd name="T4" fmla="*/ 11226 w 14"/>
                <a:gd name="T5" fmla="*/ 18761 h 11"/>
                <a:gd name="T6" fmla="*/ 29936 w 14"/>
                <a:gd name="T7" fmla="*/ 0 h 11"/>
                <a:gd name="T8" fmla="*/ 52388 w 14"/>
                <a:gd name="T9" fmla="*/ 1876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4" y="7"/>
                    <a:pt x="11" y="11"/>
                    <a:pt x="11" y="11"/>
                  </a:cubicBezTo>
                  <a:cubicBezTo>
                    <a:pt x="11" y="11"/>
                    <a:pt x="0" y="8"/>
                    <a:pt x="3" y="5"/>
                  </a:cubicBezTo>
                  <a:cubicBezTo>
                    <a:pt x="5" y="2"/>
                    <a:pt x="8" y="0"/>
                    <a:pt x="8" y="0"/>
                  </a:cubicBezTo>
                  <a:cubicBezTo>
                    <a:pt x="8" y="0"/>
                    <a:pt x="14" y="3"/>
                    <a:pt x="14" y="5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4" name="Freeform 891"/>
            <p:cNvSpPr/>
            <p:nvPr/>
          </p:nvSpPr>
          <p:spPr bwMode="auto">
            <a:xfrm>
              <a:off x="2209800" y="2157413"/>
              <a:ext cx="46038" cy="41275"/>
            </a:xfrm>
            <a:custGeom>
              <a:avLst/>
              <a:gdLst>
                <a:gd name="T0" fmla="*/ 38365 w 12"/>
                <a:gd name="T1" fmla="*/ 37523 h 11"/>
                <a:gd name="T2" fmla="*/ 15346 w 12"/>
                <a:gd name="T3" fmla="*/ 37523 h 11"/>
                <a:gd name="T4" fmla="*/ 15346 w 12"/>
                <a:gd name="T5" fmla="*/ 0 h 11"/>
                <a:gd name="T6" fmla="*/ 42202 w 12"/>
                <a:gd name="T7" fmla="*/ 11257 h 11"/>
                <a:gd name="T8" fmla="*/ 38365 w 12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5" name="Freeform 892"/>
            <p:cNvSpPr/>
            <p:nvPr/>
          </p:nvSpPr>
          <p:spPr bwMode="auto">
            <a:xfrm>
              <a:off x="1296988" y="2082800"/>
              <a:ext cx="44450" cy="41275"/>
            </a:xfrm>
            <a:custGeom>
              <a:avLst/>
              <a:gdLst>
                <a:gd name="T0" fmla="*/ 37042 w 12"/>
                <a:gd name="T1" fmla="*/ 37523 h 11"/>
                <a:gd name="T2" fmla="*/ 11113 w 12"/>
                <a:gd name="T3" fmla="*/ 37523 h 11"/>
                <a:gd name="T4" fmla="*/ 14817 w 12"/>
                <a:gd name="T5" fmla="*/ 3752 h 11"/>
                <a:gd name="T6" fmla="*/ 40746 w 12"/>
                <a:gd name="T7" fmla="*/ 11257 h 11"/>
                <a:gd name="T8" fmla="*/ 37042 w 12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1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6" name="Freeform 893"/>
            <p:cNvSpPr/>
            <p:nvPr/>
          </p:nvSpPr>
          <p:spPr bwMode="auto">
            <a:xfrm>
              <a:off x="1398588" y="1589088"/>
              <a:ext cx="41275" cy="41275"/>
            </a:xfrm>
            <a:custGeom>
              <a:avLst/>
              <a:gdLst>
                <a:gd name="T0" fmla="*/ 33770 w 11"/>
                <a:gd name="T1" fmla="*/ 37523 h 11"/>
                <a:gd name="T2" fmla="*/ 11257 w 11"/>
                <a:gd name="T3" fmla="*/ 37523 h 11"/>
                <a:gd name="T4" fmla="*/ 11257 w 11"/>
                <a:gd name="T5" fmla="*/ 0 h 11"/>
                <a:gd name="T6" fmla="*/ 37523 w 11"/>
                <a:gd name="T7" fmla="*/ 11257 h 11"/>
                <a:gd name="T8" fmla="*/ 33770 w 11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9" y="10"/>
                  </a:moveTo>
                  <a:cubicBezTo>
                    <a:pt x="7" y="11"/>
                    <a:pt x="3" y="10"/>
                    <a:pt x="3" y="10"/>
                  </a:cubicBezTo>
                  <a:cubicBezTo>
                    <a:pt x="3" y="10"/>
                    <a:pt x="0" y="0"/>
                    <a:pt x="3" y="0"/>
                  </a:cubicBezTo>
                  <a:cubicBezTo>
                    <a:pt x="7" y="1"/>
                    <a:pt x="10" y="3"/>
                    <a:pt x="10" y="3"/>
                  </a:cubicBezTo>
                  <a:cubicBezTo>
                    <a:pt x="10" y="3"/>
                    <a:pt x="11" y="9"/>
                    <a:pt x="9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7" name="Freeform 894"/>
            <p:cNvSpPr/>
            <p:nvPr/>
          </p:nvSpPr>
          <p:spPr bwMode="auto">
            <a:xfrm>
              <a:off x="1096963" y="1822450"/>
              <a:ext cx="46038" cy="41275"/>
            </a:xfrm>
            <a:custGeom>
              <a:avLst/>
              <a:gdLst>
                <a:gd name="T0" fmla="*/ 38365 w 12"/>
                <a:gd name="T1" fmla="*/ 37523 h 11"/>
                <a:gd name="T2" fmla="*/ 15346 w 12"/>
                <a:gd name="T3" fmla="*/ 37523 h 11"/>
                <a:gd name="T4" fmla="*/ 15346 w 12"/>
                <a:gd name="T5" fmla="*/ 0 h 11"/>
                <a:gd name="T6" fmla="*/ 42202 w 12"/>
                <a:gd name="T7" fmla="*/ 11257 h 11"/>
                <a:gd name="T8" fmla="*/ 38365 w 12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8" name="Freeform 895"/>
            <p:cNvSpPr/>
            <p:nvPr/>
          </p:nvSpPr>
          <p:spPr bwMode="auto">
            <a:xfrm>
              <a:off x="1852613" y="1916113"/>
              <a:ext cx="46038" cy="42863"/>
            </a:xfrm>
            <a:custGeom>
              <a:avLst/>
              <a:gdLst>
                <a:gd name="T0" fmla="*/ 38365 w 12"/>
                <a:gd name="T1" fmla="*/ 38966 h 11"/>
                <a:gd name="T2" fmla="*/ 15346 w 12"/>
                <a:gd name="T3" fmla="*/ 38966 h 11"/>
                <a:gd name="T4" fmla="*/ 15346 w 12"/>
                <a:gd name="T5" fmla="*/ 0 h 11"/>
                <a:gd name="T6" fmla="*/ 42202 w 12"/>
                <a:gd name="T7" fmla="*/ 11690 h 11"/>
                <a:gd name="T8" fmla="*/ 38365 w 12"/>
                <a:gd name="T9" fmla="*/ 3896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99" name="Freeform 896"/>
            <p:cNvSpPr/>
            <p:nvPr/>
          </p:nvSpPr>
          <p:spPr bwMode="auto">
            <a:xfrm>
              <a:off x="1722438" y="2338388"/>
              <a:ext cx="44450" cy="41275"/>
            </a:xfrm>
            <a:custGeom>
              <a:avLst/>
              <a:gdLst>
                <a:gd name="T0" fmla="*/ 37042 w 12"/>
                <a:gd name="T1" fmla="*/ 37523 h 11"/>
                <a:gd name="T2" fmla="*/ 14817 w 12"/>
                <a:gd name="T3" fmla="*/ 37523 h 11"/>
                <a:gd name="T4" fmla="*/ 14817 w 12"/>
                <a:gd name="T5" fmla="*/ 3752 h 11"/>
                <a:gd name="T6" fmla="*/ 40746 w 12"/>
                <a:gd name="T7" fmla="*/ 11257 h 11"/>
                <a:gd name="T8" fmla="*/ 37042 w 12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1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0" name="Freeform 897"/>
            <p:cNvSpPr/>
            <p:nvPr/>
          </p:nvSpPr>
          <p:spPr bwMode="auto">
            <a:xfrm>
              <a:off x="1709738" y="2662238"/>
              <a:ext cx="60325" cy="41275"/>
            </a:xfrm>
            <a:custGeom>
              <a:avLst/>
              <a:gdLst>
                <a:gd name="T0" fmla="*/ 33933 w 16"/>
                <a:gd name="T1" fmla="*/ 37523 h 11"/>
                <a:gd name="T2" fmla="*/ 11311 w 16"/>
                <a:gd name="T3" fmla="*/ 37523 h 11"/>
                <a:gd name="T4" fmla="*/ 11311 w 16"/>
                <a:gd name="T5" fmla="*/ 0 h 11"/>
                <a:gd name="T6" fmla="*/ 60325 w 16"/>
                <a:gd name="T7" fmla="*/ 11257 h 11"/>
                <a:gd name="T8" fmla="*/ 3393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9" y="10"/>
                  </a:moveTo>
                  <a:cubicBezTo>
                    <a:pt x="7" y="11"/>
                    <a:pt x="3" y="10"/>
                    <a:pt x="3" y="10"/>
                  </a:cubicBezTo>
                  <a:cubicBezTo>
                    <a:pt x="3" y="10"/>
                    <a:pt x="0" y="0"/>
                    <a:pt x="3" y="0"/>
                  </a:cubicBezTo>
                  <a:cubicBezTo>
                    <a:pt x="7" y="1"/>
                    <a:pt x="16" y="3"/>
                    <a:pt x="16" y="3"/>
                  </a:cubicBezTo>
                  <a:cubicBezTo>
                    <a:pt x="16" y="3"/>
                    <a:pt x="11" y="9"/>
                    <a:pt x="9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1" name="Freeform 898"/>
            <p:cNvSpPr/>
            <p:nvPr/>
          </p:nvSpPr>
          <p:spPr bwMode="auto">
            <a:xfrm>
              <a:off x="1138238" y="2936875"/>
              <a:ext cx="65088" cy="41275"/>
            </a:xfrm>
            <a:custGeom>
              <a:avLst/>
              <a:gdLst>
                <a:gd name="T0" fmla="*/ 38287 w 17"/>
                <a:gd name="T1" fmla="*/ 37523 h 11"/>
                <a:gd name="T2" fmla="*/ 11486 w 17"/>
                <a:gd name="T3" fmla="*/ 37523 h 11"/>
                <a:gd name="T4" fmla="*/ 15315 w 17"/>
                <a:gd name="T5" fmla="*/ 3752 h 11"/>
                <a:gd name="T6" fmla="*/ 65088 w 17"/>
                <a:gd name="T7" fmla="*/ 15009 h 11"/>
                <a:gd name="T8" fmla="*/ 38287 w 17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1"/>
                  </a:cubicBezTo>
                  <a:cubicBezTo>
                    <a:pt x="8" y="1"/>
                    <a:pt x="17" y="4"/>
                    <a:pt x="17" y="4"/>
                  </a:cubicBezTo>
                  <a:cubicBezTo>
                    <a:pt x="17" y="4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2" name="Freeform 899"/>
            <p:cNvSpPr/>
            <p:nvPr/>
          </p:nvSpPr>
          <p:spPr bwMode="auto">
            <a:xfrm>
              <a:off x="815975" y="2138363"/>
              <a:ext cx="60325" cy="41275"/>
            </a:xfrm>
            <a:custGeom>
              <a:avLst/>
              <a:gdLst>
                <a:gd name="T0" fmla="*/ 37703 w 16"/>
                <a:gd name="T1" fmla="*/ 37523 h 11"/>
                <a:gd name="T2" fmla="*/ 11311 w 16"/>
                <a:gd name="T3" fmla="*/ 37523 h 11"/>
                <a:gd name="T4" fmla="*/ 15081 w 16"/>
                <a:gd name="T5" fmla="*/ 3752 h 11"/>
                <a:gd name="T6" fmla="*/ 60325 w 16"/>
                <a:gd name="T7" fmla="*/ 15009 h 11"/>
                <a:gd name="T8" fmla="*/ 3770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1"/>
                  </a:cubicBezTo>
                  <a:cubicBezTo>
                    <a:pt x="8" y="1"/>
                    <a:pt x="16" y="4"/>
                    <a:pt x="16" y="4"/>
                  </a:cubicBezTo>
                  <a:cubicBezTo>
                    <a:pt x="16" y="4"/>
                    <a:pt x="11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3" name="Freeform 900"/>
            <p:cNvSpPr/>
            <p:nvPr/>
          </p:nvSpPr>
          <p:spPr bwMode="auto">
            <a:xfrm>
              <a:off x="1646238" y="1893888"/>
              <a:ext cx="60325" cy="41275"/>
            </a:xfrm>
            <a:custGeom>
              <a:avLst/>
              <a:gdLst>
                <a:gd name="T0" fmla="*/ 37703 w 16"/>
                <a:gd name="T1" fmla="*/ 37523 h 11"/>
                <a:gd name="T2" fmla="*/ 11311 w 16"/>
                <a:gd name="T3" fmla="*/ 37523 h 11"/>
                <a:gd name="T4" fmla="*/ 15081 w 16"/>
                <a:gd name="T5" fmla="*/ 0 h 11"/>
                <a:gd name="T6" fmla="*/ 60325 w 16"/>
                <a:gd name="T7" fmla="*/ 11257 h 11"/>
                <a:gd name="T8" fmla="*/ 3770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6" y="3"/>
                    <a:pt x="16" y="3"/>
                  </a:cubicBezTo>
                  <a:cubicBezTo>
                    <a:pt x="16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4" name="Freeform 901"/>
            <p:cNvSpPr/>
            <p:nvPr/>
          </p:nvSpPr>
          <p:spPr bwMode="auto">
            <a:xfrm>
              <a:off x="755650" y="1627188"/>
              <a:ext cx="63500" cy="41275"/>
            </a:xfrm>
            <a:custGeom>
              <a:avLst/>
              <a:gdLst>
                <a:gd name="T0" fmla="*/ 37353 w 17"/>
                <a:gd name="T1" fmla="*/ 37523 h 11"/>
                <a:gd name="T2" fmla="*/ 11206 w 17"/>
                <a:gd name="T3" fmla="*/ 37523 h 11"/>
                <a:gd name="T4" fmla="*/ 14941 w 17"/>
                <a:gd name="T5" fmla="*/ 0 h 11"/>
                <a:gd name="T6" fmla="*/ 63500 w 17"/>
                <a:gd name="T7" fmla="*/ 11257 h 11"/>
                <a:gd name="T8" fmla="*/ 37353 w 17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7" y="3"/>
                    <a:pt x="17" y="3"/>
                  </a:cubicBezTo>
                  <a:cubicBezTo>
                    <a:pt x="17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5" name="Freeform 902"/>
            <p:cNvSpPr/>
            <p:nvPr/>
          </p:nvSpPr>
          <p:spPr bwMode="auto">
            <a:xfrm>
              <a:off x="579438" y="1882775"/>
              <a:ext cx="58738" cy="41275"/>
            </a:xfrm>
            <a:custGeom>
              <a:avLst/>
              <a:gdLst>
                <a:gd name="T0" fmla="*/ 33040 w 16"/>
                <a:gd name="T1" fmla="*/ 37523 h 11"/>
                <a:gd name="T2" fmla="*/ 11013 w 16"/>
                <a:gd name="T3" fmla="*/ 37523 h 11"/>
                <a:gd name="T4" fmla="*/ 11013 w 16"/>
                <a:gd name="T5" fmla="*/ 3752 h 11"/>
                <a:gd name="T6" fmla="*/ 58738 w 16"/>
                <a:gd name="T7" fmla="*/ 15009 h 11"/>
                <a:gd name="T8" fmla="*/ 33040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9" y="10"/>
                  </a:moveTo>
                  <a:cubicBezTo>
                    <a:pt x="7" y="11"/>
                    <a:pt x="3" y="10"/>
                    <a:pt x="3" y="10"/>
                  </a:cubicBezTo>
                  <a:cubicBezTo>
                    <a:pt x="3" y="10"/>
                    <a:pt x="0" y="0"/>
                    <a:pt x="3" y="1"/>
                  </a:cubicBezTo>
                  <a:cubicBezTo>
                    <a:pt x="7" y="1"/>
                    <a:pt x="16" y="4"/>
                    <a:pt x="16" y="4"/>
                  </a:cubicBezTo>
                  <a:cubicBezTo>
                    <a:pt x="16" y="4"/>
                    <a:pt x="11" y="9"/>
                    <a:pt x="9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6" name="Freeform 903"/>
            <p:cNvSpPr/>
            <p:nvPr/>
          </p:nvSpPr>
          <p:spPr bwMode="auto">
            <a:xfrm>
              <a:off x="2022475" y="1635125"/>
              <a:ext cx="60325" cy="41275"/>
            </a:xfrm>
            <a:custGeom>
              <a:avLst/>
              <a:gdLst>
                <a:gd name="T0" fmla="*/ 37703 w 16"/>
                <a:gd name="T1" fmla="*/ 37523 h 11"/>
                <a:gd name="T2" fmla="*/ 11311 w 16"/>
                <a:gd name="T3" fmla="*/ 37523 h 11"/>
                <a:gd name="T4" fmla="*/ 15081 w 16"/>
                <a:gd name="T5" fmla="*/ 0 h 11"/>
                <a:gd name="T6" fmla="*/ 60325 w 16"/>
                <a:gd name="T7" fmla="*/ 15009 h 11"/>
                <a:gd name="T8" fmla="*/ 3770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6" y="4"/>
                    <a:pt x="16" y="4"/>
                  </a:cubicBezTo>
                  <a:cubicBezTo>
                    <a:pt x="16" y="4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7" name="Freeform 904"/>
            <p:cNvSpPr/>
            <p:nvPr/>
          </p:nvSpPr>
          <p:spPr bwMode="auto">
            <a:xfrm>
              <a:off x="1676400" y="1525588"/>
              <a:ext cx="63500" cy="41275"/>
            </a:xfrm>
            <a:custGeom>
              <a:avLst/>
              <a:gdLst>
                <a:gd name="T0" fmla="*/ 37353 w 17"/>
                <a:gd name="T1" fmla="*/ 37523 h 11"/>
                <a:gd name="T2" fmla="*/ 14941 w 17"/>
                <a:gd name="T3" fmla="*/ 37523 h 11"/>
                <a:gd name="T4" fmla="*/ 14941 w 17"/>
                <a:gd name="T5" fmla="*/ 0 h 11"/>
                <a:gd name="T6" fmla="*/ 63500 w 17"/>
                <a:gd name="T7" fmla="*/ 11257 h 11"/>
                <a:gd name="T8" fmla="*/ 37353 w 17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7" y="3"/>
                    <a:pt x="17" y="3"/>
                  </a:cubicBezTo>
                  <a:cubicBezTo>
                    <a:pt x="17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8" name="Freeform 905"/>
            <p:cNvSpPr/>
            <p:nvPr/>
          </p:nvSpPr>
          <p:spPr bwMode="auto">
            <a:xfrm>
              <a:off x="2289175" y="1616075"/>
              <a:ext cx="60325" cy="41275"/>
            </a:xfrm>
            <a:custGeom>
              <a:avLst/>
              <a:gdLst>
                <a:gd name="T0" fmla="*/ 37703 w 16"/>
                <a:gd name="T1" fmla="*/ 37523 h 11"/>
                <a:gd name="T2" fmla="*/ 11311 w 16"/>
                <a:gd name="T3" fmla="*/ 37523 h 11"/>
                <a:gd name="T4" fmla="*/ 15081 w 16"/>
                <a:gd name="T5" fmla="*/ 0 h 11"/>
                <a:gd name="T6" fmla="*/ 60325 w 16"/>
                <a:gd name="T7" fmla="*/ 11257 h 11"/>
                <a:gd name="T8" fmla="*/ 3770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6" y="3"/>
                    <a:pt x="16" y="3"/>
                  </a:cubicBezTo>
                  <a:cubicBezTo>
                    <a:pt x="16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09" name="Freeform 906"/>
            <p:cNvSpPr/>
            <p:nvPr/>
          </p:nvSpPr>
          <p:spPr bwMode="auto">
            <a:xfrm>
              <a:off x="1349375" y="2439988"/>
              <a:ext cx="63500" cy="41275"/>
            </a:xfrm>
            <a:custGeom>
              <a:avLst/>
              <a:gdLst>
                <a:gd name="T0" fmla="*/ 37353 w 17"/>
                <a:gd name="T1" fmla="*/ 37523 h 11"/>
                <a:gd name="T2" fmla="*/ 11206 w 17"/>
                <a:gd name="T3" fmla="*/ 37523 h 11"/>
                <a:gd name="T4" fmla="*/ 14941 w 17"/>
                <a:gd name="T5" fmla="*/ 0 h 11"/>
                <a:gd name="T6" fmla="*/ 63500 w 17"/>
                <a:gd name="T7" fmla="*/ 11257 h 11"/>
                <a:gd name="T8" fmla="*/ 37353 w 17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7" y="3"/>
                    <a:pt x="17" y="3"/>
                  </a:cubicBezTo>
                  <a:cubicBezTo>
                    <a:pt x="17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0" name="Freeform 907"/>
            <p:cNvSpPr/>
            <p:nvPr/>
          </p:nvSpPr>
          <p:spPr bwMode="auto">
            <a:xfrm>
              <a:off x="868363" y="2706688"/>
              <a:ext cx="60325" cy="42863"/>
            </a:xfrm>
            <a:custGeom>
              <a:avLst/>
              <a:gdLst>
                <a:gd name="T0" fmla="*/ 37703 w 16"/>
                <a:gd name="T1" fmla="*/ 42863 h 11"/>
                <a:gd name="T2" fmla="*/ 11311 w 16"/>
                <a:gd name="T3" fmla="*/ 42863 h 11"/>
                <a:gd name="T4" fmla="*/ 15081 w 16"/>
                <a:gd name="T5" fmla="*/ 3897 h 11"/>
                <a:gd name="T6" fmla="*/ 60325 w 16"/>
                <a:gd name="T7" fmla="*/ 15587 h 11"/>
                <a:gd name="T8" fmla="*/ 37703 w 16"/>
                <a:gd name="T9" fmla="*/ 4286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1"/>
                  </a:moveTo>
                  <a:cubicBezTo>
                    <a:pt x="8" y="11"/>
                    <a:pt x="3" y="11"/>
                    <a:pt x="3" y="11"/>
                  </a:cubicBezTo>
                  <a:cubicBezTo>
                    <a:pt x="3" y="11"/>
                    <a:pt x="0" y="0"/>
                    <a:pt x="4" y="1"/>
                  </a:cubicBezTo>
                  <a:cubicBezTo>
                    <a:pt x="8" y="1"/>
                    <a:pt x="16" y="4"/>
                    <a:pt x="16" y="4"/>
                  </a:cubicBezTo>
                  <a:cubicBezTo>
                    <a:pt x="16" y="4"/>
                    <a:pt x="12" y="10"/>
                    <a:pt x="10" y="11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1" name="Freeform 908"/>
            <p:cNvSpPr/>
            <p:nvPr/>
          </p:nvSpPr>
          <p:spPr bwMode="auto">
            <a:xfrm>
              <a:off x="635000" y="2209800"/>
              <a:ext cx="38100" cy="53975"/>
            </a:xfrm>
            <a:custGeom>
              <a:avLst/>
              <a:gdLst>
                <a:gd name="T0" fmla="*/ 11430 w 10"/>
                <a:gd name="T1" fmla="*/ 50120 h 14"/>
                <a:gd name="T2" fmla="*/ 0 w 10"/>
                <a:gd name="T3" fmla="*/ 23132 h 14"/>
                <a:gd name="T4" fmla="*/ 34290 w 10"/>
                <a:gd name="T5" fmla="*/ 15421 h 14"/>
                <a:gd name="T6" fmla="*/ 38100 w 10"/>
                <a:gd name="T7" fmla="*/ 42409 h 14"/>
                <a:gd name="T8" fmla="*/ 11430 w 10"/>
                <a:gd name="T9" fmla="*/ 5012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3" y="13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9" y="4"/>
                  </a:cubicBezTo>
                  <a:cubicBezTo>
                    <a:pt x="10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2" name="Freeform 909"/>
            <p:cNvSpPr/>
            <p:nvPr/>
          </p:nvSpPr>
          <p:spPr bwMode="auto">
            <a:xfrm>
              <a:off x="454025" y="1616075"/>
              <a:ext cx="38100" cy="52388"/>
            </a:xfrm>
            <a:custGeom>
              <a:avLst/>
              <a:gdLst>
                <a:gd name="T0" fmla="*/ 7620 w 10"/>
                <a:gd name="T1" fmla="*/ 44904 h 14"/>
                <a:gd name="T2" fmla="*/ 0 w 10"/>
                <a:gd name="T3" fmla="*/ 22452 h 14"/>
                <a:gd name="T4" fmla="*/ 34290 w 10"/>
                <a:gd name="T5" fmla="*/ 11226 h 14"/>
                <a:gd name="T6" fmla="*/ 34290 w 10"/>
                <a:gd name="T7" fmla="*/ 41162 h 14"/>
                <a:gd name="T8" fmla="*/ 7620 w 10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3"/>
                  </a:cubicBezTo>
                  <a:cubicBezTo>
                    <a:pt x="10" y="7"/>
                    <a:pt x="9" y="11"/>
                    <a:pt x="9" y="11"/>
                  </a:cubicBezTo>
                  <a:cubicBezTo>
                    <a:pt x="9" y="11"/>
                    <a:pt x="4" y="14"/>
                    <a:pt x="2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3" name="Freeform 910"/>
            <p:cNvSpPr/>
            <p:nvPr/>
          </p:nvSpPr>
          <p:spPr bwMode="auto">
            <a:xfrm>
              <a:off x="827088" y="1322388"/>
              <a:ext cx="41275" cy="52388"/>
            </a:xfrm>
            <a:custGeom>
              <a:avLst/>
              <a:gdLst>
                <a:gd name="T0" fmla="*/ 11257 w 11"/>
                <a:gd name="T1" fmla="*/ 44904 h 14"/>
                <a:gd name="T2" fmla="*/ 0 w 11"/>
                <a:gd name="T3" fmla="*/ 22452 h 14"/>
                <a:gd name="T4" fmla="*/ 37523 w 11"/>
                <a:gd name="T5" fmla="*/ 11226 h 14"/>
                <a:gd name="T6" fmla="*/ 37523 w 11"/>
                <a:gd name="T7" fmla="*/ 41162 h 14"/>
                <a:gd name="T8" fmla="*/ 11257 w 11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4" name="Freeform 911"/>
            <p:cNvSpPr/>
            <p:nvPr/>
          </p:nvSpPr>
          <p:spPr bwMode="auto">
            <a:xfrm>
              <a:off x="398463" y="1920875"/>
              <a:ext cx="38100" cy="52388"/>
            </a:xfrm>
            <a:custGeom>
              <a:avLst/>
              <a:gdLst>
                <a:gd name="T0" fmla="*/ 7620 w 10"/>
                <a:gd name="T1" fmla="*/ 44904 h 14"/>
                <a:gd name="T2" fmla="*/ 0 w 10"/>
                <a:gd name="T3" fmla="*/ 22452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4"/>
                  </a:cubicBezTo>
                  <a:cubicBezTo>
                    <a:pt x="10" y="7"/>
                    <a:pt x="9" y="11"/>
                    <a:pt x="9" y="11"/>
                  </a:cubicBezTo>
                  <a:cubicBezTo>
                    <a:pt x="9" y="11"/>
                    <a:pt x="4" y="14"/>
                    <a:pt x="2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5" name="Freeform 912"/>
            <p:cNvSpPr/>
            <p:nvPr/>
          </p:nvSpPr>
          <p:spPr bwMode="auto">
            <a:xfrm>
              <a:off x="195263" y="1201738"/>
              <a:ext cx="41275" cy="52388"/>
            </a:xfrm>
            <a:custGeom>
              <a:avLst/>
              <a:gdLst>
                <a:gd name="T0" fmla="*/ 11257 w 11"/>
                <a:gd name="T1" fmla="*/ 44904 h 14"/>
                <a:gd name="T2" fmla="*/ 0 w 11"/>
                <a:gd name="T3" fmla="*/ 22452 h 14"/>
                <a:gd name="T4" fmla="*/ 37523 w 11"/>
                <a:gd name="T5" fmla="*/ 11226 h 14"/>
                <a:gd name="T6" fmla="*/ 37523 w 11"/>
                <a:gd name="T7" fmla="*/ 41162 h 14"/>
                <a:gd name="T8" fmla="*/ 11257 w 11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6" name="Freeform 913"/>
            <p:cNvSpPr/>
            <p:nvPr/>
          </p:nvSpPr>
          <p:spPr bwMode="auto">
            <a:xfrm>
              <a:off x="255588" y="1352550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2452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2" y="11"/>
                    <a:pt x="0" y="6"/>
                    <a:pt x="0" y="6"/>
                  </a:cubicBezTo>
                  <a:cubicBezTo>
                    <a:pt x="0" y="6"/>
                    <a:pt x="9" y="0"/>
                    <a:pt x="10" y="4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5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7" name="Freeform 914"/>
            <p:cNvSpPr/>
            <p:nvPr/>
          </p:nvSpPr>
          <p:spPr bwMode="auto">
            <a:xfrm>
              <a:off x="293688" y="1803400"/>
              <a:ext cx="36513" cy="57150"/>
            </a:xfrm>
            <a:custGeom>
              <a:avLst/>
              <a:gdLst>
                <a:gd name="T0" fmla="*/ 7303 w 10"/>
                <a:gd name="T1" fmla="*/ 49530 h 15"/>
                <a:gd name="T2" fmla="*/ 0 w 10"/>
                <a:gd name="T3" fmla="*/ 26670 h 15"/>
                <a:gd name="T4" fmla="*/ 32862 w 10"/>
                <a:gd name="T5" fmla="*/ 15240 h 15"/>
                <a:gd name="T6" fmla="*/ 36513 w 10"/>
                <a:gd name="T7" fmla="*/ 41910 h 15"/>
                <a:gd name="T8" fmla="*/ 7303 w 10"/>
                <a:gd name="T9" fmla="*/ 4953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2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10" y="11"/>
                    <a:pt x="10" y="11"/>
                  </a:cubicBezTo>
                  <a:cubicBezTo>
                    <a:pt x="10" y="11"/>
                    <a:pt x="4" y="15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8" name="Freeform 915"/>
            <p:cNvSpPr/>
            <p:nvPr/>
          </p:nvSpPr>
          <p:spPr bwMode="auto">
            <a:xfrm>
              <a:off x="698500" y="2560638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19" name="Freeform 916"/>
            <p:cNvSpPr/>
            <p:nvPr/>
          </p:nvSpPr>
          <p:spPr bwMode="auto">
            <a:xfrm>
              <a:off x="2774950" y="2225675"/>
              <a:ext cx="36513" cy="55563"/>
            </a:xfrm>
            <a:custGeom>
              <a:avLst/>
              <a:gdLst>
                <a:gd name="T0" fmla="*/ 10954 w 10"/>
                <a:gd name="T1" fmla="*/ 48155 h 15"/>
                <a:gd name="T2" fmla="*/ 0 w 10"/>
                <a:gd name="T3" fmla="*/ 25929 h 15"/>
                <a:gd name="T4" fmla="*/ 36513 w 10"/>
                <a:gd name="T5" fmla="*/ 14817 h 15"/>
                <a:gd name="T6" fmla="*/ 36513 w 10"/>
                <a:gd name="T7" fmla="*/ 40746 h 15"/>
                <a:gd name="T8" fmla="*/ 10954 w 10"/>
                <a:gd name="T9" fmla="*/ 4815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3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0" y="8"/>
                    <a:pt x="10" y="11"/>
                    <a:pt x="10" y="11"/>
                  </a:cubicBezTo>
                  <a:cubicBezTo>
                    <a:pt x="10" y="11"/>
                    <a:pt x="4" y="15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0" name="Freeform 917"/>
            <p:cNvSpPr/>
            <p:nvPr/>
          </p:nvSpPr>
          <p:spPr bwMode="auto">
            <a:xfrm>
              <a:off x="2424113" y="2522538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1" name="Freeform 918"/>
            <p:cNvSpPr/>
            <p:nvPr/>
          </p:nvSpPr>
          <p:spPr bwMode="auto">
            <a:xfrm>
              <a:off x="2495550" y="2319338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2" name="Freeform 919"/>
            <p:cNvSpPr/>
            <p:nvPr/>
          </p:nvSpPr>
          <p:spPr bwMode="auto">
            <a:xfrm>
              <a:off x="2695575" y="1970088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3" name="Freeform 920"/>
            <p:cNvSpPr/>
            <p:nvPr/>
          </p:nvSpPr>
          <p:spPr bwMode="auto">
            <a:xfrm>
              <a:off x="2827338" y="1687513"/>
              <a:ext cx="38100" cy="52388"/>
            </a:xfrm>
            <a:custGeom>
              <a:avLst/>
              <a:gdLst>
                <a:gd name="T0" fmla="*/ 7620 w 10"/>
                <a:gd name="T1" fmla="*/ 44904 h 14"/>
                <a:gd name="T2" fmla="*/ 0 w 10"/>
                <a:gd name="T3" fmla="*/ 22452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4"/>
                  </a:cubicBezTo>
                  <a:cubicBezTo>
                    <a:pt x="10" y="7"/>
                    <a:pt x="9" y="11"/>
                    <a:pt x="9" y="11"/>
                  </a:cubicBezTo>
                  <a:cubicBezTo>
                    <a:pt x="9" y="11"/>
                    <a:pt x="4" y="14"/>
                    <a:pt x="2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4" name="Freeform 921"/>
            <p:cNvSpPr/>
            <p:nvPr/>
          </p:nvSpPr>
          <p:spPr bwMode="auto">
            <a:xfrm>
              <a:off x="2522538" y="1416050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5" name="Freeform 922"/>
            <p:cNvSpPr/>
            <p:nvPr/>
          </p:nvSpPr>
          <p:spPr bwMode="auto">
            <a:xfrm>
              <a:off x="2811463" y="1250950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6194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6" name="Freeform 923"/>
            <p:cNvSpPr/>
            <p:nvPr/>
          </p:nvSpPr>
          <p:spPr bwMode="auto">
            <a:xfrm>
              <a:off x="2752725" y="1487488"/>
              <a:ext cx="36513" cy="52388"/>
            </a:xfrm>
            <a:custGeom>
              <a:avLst/>
              <a:gdLst>
                <a:gd name="T0" fmla="*/ 10954 w 10"/>
                <a:gd name="T1" fmla="*/ 44904 h 14"/>
                <a:gd name="T2" fmla="*/ 0 w 10"/>
                <a:gd name="T3" fmla="*/ 22452 h 14"/>
                <a:gd name="T4" fmla="*/ 36513 w 10"/>
                <a:gd name="T5" fmla="*/ 11226 h 14"/>
                <a:gd name="T6" fmla="*/ 36513 w 10"/>
                <a:gd name="T7" fmla="*/ 41162 h 14"/>
                <a:gd name="T8" fmla="*/ 10954 w 10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0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7" name="Freeform 924"/>
            <p:cNvSpPr/>
            <p:nvPr/>
          </p:nvSpPr>
          <p:spPr bwMode="auto">
            <a:xfrm>
              <a:off x="1747838" y="1281113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6194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8" name="Freeform 925"/>
            <p:cNvSpPr/>
            <p:nvPr/>
          </p:nvSpPr>
          <p:spPr bwMode="auto">
            <a:xfrm>
              <a:off x="2066925" y="2508250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2452 h 14"/>
                <a:gd name="T4" fmla="*/ 34290 w 10"/>
                <a:gd name="T5" fmla="*/ 14968 h 14"/>
                <a:gd name="T6" fmla="*/ 3810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4"/>
                  </a:cubicBezTo>
                  <a:cubicBezTo>
                    <a:pt x="10" y="7"/>
                    <a:pt x="10" y="11"/>
                    <a:pt x="10" y="11"/>
                  </a:cubicBezTo>
                  <a:cubicBezTo>
                    <a:pt x="10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29" name="Freeform 926"/>
            <p:cNvSpPr/>
            <p:nvPr/>
          </p:nvSpPr>
          <p:spPr bwMode="auto">
            <a:xfrm>
              <a:off x="2055813" y="2755900"/>
              <a:ext cx="41275" cy="52388"/>
            </a:xfrm>
            <a:custGeom>
              <a:avLst/>
              <a:gdLst>
                <a:gd name="T0" fmla="*/ 11257 w 11"/>
                <a:gd name="T1" fmla="*/ 44904 h 14"/>
                <a:gd name="T2" fmla="*/ 0 w 11"/>
                <a:gd name="T3" fmla="*/ 22452 h 14"/>
                <a:gd name="T4" fmla="*/ 37523 w 11"/>
                <a:gd name="T5" fmla="*/ 11226 h 14"/>
                <a:gd name="T6" fmla="*/ 37523 w 11"/>
                <a:gd name="T7" fmla="*/ 41162 h 14"/>
                <a:gd name="T8" fmla="*/ 11257 w 11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0" name="Freeform 927"/>
            <p:cNvSpPr/>
            <p:nvPr/>
          </p:nvSpPr>
          <p:spPr bwMode="auto">
            <a:xfrm>
              <a:off x="1538288" y="2881313"/>
              <a:ext cx="36513" cy="52388"/>
            </a:xfrm>
            <a:custGeom>
              <a:avLst/>
              <a:gdLst>
                <a:gd name="T0" fmla="*/ 7303 w 10"/>
                <a:gd name="T1" fmla="*/ 48646 h 14"/>
                <a:gd name="T2" fmla="*/ 0 w 10"/>
                <a:gd name="T3" fmla="*/ 26194 h 14"/>
                <a:gd name="T4" fmla="*/ 32862 w 10"/>
                <a:gd name="T5" fmla="*/ 14968 h 14"/>
                <a:gd name="T6" fmla="*/ 32862 w 10"/>
                <a:gd name="T7" fmla="*/ 41162 h 14"/>
                <a:gd name="T8" fmla="*/ 7303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1" name="Freeform 928"/>
            <p:cNvSpPr/>
            <p:nvPr/>
          </p:nvSpPr>
          <p:spPr bwMode="auto">
            <a:xfrm>
              <a:off x="1360488" y="2676525"/>
              <a:ext cx="38100" cy="53975"/>
            </a:xfrm>
            <a:custGeom>
              <a:avLst/>
              <a:gdLst>
                <a:gd name="T0" fmla="*/ 7620 w 10"/>
                <a:gd name="T1" fmla="*/ 50120 h 14"/>
                <a:gd name="T2" fmla="*/ 0 w 10"/>
                <a:gd name="T3" fmla="*/ 26988 h 14"/>
                <a:gd name="T4" fmla="*/ 34290 w 10"/>
                <a:gd name="T5" fmla="*/ 15421 h 14"/>
                <a:gd name="T6" fmla="*/ 34290 w 10"/>
                <a:gd name="T7" fmla="*/ 42409 h 14"/>
                <a:gd name="T8" fmla="*/ 7620 w 10"/>
                <a:gd name="T9" fmla="*/ 5012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2" name="Freeform 929"/>
            <p:cNvSpPr/>
            <p:nvPr/>
          </p:nvSpPr>
          <p:spPr bwMode="auto">
            <a:xfrm>
              <a:off x="1150938" y="2582863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6194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3" name="Freeform 930"/>
            <p:cNvSpPr/>
            <p:nvPr/>
          </p:nvSpPr>
          <p:spPr bwMode="auto">
            <a:xfrm>
              <a:off x="1555750" y="2459038"/>
              <a:ext cx="38100" cy="52388"/>
            </a:xfrm>
            <a:custGeom>
              <a:avLst/>
              <a:gdLst>
                <a:gd name="T0" fmla="*/ 1143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8100 w 10"/>
                <a:gd name="T7" fmla="*/ 41162 h 14"/>
                <a:gd name="T8" fmla="*/ 1143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3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4" name="Freeform 931"/>
            <p:cNvSpPr/>
            <p:nvPr/>
          </p:nvSpPr>
          <p:spPr bwMode="auto">
            <a:xfrm>
              <a:off x="1616075" y="2278063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6194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5" name="Freeform 932"/>
            <p:cNvSpPr/>
            <p:nvPr/>
          </p:nvSpPr>
          <p:spPr bwMode="auto">
            <a:xfrm>
              <a:off x="1936750" y="696913"/>
              <a:ext cx="307975" cy="519113"/>
            </a:xfrm>
            <a:custGeom>
              <a:avLst/>
              <a:gdLst>
                <a:gd name="T0" fmla="*/ 296708 w 82"/>
                <a:gd name="T1" fmla="*/ 124136 h 138"/>
                <a:gd name="T2" fmla="*/ 304219 w 82"/>
                <a:gd name="T3" fmla="*/ 90281 h 138"/>
                <a:gd name="T4" fmla="*/ 251638 w 82"/>
                <a:gd name="T5" fmla="*/ 37617 h 138"/>
                <a:gd name="T6" fmla="*/ 236615 w 82"/>
                <a:gd name="T7" fmla="*/ 37617 h 138"/>
                <a:gd name="T8" fmla="*/ 184034 w 82"/>
                <a:gd name="T9" fmla="*/ 0 h 138"/>
                <a:gd name="T10" fmla="*/ 138964 w 82"/>
                <a:gd name="T11" fmla="*/ 26332 h 138"/>
                <a:gd name="T12" fmla="*/ 101406 w 82"/>
                <a:gd name="T13" fmla="*/ 11285 h 138"/>
                <a:gd name="T14" fmla="*/ 45070 w 82"/>
                <a:gd name="T15" fmla="*/ 67710 h 138"/>
                <a:gd name="T16" fmla="*/ 48825 w 82"/>
                <a:gd name="T17" fmla="*/ 82757 h 138"/>
                <a:gd name="T18" fmla="*/ 0 w 82"/>
                <a:gd name="T19" fmla="*/ 139182 h 138"/>
                <a:gd name="T20" fmla="*/ 41314 w 82"/>
                <a:gd name="T21" fmla="*/ 191846 h 138"/>
                <a:gd name="T22" fmla="*/ 30046 w 82"/>
                <a:gd name="T23" fmla="*/ 225701 h 138"/>
                <a:gd name="T24" fmla="*/ 82627 w 82"/>
                <a:gd name="T25" fmla="*/ 278365 h 138"/>
                <a:gd name="T26" fmla="*/ 112674 w 82"/>
                <a:gd name="T27" fmla="*/ 504066 h 138"/>
                <a:gd name="T28" fmla="*/ 199057 w 82"/>
                <a:gd name="T29" fmla="*/ 519113 h 138"/>
                <a:gd name="T30" fmla="*/ 221592 w 82"/>
                <a:gd name="T31" fmla="*/ 293412 h 138"/>
                <a:gd name="T32" fmla="*/ 266661 w 82"/>
                <a:gd name="T33" fmla="*/ 236986 h 138"/>
                <a:gd name="T34" fmla="*/ 259150 w 82"/>
                <a:gd name="T35" fmla="*/ 210655 h 138"/>
                <a:gd name="T36" fmla="*/ 304219 w 82"/>
                <a:gd name="T37" fmla="*/ 154229 h 138"/>
                <a:gd name="T38" fmla="*/ 296708 w 82"/>
                <a:gd name="T39" fmla="*/ 124136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2" h="138">
                  <a:moveTo>
                    <a:pt x="79" y="33"/>
                  </a:moveTo>
                  <a:cubicBezTo>
                    <a:pt x="80" y="30"/>
                    <a:pt x="81" y="27"/>
                    <a:pt x="81" y="24"/>
                  </a:cubicBezTo>
                  <a:cubicBezTo>
                    <a:pt x="81" y="16"/>
                    <a:pt x="75" y="10"/>
                    <a:pt x="67" y="10"/>
                  </a:cubicBezTo>
                  <a:cubicBezTo>
                    <a:pt x="66" y="10"/>
                    <a:pt x="64" y="10"/>
                    <a:pt x="63" y="10"/>
                  </a:cubicBezTo>
                  <a:cubicBezTo>
                    <a:pt x="61" y="4"/>
                    <a:pt x="56" y="0"/>
                    <a:pt x="49" y="0"/>
                  </a:cubicBezTo>
                  <a:cubicBezTo>
                    <a:pt x="44" y="0"/>
                    <a:pt x="39" y="3"/>
                    <a:pt x="37" y="7"/>
                  </a:cubicBezTo>
                  <a:cubicBezTo>
                    <a:pt x="34" y="5"/>
                    <a:pt x="30" y="3"/>
                    <a:pt x="27" y="3"/>
                  </a:cubicBezTo>
                  <a:cubicBezTo>
                    <a:pt x="19" y="3"/>
                    <a:pt x="12" y="10"/>
                    <a:pt x="12" y="18"/>
                  </a:cubicBezTo>
                  <a:cubicBezTo>
                    <a:pt x="12" y="19"/>
                    <a:pt x="12" y="21"/>
                    <a:pt x="13" y="22"/>
                  </a:cubicBez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5" y="49"/>
                    <a:pt x="11" y="51"/>
                  </a:cubicBezTo>
                  <a:cubicBezTo>
                    <a:pt x="9" y="53"/>
                    <a:pt x="8" y="56"/>
                    <a:pt x="8" y="60"/>
                  </a:cubicBezTo>
                  <a:cubicBezTo>
                    <a:pt x="8" y="67"/>
                    <a:pt x="14" y="74"/>
                    <a:pt x="22" y="7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6" y="76"/>
                    <a:pt x="71" y="70"/>
                    <a:pt x="71" y="63"/>
                  </a:cubicBezTo>
                  <a:cubicBezTo>
                    <a:pt x="71" y="60"/>
                    <a:pt x="70" y="58"/>
                    <a:pt x="69" y="56"/>
                  </a:cubicBezTo>
                  <a:cubicBezTo>
                    <a:pt x="76" y="55"/>
                    <a:pt x="82" y="48"/>
                    <a:pt x="81" y="41"/>
                  </a:cubicBezTo>
                  <a:cubicBezTo>
                    <a:pt x="81" y="38"/>
                    <a:pt x="80" y="35"/>
                    <a:pt x="79" y="33"/>
                  </a:cubicBez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6" name="Freeform 933"/>
            <p:cNvSpPr/>
            <p:nvPr/>
          </p:nvSpPr>
          <p:spPr bwMode="auto">
            <a:xfrm>
              <a:off x="566738" y="1916113"/>
              <a:ext cx="361950" cy="174625"/>
            </a:xfrm>
            <a:custGeom>
              <a:avLst/>
              <a:gdLst>
                <a:gd name="T0" fmla="*/ 79177 w 96"/>
                <a:gd name="T1" fmla="*/ 94905 h 46"/>
                <a:gd name="T2" fmla="*/ 79177 w 96"/>
                <a:gd name="T3" fmla="*/ 37962 h 46"/>
                <a:gd name="T4" fmla="*/ 45244 w 96"/>
                <a:gd name="T5" fmla="*/ 0 h 46"/>
                <a:gd name="T6" fmla="*/ 33933 w 96"/>
                <a:gd name="T7" fmla="*/ 0 h 46"/>
                <a:gd name="T8" fmla="*/ 0 w 96"/>
                <a:gd name="T9" fmla="*/ 37962 h 46"/>
                <a:gd name="T10" fmla="*/ 0 w 96"/>
                <a:gd name="T11" fmla="*/ 94905 h 46"/>
                <a:gd name="T12" fmla="*/ 0 w 96"/>
                <a:gd name="T13" fmla="*/ 140459 h 46"/>
                <a:gd name="T14" fmla="*/ 0 w 96"/>
                <a:gd name="T15" fmla="*/ 174625 h 46"/>
                <a:gd name="T16" fmla="*/ 33933 w 96"/>
                <a:gd name="T17" fmla="*/ 174625 h 46"/>
                <a:gd name="T18" fmla="*/ 45244 w 96"/>
                <a:gd name="T19" fmla="*/ 174625 h 46"/>
                <a:gd name="T20" fmla="*/ 361950 w 96"/>
                <a:gd name="T21" fmla="*/ 174625 h 46"/>
                <a:gd name="T22" fmla="*/ 361950 w 96"/>
                <a:gd name="T23" fmla="*/ 94905 h 46"/>
                <a:gd name="T24" fmla="*/ 79177 w 96"/>
                <a:gd name="T25" fmla="*/ 94905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6" h="46">
                  <a:moveTo>
                    <a:pt x="21" y="25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5"/>
                    <a:pt x="17" y="0"/>
                    <a:pt x="1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25"/>
                    <a:pt x="96" y="25"/>
                    <a:pt x="96" y="25"/>
                  </a:cubicBezTo>
                  <a:lnTo>
                    <a:pt x="21" y="25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7" name="Freeform 934"/>
            <p:cNvSpPr/>
            <p:nvPr/>
          </p:nvSpPr>
          <p:spPr bwMode="auto">
            <a:xfrm>
              <a:off x="2038350" y="1193800"/>
              <a:ext cx="107950" cy="425450"/>
            </a:xfrm>
            <a:custGeom>
              <a:avLst/>
              <a:gdLst>
                <a:gd name="T0" fmla="*/ 107950 w 29"/>
                <a:gd name="T1" fmla="*/ 372739 h 113"/>
                <a:gd name="T2" fmla="*/ 55836 w 29"/>
                <a:gd name="T3" fmla="*/ 425450 h 113"/>
                <a:gd name="T4" fmla="*/ 0 w 29"/>
                <a:gd name="T5" fmla="*/ 372739 h 113"/>
                <a:gd name="T6" fmla="*/ 0 w 29"/>
                <a:gd name="T7" fmla="*/ 52711 h 113"/>
                <a:gd name="T8" fmla="*/ 55836 w 29"/>
                <a:gd name="T9" fmla="*/ 0 h 113"/>
                <a:gd name="T10" fmla="*/ 107950 w 29"/>
                <a:gd name="T11" fmla="*/ 52711 h 113"/>
                <a:gd name="T12" fmla="*/ 107950 w 29"/>
                <a:gd name="T13" fmla="*/ 372739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13">
                  <a:moveTo>
                    <a:pt x="29" y="99"/>
                  </a:moveTo>
                  <a:cubicBezTo>
                    <a:pt x="29" y="107"/>
                    <a:pt x="23" y="113"/>
                    <a:pt x="15" y="113"/>
                  </a:cubicBezTo>
                  <a:cubicBezTo>
                    <a:pt x="7" y="113"/>
                    <a:pt x="0" y="107"/>
                    <a:pt x="0" y="9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99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8" name="Freeform 935"/>
            <p:cNvSpPr>
              <a:spLocks noEditPoints="1"/>
            </p:cNvSpPr>
            <p:nvPr/>
          </p:nvSpPr>
          <p:spPr bwMode="auto">
            <a:xfrm>
              <a:off x="871538" y="862013"/>
              <a:ext cx="1481138" cy="1084263"/>
            </a:xfrm>
            <a:custGeom>
              <a:avLst/>
              <a:gdLst>
                <a:gd name="T0" fmla="*/ 1447305 w 394"/>
                <a:gd name="T1" fmla="*/ 583544 h 288"/>
                <a:gd name="T2" fmla="*/ 763124 w 394"/>
                <a:gd name="T3" fmla="*/ 583544 h 288"/>
                <a:gd name="T4" fmla="*/ 763124 w 394"/>
                <a:gd name="T5" fmla="*/ 33883 h 288"/>
                <a:gd name="T6" fmla="*/ 721773 w 394"/>
                <a:gd name="T7" fmla="*/ 0 h 288"/>
                <a:gd name="T8" fmla="*/ 37592 w 394"/>
                <a:gd name="T9" fmla="*/ 0 h 288"/>
                <a:gd name="T10" fmla="*/ 0 w 394"/>
                <a:gd name="T11" fmla="*/ 33883 h 288"/>
                <a:gd name="T12" fmla="*/ 0 w 394"/>
                <a:gd name="T13" fmla="*/ 722842 h 288"/>
                <a:gd name="T14" fmla="*/ 15037 w 394"/>
                <a:gd name="T15" fmla="*/ 752960 h 288"/>
                <a:gd name="T16" fmla="*/ 15037 w 394"/>
                <a:gd name="T17" fmla="*/ 786844 h 288"/>
                <a:gd name="T18" fmla="*/ 665384 w 394"/>
                <a:gd name="T19" fmla="*/ 786844 h 288"/>
                <a:gd name="T20" fmla="*/ 665384 w 394"/>
                <a:gd name="T21" fmla="*/ 1050380 h 288"/>
                <a:gd name="T22" fmla="*/ 699217 w 394"/>
                <a:gd name="T23" fmla="*/ 1084263 h 288"/>
                <a:gd name="T24" fmla="*/ 1447305 w 394"/>
                <a:gd name="T25" fmla="*/ 1084263 h 288"/>
                <a:gd name="T26" fmla="*/ 1481138 w 394"/>
                <a:gd name="T27" fmla="*/ 1050380 h 288"/>
                <a:gd name="T28" fmla="*/ 1481138 w 394"/>
                <a:gd name="T29" fmla="*/ 617428 h 288"/>
                <a:gd name="T30" fmla="*/ 1447305 w 394"/>
                <a:gd name="T31" fmla="*/ 583544 h 288"/>
                <a:gd name="T32" fmla="*/ 642829 w 394"/>
                <a:gd name="T33" fmla="*/ 124238 h 288"/>
                <a:gd name="T34" fmla="*/ 642829 w 394"/>
                <a:gd name="T35" fmla="*/ 572250 h 288"/>
                <a:gd name="T36" fmla="*/ 109018 w 394"/>
                <a:gd name="T37" fmla="*/ 572250 h 288"/>
                <a:gd name="T38" fmla="*/ 109018 w 394"/>
                <a:gd name="T39" fmla="*/ 124238 h 288"/>
                <a:gd name="T40" fmla="*/ 642829 w 394"/>
                <a:gd name="T41" fmla="*/ 124238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4" h="288">
                  <a:moveTo>
                    <a:pt x="385" y="155"/>
                  </a:moveTo>
                  <a:cubicBezTo>
                    <a:pt x="203" y="155"/>
                    <a:pt x="203" y="155"/>
                    <a:pt x="203" y="155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3" y="4"/>
                    <a:pt x="198" y="0"/>
                    <a:pt x="19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5"/>
                    <a:pt x="1" y="198"/>
                    <a:pt x="4" y="200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77" y="284"/>
                    <a:pt x="181" y="288"/>
                    <a:pt x="186" y="288"/>
                  </a:cubicBezTo>
                  <a:cubicBezTo>
                    <a:pt x="385" y="288"/>
                    <a:pt x="385" y="288"/>
                    <a:pt x="385" y="288"/>
                  </a:cubicBezTo>
                  <a:cubicBezTo>
                    <a:pt x="390" y="288"/>
                    <a:pt x="394" y="284"/>
                    <a:pt x="394" y="279"/>
                  </a:cubicBezTo>
                  <a:cubicBezTo>
                    <a:pt x="394" y="164"/>
                    <a:pt x="394" y="164"/>
                    <a:pt x="394" y="164"/>
                  </a:cubicBezTo>
                  <a:cubicBezTo>
                    <a:pt x="394" y="159"/>
                    <a:pt x="390" y="155"/>
                    <a:pt x="385" y="155"/>
                  </a:cubicBezTo>
                  <a:close/>
                  <a:moveTo>
                    <a:pt x="171" y="33"/>
                  </a:moveTo>
                  <a:cubicBezTo>
                    <a:pt x="171" y="152"/>
                    <a:pt x="171" y="152"/>
                    <a:pt x="171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171" y="33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39" name="Rectangle 936"/>
            <p:cNvSpPr>
              <a:spLocks noChangeArrowheads="1"/>
            </p:cNvSpPr>
            <p:nvPr/>
          </p:nvSpPr>
          <p:spPr bwMode="auto">
            <a:xfrm>
              <a:off x="1560513" y="1916113"/>
              <a:ext cx="304800" cy="233363"/>
            </a:xfrm>
            <a:prstGeom prst="rect">
              <a:avLst/>
            </a:prstGeom>
            <a:solidFill>
              <a:srgbClr val="BE2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540" name="Freeform 937"/>
            <p:cNvSpPr>
              <a:spLocks noEditPoints="1"/>
            </p:cNvSpPr>
            <p:nvPr/>
          </p:nvSpPr>
          <p:spPr bwMode="auto">
            <a:xfrm>
              <a:off x="788988" y="1536700"/>
              <a:ext cx="868363" cy="865188"/>
            </a:xfrm>
            <a:custGeom>
              <a:avLst/>
              <a:gdLst>
                <a:gd name="T0" fmla="*/ 432302 w 231"/>
                <a:gd name="T1" fmla="*/ 0 h 230"/>
                <a:gd name="T2" fmla="*/ 0 w 231"/>
                <a:gd name="T3" fmla="*/ 432594 h 230"/>
                <a:gd name="T4" fmla="*/ 432302 w 231"/>
                <a:gd name="T5" fmla="*/ 865188 h 230"/>
                <a:gd name="T6" fmla="*/ 868363 w 231"/>
                <a:gd name="T7" fmla="*/ 432594 h 230"/>
                <a:gd name="T8" fmla="*/ 432302 w 231"/>
                <a:gd name="T9" fmla="*/ 0 h 230"/>
                <a:gd name="T10" fmla="*/ 432302 w 231"/>
                <a:gd name="T11" fmla="*/ 609393 h 230"/>
                <a:gd name="T12" fmla="*/ 255622 w 231"/>
                <a:gd name="T13" fmla="*/ 432594 h 230"/>
                <a:gd name="T14" fmla="*/ 432302 w 231"/>
                <a:gd name="T15" fmla="*/ 255795 h 230"/>
                <a:gd name="T16" fmla="*/ 608982 w 231"/>
                <a:gd name="T17" fmla="*/ 432594 h 230"/>
                <a:gd name="T18" fmla="*/ 432302 w 231"/>
                <a:gd name="T19" fmla="*/ 609393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1" h="230">
                  <a:moveTo>
                    <a:pt x="115" y="0"/>
                  </a:moveTo>
                  <a:cubicBezTo>
                    <a:pt x="52" y="0"/>
                    <a:pt x="0" y="51"/>
                    <a:pt x="0" y="115"/>
                  </a:cubicBezTo>
                  <a:cubicBezTo>
                    <a:pt x="0" y="179"/>
                    <a:pt x="52" y="230"/>
                    <a:pt x="115" y="230"/>
                  </a:cubicBezTo>
                  <a:cubicBezTo>
                    <a:pt x="179" y="230"/>
                    <a:pt x="231" y="179"/>
                    <a:pt x="231" y="115"/>
                  </a:cubicBezTo>
                  <a:cubicBezTo>
                    <a:pt x="231" y="51"/>
                    <a:pt x="179" y="0"/>
                    <a:pt x="115" y="0"/>
                  </a:cubicBezTo>
                  <a:close/>
                  <a:moveTo>
                    <a:pt x="115" y="162"/>
                  </a:moveTo>
                  <a:cubicBezTo>
                    <a:pt x="89" y="162"/>
                    <a:pt x="68" y="141"/>
                    <a:pt x="68" y="115"/>
                  </a:cubicBezTo>
                  <a:cubicBezTo>
                    <a:pt x="68" y="89"/>
                    <a:pt x="89" y="68"/>
                    <a:pt x="115" y="68"/>
                  </a:cubicBezTo>
                  <a:cubicBezTo>
                    <a:pt x="141" y="68"/>
                    <a:pt x="162" y="89"/>
                    <a:pt x="162" y="115"/>
                  </a:cubicBezTo>
                  <a:cubicBezTo>
                    <a:pt x="162" y="141"/>
                    <a:pt x="141" y="162"/>
                    <a:pt x="115" y="162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41" name="Freeform 938"/>
            <p:cNvSpPr>
              <a:spLocks noEditPoints="1"/>
            </p:cNvSpPr>
            <p:nvPr/>
          </p:nvSpPr>
          <p:spPr bwMode="auto">
            <a:xfrm>
              <a:off x="1755775" y="1773238"/>
              <a:ext cx="631825" cy="633413"/>
            </a:xfrm>
            <a:custGeom>
              <a:avLst/>
              <a:gdLst>
                <a:gd name="T0" fmla="*/ 315913 w 168"/>
                <a:gd name="T1" fmla="*/ 0 h 168"/>
                <a:gd name="T2" fmla="*/ 0 w 168"/>
                <a:gd name="T3" fmla="*/ 316707 h 168"/>
                <a:gd name="T4" fmla="*/ 315913 w 168"/>
                <a:gd name="T5" fmla="*/ 633413 h 168"/>
                <a:gd name="T6" fmla="*/ 631825 w 168"/>
                <a:gd name="T7" fmla="*/ 316707 h 168"/>
                <a:gd name="T8" fmla="*/ 315913 w 168"/>
                <a:gd name="T9" fmla="*/ 0 h 168"/>
                <a:gd name="T10" fmla="*/ 315913 w 168"/>
                <a:gd name="T11" fmla="*/ 444897 h 168"/>
                <a:gd name="T12" fmla="*/ 188043 w 168"/>
                <a:gd name="T13" fmla="*/ 316707 h 168"/>
                <a:gd name="T14" fmla="*/ 315913 w 168"/>
                <a:gd name="T15" fmla="*/ 188516 h 168"/>
                <a:gd name="T16" fmla="*/ 443782 w 168"/>
                <a:gd name="T17" fmla="*/ 316707 h 168"/>
                <a:gd name="T18" fmla="*/ 315913 w 168"/>
                <a:gd name="T19" fmla="*/ 444897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31"/>
                    <a:pt x="37" y="168"/>
                    <a:pt x="84" y="168"/>
                  </a:cubicBezTo>
                  <a:cubicBezTo>
                    <a:pt x="131" y="168"/>
                    <a:pt x="168" y="131"/>
                    <a:pt x="168" y="84"/>
                  </a:cubicBezTo>
                  <a:cubicBezTo>
                    <a:pt x="168" y="37"/>
                    <a:pt x="131" y="0"/>
                    <a:pt x="84" y="0"/>
                  </a:cubicBezTo>
                  <a:close/>
                  <a:moveTo>
                    <a:pt x="84" y="118"/>
                  </a:moveTo>
                  <a:cubicBezTo>
                    <a:pt x="65" y="118"/>
                    <a:pt x="50" y="103"/>
                    <a:pt x="50" y="84"/>
                  </a:cubicBezTo>
                  <a:cubicBezTo>
                    <a:pt x="50" y="65"/>
                    <a:pt x="65" y="50"/>
                    <a:pt x="84" y="50"/>
                  </a:cubicBezTo>
                  <a:cubicBezTo>
                    <a:pt x="103" y="50"/>
                    <a:pt x="118" y="65"/>
                    <a:pt x="118" y="84"/>
                  </a:cubicBezTo>
                  <a:cubicBezTo>
                    <a:pt x="118" y="103"/>
                    <a:pt x="103" y="118"/>
                    <a:pt x="84" y="118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42" name="Freeform 939"/>
            <p:cNvSpPr/>
            <p:nvPr/>
          </p:nvSpPr>
          <p:spPr bwMode="auto">
            <a:xfrm>
              <a:off x="650875" y="1431925"/>
              <a:ext cx="1154113" cy="533400"/>
            </a:xfrm>
            <a:custGeom>
              <a:avLst/>
              <a:gdLst>
                <a:gd name="T0" fmla="*/ 75187 w 307"/>
                <a:gd name="T1" fmla="*/ 533400 h 142"/>
                <a:gd name="T2" fmla="*/ 142854 w 307"/>
                <a:gd name="T3" fmla="*/ 484568 h 142"/>
                <a:gd name="T4" fmla="*/ 578936 w 307"/>
                <a:gd name="T5" fmla="*/ 138985 h 142"/>
                <a:gd name="T6" fmla="*/ 996221 w 307"/>
                <a:gd name="T7" fmla="*/ 469542 h 142"/>
                <a:gd name="T8" fmla="*/ 1097723 w 307"/>
                <a:gd name="T9" fmla="*/ 514618 h 142"/>
                <a:gd name="T10" fmla="*/ 1142835 w 307"/>
                <a:gd name="T11" fmla="*/ 428223 h 142"/>
                <a:gd name="T12" fmla="*/ 578936 w 307"/>
                <a:gd name="T13" fmla="*/ 0 h 142"/>
                <a:gd name="T14" fmla="*/ 11278 w 307"/>
                <a:gd name="T15" fmla="*/ 447004 h 142"/>
                <a:gd name="T16" fmla="*/ 60149 w 307"/>
                <a:gd name="T17" fmla="*/ 533400 h 142"/>
                <a:gd name="T18" fmla="*/ 75187 w 307"/>
                <a:gd name="T19" fmla="*/ 53340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7" h="142">
                  <a:moveTo>
                    <a:pt x="20" y="142"/>
                  </a:moveTo>
                  <a:cubicBezTo>
                    <a:pt x="28" y="142"/>
                    <a:pt x="36" y="137"/>
                    <a:pt x="38" y="129"/>
                  </a:cubicBezTo>
                  <a:cubicBezTo>
                    <a:pt x="53" y="75"/>
                    <a:pt x="100" y="37"/>
                    <a:pt x="154" y="37"/>
                  </a:cubicBezTo>
                  <a:cubicBezTo>
                    <a:pt x="207" y="37"/>
                    <a:pt x="249" y="73"/>
                    <a:pt x="265" y="125"/>
                  </a:cubicBezTo>
                  <a:cubicBezTo>
                    <a:pt x="268" y="135"/>
                    <a:pt x="282" y="140"/>
                    <a:pt x="292" y="137"/>
                  </a:cubicBezTo>
                  <a:cubicBezTo>
                    <a:pt x="302" y="134"/>
                    <a:pt x="307" y="124"/>
                    <a:pt x="304" y="114"/>
                  </a:cubicBezTo>
                  <a:cubicBezTo>
                    <a:pt x="284" y="46"/>
                    <a:pt x="224" y="0"/>
                    <a:pt x="154" y="0"/>
                  </a:cubicBezTo>
                  <a:cubicBezTo>
                    <a:pt x="84" y="0"/>
                    <a:pt x="21" y="49"/>
                    <a:pt x="3" y="119"/>
                  </a:cubicBezTo>
                  <a:cubicBezTo>
                    <a:pt x="0" y="129"/>
                    <a:pt x="6" y="139"/>
                    <a:pt x="16" y="142"/>
                  </a:cubicBezTo>
                  <a:cubicBezTo>
                    <a:pt x="17" y="142"/>
                    <a:pt x="19" y="142"/>
                    <a:pt x="20" y="142"/>
                  </a:cubicBezTo>
                  <a:close/>
                </a:path>
              </a:pathLst>
            </a:custGeom>
            <a:solidFill>
              <a:srgbClr val="C42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43" name="Freeform 940"/>
            <p:cNvSpPr/>
            <p:nvPr/>
          </p:nvSpPr>
          <p:spPr bwMode="auto">
            <a:xfrm>
              <a:off x="1654175" y="1671638"/>
              <a:ext cx="835025" cy="388938"/>
            </a:xfrm>
            <a:custGeom>
              <a:avLst/>
              <a:gdLst>
                <a:gd name="T0" fmla="*/ 56421 w 222"/>
                <a:gd name="T1" fmla="*/ 388938 h 103"/>
                <a:gd name="T2" fmla="*/ 105318 w 222"/>
                <a:gd name="T3" fmla="*/ 351177 h 103"/>
                <a:gd name="T4" fmla="*/ 421274 w 222"/>
                <a:gd name="T5" fmla="*/ 101955 h 103"/>
                <a:gd name="T6" fmla="*/ 722184 w 222"/>
                <a:gd name="T7" fmla="*/ 343625 h 103"/>
                <a:gd name="T8" fmla="*/ 793650 w 222"/>
                <a:gd name="T9" fmla="*/ 373834 h 103"/>
                <a:gd name="T10" fmla="*/ 827502 w 222"/>
                <a:gd name="T11" fmla="*/ 313416 h 103"/>
                <a:gd name="T12" fmla="*/ 421274 w 222"/>
                <a:gd name="T13" fmla="*/ 0 h 103"/>
                <a:gd name="T14" fmla="*/ 7523 w 222"/>
                <a:gd name="T15" fmla="*/ 324744 h 103"/>
                <a:gd name="T16" fmla="*/ 45136 w 222"/>
                <a:gd name="T17" fmla="*/ 388938 h 103"/>
                <a:gd name="T18" fmla="*/ 56421 w 222"/>
                <a:gd name="T19" fmla="*/ 388938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" h="103">
                  <a:moveTo>
                    <a:pt x="15" y="103"/>
                  </a:moveTo>
                  <a:cubicBezTo>
                    <a:pt x="21" y="103"/>
                    <a:pt x="26" y="99"/>
                    <a:pt x="28" y="93"/>
                  </a:cubicBezTo>
                  <a:cubicBezTo>
                    <a:pt x="38" y="54"/>
                    <a:pt x="73" y="27"/>
                    <a:pt x="112" y="27"/>
                  </a:cubicBezTo>
                  <a:cubicBezTo>
                    <a:pt x="150" y="27"/>
                    <a:pt x="180" y="53"/>
                    <a:pt x="192" y="91"/>
                  </a:cubicBezTo>
                  <a:cubicBezTo>
                    <a:pt x="194" y="98"/>
                    <a:pt x="204" y="102"/>
                    <a:pt x="211" y="99"/>
                  </a:cubicBezTo>
                  <a:cubicBezTo>
                    <a:pt x="218" y="97"/>
                    <a:pt x="222" y="90"/>
                    <a:pt x="220" y="83"/>
                  </a:cubicBezTo>
                  <a:cubicBezTo>
                    <a:pt x="205" y="34"/>
                    <a:pt x="162" y="0"/>
                    <a:pt x="112" y="0"/>
                  </a:cubicBezTo>
                  <a:cubicBezTo>
                    <a:pt x="61" y="0"/>
                    <a:pt x="16" y="36"/>
                    <a:pt x="2" y="86"/>
                  </a:cubicBezTo>
                  <a:cubicBezTo>
                    <a:pt x="0" y="93"/>
                    <a:pt x="4" y="101"/>
                    <a:pt x="12" y="103"/>
                  </a:cubicBezTo>
                  <a:cubicBezTo>
                    <a:pt x="13" y="103"/>
                    <a:pt x="14" y="103"/>
                    <a:pt x="15" y="103"/>
                  </a:cubicBezTo>
                  <a:close/>
                </a:path>
              </a:pathLst>
            </a:custGeom>
            <a:solidFill>
              <a:srgbClr val="C42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44" name="Freeform 941"/>
            <p:cNvSpPr/>
            <p:nvPr/>
          </p:nvSpPr>
          <p:spPr bwMode="auto">
            <a:xfrm>
              <a:off x="830263" y="844550"/>
              <a:ext cx="838200" cy="63500"/>
            </a:xfrm>
            <a:custGeom>
              <a:avLst/>
              <a:gdLst>
                <a:gd name="T0" fmla="*/ 838200 w 223"/>
                <a:gd name="T1" fmla="*/ 33618 h 17"/>
                <a:gd name="T2" fmla="*/ 800613 w 223"/>
                <a:gd name="T3" fmla="*/ 63500 h 17"/>
                <a:gd name="T4" fmla="*/ 37587 w 223"/>
                <a:gd name="T5" fmla="*/ 63500 h 17"/>
                <a:gd name="T6" fmla="*/ 0 w 223"/>
                <a:gd name="T7" fmla="*/ 33618 h 17"/>
                <a:gd name="T8" fmla="*/ 37587 w 223"/>
                <a:gd name="T9" fmla="*/ 0 h 17"/>
                <a:gd name="T10" fmla="*/ 800613 w 223"/>
                <a:gd name="T11" fmla="*/ 0 h 17"/>
                <a:gd name="T12" fmla="*/ 838200 w 223"/>
                <a:gd name="T13" fmla="*/ 3361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" h="17">
                  <a:moveTo>
                    <a:pt x="223" y="9"/>
                  </a:moveTo>
                  <a:cubicBezTo>
                    <a:pt x="223" y="13"/>
                    <a:pt x="219" y="17"/>
                    <a:pt x="213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5" y="17"/>
                    <a:pt x="0" y="13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9" y="0"/>
                    <a:pt x="223" y="4"/>
                    <a:pt x="223" y="9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45" name="Freeform 942"/>
            <p:cNvSpPr/>
            <p:nvPr/>
          </p:nvSpPr>
          <p:spPr bwMode="auto">
            <a:xfrm>
              <a:off x="2003425" y="1174750"/>
              <a:ext cx="177800" cy="82550"/>
            </a:xfrm>
            <a:custGeom>
              <a:avLst/>
              <a:gdLst>
                <a:gd name="T0" fmla="*/ 177800 w 47"/>
                <a:gd name="T1" fmla="*/ 41275 h 22"/>
                <a:gd name="T2" fmla="*/ 136187 w 47"/>
                <a:gd name="T3" fmla="*/ 82550 h 22"/>
                <a:gd name="T4" fmla="*/ 41613 w 47"/>
                <a:gd name="T5" fmla="*/ 82550 h 22"/>
                <a:gd name="T6" fmla="*/ 0 w 47"/>
                <a:gd name="T7" fmla="*/ 41275 h 22"/>
                <a:gd name="T8" fmla="*/ 41613 w 47"/>
                <a:gd name="T9" fmla="*/ 0 h 22"/>
                <a:gd name="T10" fmla="*/ 136187 w 47"/>
                <a:gd name="T11" fmla="*/ 0 h 22"/>
                <a:gd name="T12" fmla="*/ 177800 w 47"/>
                <a:gd name="T13" fmla="*/ 4127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22">
                  <a:moveTo>
                    <a:pt x="47" y="11"/>
                  </a:moveTo>
                  <a:cubicBezTo>
                    <a:pt x="47" y="17"/>
                    <a:pt x="42" y="22"/>
                    <a:pt x="3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46" name="Oval 943"/>
            <p:cNvSpPr>
              <a:spLocks noChangeArrowheads="1"/>
            </p:cNvSpPr>
            <p:nvPr/>
          </p:nvSpPr>
          <p:spPr bwMode="auto">
            <a:xfrm>
              <a:off x="1044575" y="1792288"/>
              <a:ext cx="354013" cy="354013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547" name="Oval 944"/>
            <p:cNvSpPr>
              <a:spLocks noChangeArrowheads="1"/>
            </p:cNvSpPr>
            <p:nvPr/>
          </p:nvSpPr>
          <p:spPr bwMode="auto">
            <a:xfrm>
              <a:off x="1943100" y="1962150"/>
              <a:ext cx="255588" cy="25558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548" name="Rectangle 945"/>
            <p:cNvSpPr>
              <a:spLocks noChangeArrowheads="1"/>
            </p:cNvSpPr>
            <p:nvPr/>
          </p:nvSpPr>
          <p:spPr bwMode="auto">
            <a:xfrm>
              <a:off x="981075" y="987425"/>
              <a:ext cx="533400" cy="447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5" name="图片 4" descr="QQ图片201710241154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9497" y="889489"/>
            <a:ext cx="7063203" cy="52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4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60"/>
          <p:cNvGrpSpPr/>
          <p:nvPr/>
        </p:nvGrpSpPr>
        <p:grpSpPr bwMode="auto">
          <a:xfrm>
            <a:off x="895350" y="1776413"/>
            <a:ext cx="3136900" cy="3108325"/>
            <a:chOff x="0" y="0"/>
            <a:chExt cx="3136392" cy="3108960"/>
          </a:xfrm>
        </p:grpSpPr>
        <p:grpSp>
          <p:nvGrpSpPr>
            <p:cNvPr id="39981" name="组合 11"/>
            <p:cNvGrpSpPr/>
            <p:nvPr/>
          </p:nvGrpSpPr>
          <p:grpSpPr bwMode="auto">
            <a:xfrm>
              <a:off x="0" y="0"/>
              <a:ext cx="3136392" cy="3108960"/>
              <a:chOff x="0" y="0"/>
              <a:chExt cx="3136392" cy="3108960"/>
            </a:xfrm>
          </p:grpSpPr>
          <p:sp>
            <p:nvSpPr>
              <p:cNvPr id="40024" name="椭圆 3"/>
              <p:cNvSpPr>
                <a:spLocks noChangeArrowheads="1"/>
              </p:cNvSpPr>
              <p:nvPr/>
            </p:nvSpPr>
            <p:spPr bwMode="auto">
              <a:xfrm>
                <a:off x="182880" y="164592"/>
                <a:ext cx="2770632" cy="2770632"/>
              </a:xfrm>
              <a:prstGeom prst="ellipse">
                <a:avLst/>
              </a:prstGeom>
              <a:noFill/>
              <a:ln w="1270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0025" name="直接连接符 5"/>
              <p:cNvCxnSpPr>
                <a:cxnSpLocks noChangeShapeType="1"/>
              </p:cNvCxnSpPr>
              <p:nvPr/>
            </p:nvCxnSpPr>
            <p:spPr bwMode="auto">
              <a:xfrm>
                <a:off x="1554480" y="0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026" name="直接连接符 8"/>
              <p:cNvCxnSpPr>
                <a:cxnSpLocks noChangeShapeType="1"/>
              </p:cNvCxnSpPr>
              <p:nvPr/>
            </p:nvCxnSpPr>
            <p:spPr bwMode="auto">
              <a:xfrm>
                <a:off x="2798064" y="1554480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027" name="直接连接符 9"/>
              <p:cNvCxnSpPr>
                <a:cxnSpLocks noChangeShapeType="1"/>
              </p:cNvCxnSpPr>
              <p:nvPr/>
            </p:nvCxnSpPr>
            <p:spPr bwMode="auto">
              <a:xfrm>
                <a:off x="1551432" y="2752344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028" name="直接连接符 10"/>
              <p:cNvCxnSpPr>
                <a:cxnSpLocks noChangeShapeType="1"/>
              </p:cNvCxnSpPr>
              <p:nvPr/>
            </p:nvCxnSpPr>
            <p:spPr bwMode="auto">
              <a:xfrm>
                <a:off x="0" y="1549908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39982" name="组合 12"/>
            <p:cNvGrpSpPr/>
            <p:nvPr/>
          </p:nvGrpSpPr>
          <p:grpSpPr bwMode="auto">
            <a:xfrm flipH="1">
              <a:off x="892961" y="1033272"/>
              <a:ext cx="1467285" cy="851361"/>
              <a:chOff x="0" y="0"/>
              <a:chExt cx="5212055" cy="3024188"/>
            </a:xfrm>
          </p:grpSpPr>
          <p:sp>
            <p:nvSpPr>
              <p:cNvPr id="39983" name="Freeform 101"/>
              <p:cNvSpPr/>
              <p:nvPr/>
            </p:nvSpPr>
            <p:spPr bwMode="auto">
              <a:xfrm>
                <a:off x="4216400" y="1936750"/>
                <a:ext cx="130175" cy="593725"/>
              </a:xfrm>
              <a:custGeom>
                <a:avLst/>
                <a:gdLst>
                  <a:gd name="T0" fmla="*/ 130175 w 41"/>
                  <a:gd name="T1" fmla="*/ 568188 h 186"/>
                  <a:gd name="T2" fmla="*/ 63500 w 41"/>
                  <a:gd name="T3" fmla="*/ 593725 h 186"/>
                  <a:gd name="T4" fmla="*/ 0 w 41"/>
                  <a:gd name="T5" fmla="*/ 568188 h 186"/>
                  <a:gd name="T6" fmla="*/ 0 w 41"/>
                  <a:gd name="T7" fmla="*/ 25537 h 186"/>
                  <a:gd name="T8" fmla="*/ 63500 w 41"/>
                  <a:gd name="T9" fmla="*/ 0 h 186"/>
                  <a:gd name="T10" fmla="*/ 130175 w 41"/>
                  <a:gd name="T11" fmla="*/ 25537 h 186"/>
                  <a:gd name="T12" fmla="*/ 130175 w 41"/>
                  <a:gd name="T13" fmla="*/ 568188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86">
                    <a:moveTo>
                      <a:pt x="41" y="178"/>
                    </a:moveTo>
                    <a:cubicBezTo>
                      <a:pt x="41" y="183"/>
                      <a:pt x="32" y="186"/>
                      <a:pt x="20" y="186"/>
                    </a:cubicBezTo>
                    <a:cubicBezTo>
                      <a:pt x="9" y="186"/>
                      <a:pt x="0" y="183"/>
                      <a:pt x="0" y="1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9" y="0"/>
                      <a:pt x="20" y="0"/>
                    </a:cubicBezTo>
                    <a:cubicBezTo>
                      <a:pt x="32" y="0"/>
                      <a:pt x="41" y="4"/>
                      <a:pt x="41" y="8"/>
                    </a:cubicBezTo>
                    <a:lnTo>
                      <a:pt x="41" y="178"/>
                    </a:lnTo>
                    <a:close/>
                  </a:path>
                </a:pathLst>
              </a:custGeom>
              <a:solidFill>
                <a:srgbClr val="4F8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4" name="Freeform 105"/>
              <p:cNvSpPr/>
              <p:nvPr/>
            </p:nvSpPr>
            <p:spPr bwMode="auto">
              <a:xfrm>
                <a:off x="2547938" y="0"/>
                <a:ext cx="103188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1594 w 32"/>
                  <a:gd name="T5" fmla="*/ 461963 h 145"/>
                  <a:gd name="T6" fmla="*/ 103188 w 32"/>
                  <a:gd name="T7" fmla="*/ 410988 h 145"/>
                  <a:gd name="T8" fmla="*/ 103188 w 32"/>
                  <a:gd name="T9" fmla="*/ 50975 h 145"/>
                  <a:gd name="T10" fmla="*/ 51594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8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5" name="Freeform 106"/>
              <p:cNvSpPr/>
              <p:nvPr/>
            </p:nvSpPr>
            <p:spPr bwMode="auto">
              <a:xfrm>
                <a:off x="3522663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6" name="Freeform 107"/>
              <p:cNvSpPr/>
              <p:nvPr/>
            </p:nvSpPr>
            <p:spPr bwMode="auto">
              <a:xfrm>
                <a:off x="4492625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7" name="Rectangle 108"/>
              <p:cNvSpPr>
                <a:spLocks noChangeArrowheads="1"/>
              </p:cNvSpPr>
              <p:nvPr/>
            </p:nvSpPr>
            <p:spPr bwMode="auto">
              <a:xfrm>
                <a:off x="2600325" y="107950"/>
                <a:ext cx="1943100" cy="76200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88" name="Freeform 109"/>
              <p:cNvSpPr/>
              <p:nvPr/>
            </p:nvSpPr>
            <p:spPr bwMode="auto">
              <a:xfrm>
                <a:off x="2600325" y="107950"/>
                <a:ext cx="1943100" cy="76200"/>
              </a:xfrm>
              <a:custGeom>
                <a:avLst/>
                <a:gdLst>
                  <a:gd name="T0" fmla="*/ 0 w 1224"/>
                  <a:gd name="T1" fmla="*/ 76200 h 48"/>
                  <a:gd name="T2" fmla="*/ 1943100 w 1224"/>
                  <a:gd name="T3" fmla="*/ 76200 h 48"/>
                  <a:gd name="T4" fmla="*/ 1943100 w 1224"/>
                  <a:gd name="T5" fmla="*/ 0 h 48"/>
                  <a:gd name="T6" fmla="*/ 0 w 122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24" h="48">
                    <a:moveTo>
                      <a:pt x="0" y="48"/>
                    </a:moveTo>
                    <a:lnTo>
                      <a:pt x="1224" y="48"/>
                    </a:lnTo>
                    <a:lnTo>
                      <a:pt x="122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9" name="Freeform 110"/>
              <p:cNvSpPr/>
              <p:nvPr/>
            </p:nvSpPr>
            <p:spPr bwMode="auto">
              <a:xfrm>
                <a:off x="70142" y="1454393"/>
                <a:ext cx="5141913" cy="1371600"/>
              </a:xfrm>
              <a:custGeom>
                <a:avLst/>
                <a:gdLst>
                  <a:gd name="T0" fmla="*/ 531373 w 1616"/>
                  <a:gd name="T1" fmla="*/ 0 h 430"/>
                  <a:gd name="T2" fmla="*/ 25455 w 1616"/>
                  <a:gd name="T3" fmla="*/ 373203 h 430"/>
                  <a:gd name="T4" fmla="*/ 0 w 1616"/>
                  <a:gd name="T5" fmla="*/ 909084 h 430"/>
                  <a:gd name="T6" fmla="*/ 432735 w 1616"/>
                  <a:gd name="T7" fmla="*/ 1371600 h 430"/>
                  <a:gd name="T8" fmla="*/ 4874635 w 1616"/>
                  <a:gd name="T9" fmla="*/ 1371600 h 430"/>
                  <a:gd name="T10" fmla="*/ 5132367 w 1616"/>
                  <a:gd name="T11" fmla="*/ 1049433 h 430"/>
                  <a:gd name="T12" fmla="*/ 5126004 w 1616"/>
                  <a:gd name="T13" fmla="*/ 0 h 430"/>
                  <a:gd name="T14" fmla="*/ 531373 w 1616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16" h="430">
                    <a:moveTo>
                      <a:pt x="167" y="0"/>
                    </a:moveTo>
                    <a:cubicBezTo>
                      <a:pt x="113" y="0"/>
                      <a:pt x="43" y="52"/>
                      <a:pt x="8" y="117"/>
                    </a:cubicBezTo>
                    <a:cubicBezTo>
                      <a:pt x="0" y="209"/>
                      <a:pt x="0" y="257"/>
                      <a:pt x="0" y="285"/>
                    </a:cubicBezTo>
                    <a:cubicBezTo>
                      <a:pt x="0" y="348"/>
                      <a:pt x="43" y="430"/>
                      <a:pt x="136" y="430"/>
                    </a:cubicBezTo>
                    <a:cubicBezTo>
                      <a:pt x="176" y="430"/>
                      <a:pt x="1532" y="430"/>
                      <a:pt x="1532" y="430"/>
                    </a:cubicBezTo>
                    <a:cubicBezTo>
                      <a:pt x="1610" y="430"/>
                      <a:pt x="1613" y="329"/>
                      <a:pt x="1613" y="329"/>
                    </a:cubicBezTo>
                    <a:cubicBezTo>
                      <a:pt x="1613" y="329"/>
                      <a:pt x="1616" y="159"/>
                      <a:pt x="1611" y="0"/>
                    </a:cubicBezTo>
                    <a:cubicBezTo>
                      <a:pt x="1394" y="0"/>
                      <a:pt x="306" y="0"/>
                      <a:pt x="167" y="0"/>
                    </a:cubicBezTo>
                  </a:path>
                </a:pathLst>
              </a:custGeom>
              <a:solidFill>
                <a:srgbClr val="BF2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90" name="Freeform 111"/>
              <p:cNvSpPr/>
              <p:nvPr/>
            </p:nvSpPr>
            <p:spPr bwMode="auto">
              <a:xfrm>
                <a:off x="98425" y="271463"/>
                <a:ext cx="5100638" cy="1582738"/>
              </a:xfrm>
              <a:custGeom>
                <a:avLst/>
                <a:gdLst>
                  <a:gd name="T0" fmla="*/ 505927 w 1603"/>
                  <a:gd name="T1" fmla="*/ 1210142 h 497"/>
                  <a:gd name="T2" fmla="*/ 5100638 w 1603"/>
                  <a:gd name="T3" fmla="*/ 1210142 h 497"/>
                  <a:gd name="T4" fmla="*/ 5094274 w 1603"/>
                  <a:gd name="T5" fmla="*/ 1015882 h 497"/>
                  <a:gd name="T6" fmla="*/ 4906540 w 1603"/>
                  <a:gd name="T7" fmla="*/ 92353 h 497"/>
                  <a:gd name="T8" fmla="*/ 4779263 w 1603"/>
                  <a:gd name="T9" fmla="*/ 0 h 497"/>
                  <a:gd name="T10" fmla="*/ 989581 w 1603"/>
                  <a:gd name="T11" fmla="*/ 0 h 497"/>
                  <a:gd name="T12" fmla="*/ 470926 w 1603"/>
                  <a:gd name="T13" fmla="*/ 140122 h 497"/>
                  <a:gd name="T14" fmla="*/ 28637 w 1603"/>
                  <a:gd name="T15" fmla="*/ 1261095 h 497"/>
                  <a:gd name="T16" fmla="*/ 0 w 1603"/>
                  <a:gd name="T17" fmla="*/ 1582738 h 497"/>
                  <a:gd name="T18" fmla="*/ 505927 w 1603"/>
                  <a:gd name="T19" fmla="*/ 1210142 h 4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3" h="497">
                    <a:moveTo>
                      <a:pt x="159" y="380"/>
                    </a:moveTo>
                    <a:cubicBezTo>
                      <a:pt x="298" y="380"/>
                      <a:pt x="1386" y="380"/>
                      <a:pt x="1603" y="380"/>
                    </a:cubicBezTo>
                    <a:cubicBezTo>
                      <a:pt x="1602" y="359"/>
                      <a:pt x="1602" y="339"/>
                      <a:pt x="1601" y="319"/>
                    </a:cubicBezTo>
                    <a:cubicBezTo>
                      <a:pt x="1592" y="140"/>
                      <a:pt x="1542" y="29"/>
                      <a:pt x="1542" y="29"/>
                    </a:cubicBezTo>
                    <a:cubicBezTo>
                      <a:pt x="1542" y="29"/>
                      <a:pt x="1529" y="0"/>
                      <a:pt x="1502" y="0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198" y="0"/>
                      <a:pt x="171" y="22"/>
                      <a:pt x="148" y="44"/>
                    </a:cubicBezTo>
                    <a:cubicBezTo>
                      <a:pt x="125" y="66"/>
                      <a:pt x="32" y="157"/>
                      <a:pt x="9" y="396"/>
                    </a:cubicBezTo>
                    <a:cubicBezTo>
                      <a:pt x="5" y="435"/>
                      <a:pt x="2" y="468"/>
                      <a:pt x="0" y="497"/>
                    </a:cubicBezTo>
                    <a:cubicBezTo>
                      <a:pt x="35" y="432"/>
                      <a:pt x="105" y="380"/>
                      <a:pt x="159" y="38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91" name="Oval 112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92" name="Freeform 113"/>
              <p:cNvSpPr/>
              <p:nvPr/>
            </p:nvSpPr>
            <p:spPr bwMode="auto">
              <a:xfrm>
                <a:off x="3500438" y="2163763"/>
                <a:ext cx="855663" cy="860425"/>
              </a:xfrm>
              <a:custGeom>
                <a:avLst/>
                <a:gdLst>
                  <a:gd name="T0" fmla="*/ 842939 w 269"/>
                  <a:gd name="T1" fmla="*/ 430213 h 270"/>
                  <a:gd name="T2" fmla="*/ 830216 w 269"/>
                  <a:gd name="T3" fmla="*/ 430213 h 270"/>
                  <a:gd name="T4" fmla="*/ 712522 w 269"/>
                  <a:gd name="T5" fmla="*/ 713834 h 270"/>
                  <a:gd name="T6" fmla="*/ 426241 w 269"/>
                  <a:gd name="T7" fmla="*/ 834931 h 270"/>
                  <a:gd name="T8" fmla="*/ 143141 w 269"/>
                  <a:gd name="T9" fmla="*/ 713834 h 270"/>
                  <a:gd name="T10" fmla="*/ 25447 w 269"/>
                  <a:gd name="T11" fmla="*/ 430213 h 270"/>
                  <a:gd name="T12" fmla="*/ 143141 w 269"/>
                  <a:gd name="T13" fmla="*/ 143404 h 270"/>
                  <a:gd name="T14" fmla="*/ 426241 w 269"/>
                  <a:gd name="T15" fmla="*/ 25494 h 270"/>
                  <a:gd name="T16" fmla="*/ 712522 w 269"/>
                  <a:gd name="T17" fmla="*/ 143404 h 270"/>
                  <a:gd name="T18" fmla="*/ 830216 w 269"/>
                  <a:gd name="T19" fmla="*/ 430213 h 270"/>
                  <a:gd name="T20" fmla="*/ 842939 w 269"/>
                  <a:gd name="T21" fmla="*/ 430213 h 270"/>
                  <a:gd name="T22" fmla="*/ 855663 w 269"/>
                  <a:gd name="T23" fmla="*/ 430213 h 270"/>
                  <a:gd name="T24" fmla="*/ 426241 w 269"/>
                  <a:gd name="T25" fmla="*/ 0 h 270"/>
                  <a:gd name="T26" fmla="*/ 0 w 269"/>
                  <a:gd name="T27" fmla="*/ 430213 h 270"/>
                  <a:gd name="T28" fmla="*/ 426241 w 269"/>
                  <a:gd name="T29" fmla="*/ 860425 h 270"/>
                  <a:gd name="T30" fmla="*/ 855663 w 269"/>
                  <a:gd name="T31" fmla="*/ 430213 h 270"/>
                  <a:gd name="T32" fmla="*/ 842939 w 269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9" h="270">
                    <a:moveTo>
                      <a:pt x="265" y="135"/>
                    </a:moveTo>
                    <a:cubicBezTo>
                      <a:pt x="261" y="135"/>
                      <a:pt x="261" y="135"/>
                      <a:pt x="261" y="135"/>
                    </a:cubicBezTo>
                    <a:cubicBezTo>
                      <a:pt x="261" y="170"/>
                      <a:pt x="247" y="202"/>
                      <a:pt x="224" y="224"/>
                    </a:cubicBezTo>
                    <a:cubicBezTo>
                      <a:pt x="201" y="247"/>
                      <a:pt x="169" y="262"/>
                      <a:pt x="134" y="262"/>
                    </a:cubicBezTo>
                    <a:cubicBezTo>
                      <a:pt x="99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99" y="8"/>
                      <a:pt x="134" y="8"/>
                    </a:cubicBezTo>
                    <a:cubicBezTo>
                      <a:pt x="169" y="8"/>
                      <a:pt x="201" y="22"/>
                      <a:pt x="224" y="45"/>
                    </a:cubicBezTo>
                    <a:cubicBezTo>
                      <a:pt x="247" y="68"/>
                      <a:pt x="261" y="100"/>
                      <a:pt x="261" y="135"/>
                    </a:cubicBezTo>
                    <a:cubicBezTo>
                      <a:pt x="265" y="135"/>
                      <a:pt x="265" y="135"/>
                      <a:pt x="265" y="135"/>
                    </a:cubicBezTo>
                    <a:cubicBezTo>
                      <a:pt x="269" y="135"/>
                      <a:pt x="269" y="135"/>
                      <a:pt x="269" y="135"/>
                    </a:cubicBezTo>
                    <a:cubicBezTo>
                      <a:pt x="269" y="61"/>
                      <a:pt x="209" y="0"/>
                      <a:pt x="134" y="0"/>
                    </a:cubicBezTo>
                    <a:cubicBezTo>
                      <a:pt x="60" y="0"/>
                      <a:pt x="0" y="61"/>
                      <a:pt x="0" y="135"/>
                    </a:cubicBezTo>
                    <a:cubicBezTo>
                      <a:pt x="0" y="209"/>
                      <a:pt x="60" y="270"/>
                      <a:pt x="134" y="270"/>
                    </a:cubicBezTo>
                    <a:cubicBezTo>
                      <a:pt x="209" y="270"/>
                      <a:pt x="269" y="209"/>
                      <a:pt x="269" y="135"/>
                    </a:cubicBezTo>
                    <a:lnTo>
                      <a:pt x="265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93" name="Oval 114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94" name="Oval 115"/>
              <p:cNvSpPr>
                <a:spLocks noChangeArrowheads="1"/>
              </p:cNvSpPr>
              <p:nvPr/>
            </p:nvSpPr>
            <p:spPr bwMode="auto">
              <a:xfrm>
                <a:off x="3760788" y="2428875"/>
                <a:ext cx="330200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95" name="Rectangle 116"/>
              <p:cNvSpPr>
                <a:spLocks noChangeArrowheads="1"/>
              </p:cNvSpPr>
              <p:nvPr/>
            </p:nvSpPr>
            <p:spPr bwMode="auto">
              <a:xfrm>
                <a:off x="1800225" y="604838"/>
                <a:ext cx="620713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96" name="Freeform 117"/>
              <p:cNvSpPr/>
              <p:nvPr/>
            </p:nvSpPr>
            <p:spPr bwMode="auto">
              <a:xfrm>
                <a:off x="1774825" y="579438"/>
                <a:ext cx="671513" cy="669925"/>
              </a:xfrm>
              <a:custGeom>
                <a:avLst/>
                <a:gdLst>
                  <a:gd name="T0" fmla="*/ 25400 w 423"/>
                  <a:gd name="T1" fmla="*/ 25400 h 422"/>
                  <a:gd name="T2" fmla="*/ 25400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0800 w 423"/>
                  <a:gd name="T9" fmla="*/ 619125 h 422"/>
                  <a:gd name="T10" fmla="*/ 50800 w 423"/>
                  <a:gd name="T11" fmla="*/ 25400 h 422"/>
                  <a:gd name="T12" fmla="*/ 25400 w 423"/>
                  <a:gd name="T13" fmla="*/ 25400 h 422"/>
                  <a:gd name="T14" fmla="*/ 25400 w 423"/>
                  <a:gd name="T15" fmla="*/ 50800 h 422"/>
                  <a:gd name="T16" fmla="*/ 25400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5400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97" name="Rectangle 118"/>
              <p:cNvSpPr>
                <a:spLocks noChangeArrowheads="1"/>
              </p:cNvSpPr>
              <p:nvPr/>
            </p:nvSpPr>
            <p:spPr bwMode="auto">
              <a:xfrm>
                <a:off x="2609850" y="604838"/>
                <a:ext cx="619125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98" name="Freeform 119"/>
              <p:cNvSpPr/>
              <p:nvPr/>
            </p:nvSpPr>
            <p:spPr bwMode="auto">
              <a:xfrm>
                <a:off x="2582863" y="579438"/>
                <a:ext cx="671513" cy="669925"/>
              </a:xfrm>
              <a:custGeom>
                <a:avLst/>
                <a:gdLst>
                  <a:gd name="T0" fmla="*/ 26988 w 423"/>
                  <a:gd name="T1" fmla="*/ 25400 h 422"/>
                  <a:gd name="T2" fmla="*/ 26988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2388 w 423"/>
                  <a:gd name="T9" fmla="*/ 619125 h 422"/>
                  <a:gd name="T10" fmla="*/ 52388 w 423"/>
                  <a:gd name="T11" fmla="*/ 25400 h 422"/>
                  <a:gd name="T12" fmla="*/ 26988 w 423"/>
                  <a:gd name="T13" fmla="*/ 25400 h 422"/>
                  <a:gd name="T14" fmla="*/ 26988 w 423"/>
                  <a:gd name="T15" fmla="*/ 50800 h 422"/>
                  <a:gd name="T16" fmla="*/ 26988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6988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7" y="16"/>
                    </a:moveTo>
                    <a:lnTo>
                      <a:pt x="17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3" y="390"/>
                    </a:lnTo>
                    <a:lnTo>
                      <a:pt x="33" y="16"/>
                    </a:lnTo>
                    <a:lnTo>
                      <a:pt x="17" y="16"/>
                    </a:lnTo>
                    <a:lnTo>
                      <a:pt x="17" y="32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99" name="Rectangle 120"/>
              <p:cNvSpPr>
                <a:spLocks noChangeArrowheads="1"/>
              </p:cNvSpPr>
              <p:nvPr/>
            </p:nvSpPr>
            <p:spPr bwMode="auto">
              <a:xfrm>
                <a:off x="3417888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00" name="Freeform 121"/>
              <p:cNvSpPr/>
              <p:nvPr/>
            </p:nvSpPr>
            <p:spPr bwMode="auto">
              <a:xfrm>
                <a:off x="3392488" y="579438"/>
                <a:ext cx="666750" cy="669925"/>
              </a:xfrm>
              <a:custGeom>
                <a:avLst/>
                <a:gdLst>
                  <a:gd name="T0" fmla="*/ 25400 w 420"/>
                  <a:gd name="T1" fmla="*/ 25400 h 422"/>
                  <a:gd name="T2" fmla="*/ 25400 w 420"/>
                  <a:gd name="T3" fmla="*/ 50800 h 422"/>
                  <a:gd name="T4" fmla="*/ 615950 w 420"/>
                  <a:gd name="T5" fmla="*/ 50800 h 422"/>
                  <a:gd name="T6" fmla="*/ 615950 w 420"/>
                  <a:gd name="T7" fmla="*/ 619125 h 422"/>
                  <a:gd name="T8" fmla="*/ 50800 w 420"/>
                  <a:gd name="T9" fmla="*/ 619125 h 422"/>
                  <a:gd name="T10" fmla="*/ 50800 w 420"/>
                  <a:gd name="T11" fmla="*/ 25400 h 422"/>
                  <a:gd name="T12" fmla="*/ 25400 w 420"/>
                  <a:gd name="T13" fmla="*/ 25400 h 422"/>
                  <a:gd name="T14" fmla="*/ 25400 w 420"/>
                  <a:gd name="T15" fmla="*/ 50800 h 422"/>
                  <a:gd name="T16" fmla="*/ 25400 w 420"/>
                  <a:gd name="T17" fmla="*/ 25400 h 422"/>
                  <a:gd name="T18" fmla="*/ 0 w 420"/>
                  <a:gd name="T19" fmla="*/ 25400 h 422"/>
                  <a:gd name="T20" fmla="*/ 0 w 420"/>
                  <a:gd name="T21" fmla="*/ 669925 h 422"/>
                  <a:gd name="T22" fmla="*/ 666750 w 420"/>
                  <a:gd name="T23" fmla="*/ 669925 h 422"/>
                  <a:gd name="T24" fmla="*/ 666750 w 420"/>
                  <a:gd name="T25" fmla="*/ 0 h 422"/>
                  <a:gd name="T26" fmla="*/ 0 w 420"/>
                  <a:gd name="T27" fmla="*/ 0 h 422"/>
                  <a:gd name="T28" fmla="*/ 0 w 420"/>
                  <a:gd name="T29" fmla="*/ 25400 h 422"/>
                  <a:gd name="T30" fmla="*/ 25400 w 420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0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0" y="422"/>
                    </a:lnTo>
                    <a:lnTo>
                      <a:pt x="42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01" name="Rectangle 122"/>
              <p:cNvSpPr>
                <a:spLocks noChangeArrowheads="1"/>
              </p:cNvSpPr>
              <p:nvPr/>
            </p:nvSpPr>
            <p:spPr bwMode="auto">
              <a:xfrm>
                <a:off x="4225925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02" name="Freeform 123"/>
              <p:cNvSpPr/>
              <p:nvPr/>
            </p:nvSpPr>
            <p:spPr bwMode="auto">
              <a:xfrm>
                <a:off x="4200525" y="579438"/>
                <a:ext cx="668338" cy="669925"/>
              </a:xfrm>
              <a:custGeom>
                <a:avLst/>
                <a:gdLst>
                  <a:gd name="T0" fmla="*/ 25400 w 421"/>
                  <a:gd name="T1" fmla="*/ 25400 h 422"/>
                  <a:gd name="T2" fmla="*/ 25400 w 421"/>
                  <a:gd name="T3" fmla="*/ 50800 h 422"/>
                  <a:gd name="T4" fmla="*/ 615950 w 421"/>
                  <a:gd name="T5" fmla="*/ 50800 h 422"/>
                  <a:gd name="T6" fmla="*/ 615950 w 421"/>
                  <a:gd name="T7" fmla="*/ 619125 h 422"/>
                  <a:gd name="T8" fmla="*/ 50800 w 421"/>
                  <a:gd name="T9" fmla="*/ 619125 h 422"/>
                  <a:gd name="T10" fmla="*/ 50800 w 421"/>
                  <a:gd name="T11" fmla="*/ 25400 h 422"/>
                  <a:gd name="T12" fmla="*/ 25400 w 421"/>
                  <a:gd name="T13" fmla="*/ 25400 h 422"/>
                  <a:gd name="T14" fmla="*/ 25400 w 421"/>
                  <a:gd name="T15" fmla="*/ 50800 h 422"/>
                  <a:gd name="T16" fmla="*/ 25400 w 421"/>
                  <a:gd name="T17" fmla="*/ 25400 h 422"/>
                  <a:gd name="T18" fmla="*/ 0 w 421"/>
                  <a:gd name="T19" fmla="*/ 25400 h 422"/>
                  <a:gd name="T20" fmla="*/ 0 w 421"/>
                  <a:gd name="T21" fmla="*/ 669925 h 422"/>
                  <a:gd name="T22" fmla="*/ 668338 w 421"/>
                  <a:gd name="T23" fmla="*/ 669925 h 422"/>
                  <a:gd name="T24" fmla="*/ 668338 w 421"/>
                  <a:gd name="T25" fmla="*/ 0 h 422"/>
                  <a:gd name="T26" fmla="*/ 0 w 421"/>
                  <a:gd name="T27" fmla="*/ 0 h 422"/>
                  <a:gd name="T28" fmla="*/ 0 w 421"/>
                  <a:gd name="T29" fmla="*/ 25400 h 422"/>
                  <a:gd name="T30" fmla="*/ 25400 w 421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1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1" y="422"/>
                    </a:lnTo>
                    <a:lnTo>
                      <a:pt x="4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03" name="Freeform 124"/>
              <p:cNvSpPr/>
              <p:nvPr/>
            </p:nvSpPr>
            <p:spPr bwMode="auto">
              <a:xfrm>
                <a:off x="414338" y="604838"/>
                <a:ext cx="1189038" cy="619125"/>
              </a:xfrm>
              <a:custGeom>
                <a:avLst/>
                <a:gdLst>
                  <a:gd name="T0" fmla="*/ 1189038 w 374"/>
                  <a:gd name="T1" fmla="*/ 619125 h 194"/>
                  <a:gd name="T2" fmla="*/ 1189038 w 374"/>
                  <a:gd name="T3" fmla="*/ 0 h 194"/>
                  <a:gd name="T4" fmla="*/ 241623 w 374"/>
                  <a:gd name="T5" fmla="*/ 0 h 194"/>
                  <a:gd name="T6" fmla="*/ 41330 w 374"/>
                  <a:gd name="T7" fmla="*/ 405303 h 194"/>
                  <a:gd name="T8" fmla="*/ 0 w 374"/>
                  <a:gd name="T9" fmla="*/ 619125 h 194"/>
                  <a:gd name="T10" fmla="*/ 1189038 w 374"/>
                  <a:gd name="T11" fmla="*/ 619125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4" h="194">
                    <a:moveTo>
                      <a:pt x="374" y="194"/>
                    </a:moveTo>
                    <a:cubicBezTo>
                      <a:pt x="374" y="0"/>
                      <a:pt x="374" y="0"/>
                      <a:pt x="37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19" y="96"/>
                      <a:pt x="13" y="127"/>
                    </a:cubicBezTo>
                    <a:cubicBezTo>
                      <a:pt x="7" y="157"/>
                      <a:pt x="0" y="170"/>
                      <a:pt x="0" y="194"/>
                    </a:cubicBezTo>
                    <a:lnTo>
                      <a:pt x="374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04" name="Freeform 125"/>
              <p:cNvSpPr/>
              <p:nvPr/>
            </p:nvSpPr>
            <p:spPr bwMode="auto">
              <a:xfrm>
                <a:off x="388938" y="579438"/>
                <a:ext cx="1239838" cy="669925"/>
              </a:xfrm>
              <a:custGeom>
                <a:avLst/>
                <a:gdLst>
                  <a:gd name="T0" fmla="*/ 1214405 w 390"/>
                  <a:gd name="T1" fmla="*/ 644404 h 210"/>
                  <a:gd name="T2" fmla="*/ 1239838 w 390"/>
                  <a:gd name="T3" fmla="*/ 644404 h 210"/>
                  <a:gd name="T4" fmla="*/ 1239838 w 390"/>
                  <a:gd name="T5" fmla="*/ 0 h 210"/>
                  <a:gd name="T6" fmla="*/ 251147 w 390"/>
                  <a:gd name="T7" fmla="*/ 0 h 210"/>
                  <a:gd name="T8" fmla="*/ 244789 w 390"/>
                  <a:gd name="T9" fmla="*/ 12760 h 210"/>
                  <a:gd name="T10" fmla="*/ 149416 w 390"/>
                  <a:gd name="T11" fmla="*/ 178647 h 210"/>
                  <a:gd name="T12" fmla="*/ 82656 w 390"/>
                  <a:gd name="T13" fmla="*/ 315822 h 210"/>
                  <a:gd name="T14" fmla="*/ 57223 w 390"/>
                  <a:gd name="T15" fmla="*/ 376434 h 210"/>
                  <a:gd name="T16" fmla="*/ 41328 w 390"/>
                  <a:gd name="T17" fmla="*/ 424286 h 210"/>
                  <a:gd name="T18" fmla="*/ 12716 w 390"/>
                  <a:gd name="T19" fmla="*/ 539130 h 210"/>
                  <a:gd name="T20" fmla="*/ 0 w 390"/>
                  <a:gd name="T21" fmla="*/ 644404 h 210"/>
                  <a:gd name="T22" fmla="*/ 0 w 390"/>
                  <a:gd name="T23" fmla="*/ 669925 h 210"/>
                  <a:gd name="T24" fmla="*/ 1239838 w 390"/>
                  <a:gd name="T25" fmla="*/ 669925 h 210"/>
                  <a:gd name="T26" fmla="*/ 1239838 w 390"/>
                  <a:gd name="T27" fmla="*/ 644404 h 210"/>
                  <a:gd name="T28" fmla="*/ 1214405 w 390"/>
                  <a:gd name="T29" fmla="*/ 644404 h 210"/>
                  <a:gd name="T30" fmla="*/ 1214405 w 390"/>
                  <a:gd name="T31" fmla="*/ 618883 h 210"/>
                  <a:gd name="T32" fmla="*/ 25433 w 390"/>
                  <a:gd name="T33" fmla="*/ 618883 h 210"/>
                  <a:gd name="T34" fmla="*/ 25433 w 390"/>
                  <a:gd name="T35" fmla="*/ 644404 h 210"/>
                  <a:gd name="T36" fmla="*/ 50865 w 390"/>
                  <a:gd name="T37" fmla="*/ 644404 h 210"/>
                  <a:gd name="T38" fmla="*/ 63581 w 390"/>
                  <a:gd name="T39" fmla="*/ 551891 h 210"/>
                  <a:gd name="T40" fmla="*/ 92193 w 390"/>
                  <a:gd name="T41" fmla="*/ 433856 h 210"/>
                  <a:gd name="T42" fmla="*/ 104909 w 390"/>
                  <a:gd name="T43" fmla="*/ 392385 h 210"/>
                  <a:gd name="T44" fmla="*/ 152595 w 390"/>
                  <a:gd name="T45" fmla="*/ 287111 h 210"/>
                  <a:gd name="T46" fmla="*/ 241609 w 390"/>
                  <a:gd name="T47" fmla="*/ 118034 h 210"/>
                  <a:gd name="T48" fmla="*/ 273400 w 390"/>
                  <a:gd name="T49" fmla="*/ 60612 h 210"/>
                  <a:gd name="T50" fmla="*/ 282937 w 390"/>
                  <a:gd name="T51" fmla="*/ 44662 h 210"/>
                  <a:gd name="T52" fmla="*/ 286116 w 390"/>
                  <a:gd name="T53" fmla="*/ 38281 h 210"/>
                  <a:gd name="T54" fmla="*/ 267042 w 390"/>
                  <a:gd name="T55" fmla="*/ 25521 h 210"/>
                  <a:gd name="T56" fmla="*/ 267042 w 390"/>
                  <a:gd name="T57" fmla="*/ 51042 h 210"/>
                  <a:gd name="T58" fmla="*/ 1188973 w 390"/>
                  <a:gd name="T59" fmla="*/ 51042 h 210"/>
                  <a:gd name="T60" fmla="*/ 1188973 w 390"/>
                  <a:gd name="T61" fmla="*/ 644404 h 210"/>
                  <a:gd name="T62" fmla="*/ 1214405 w 390"/>
                  <a:gd name="T63" fmla="*/ 644404 h 210"/>
                  <a:gd name="T64" fmla="*/ 1214405 w 390"/>
                  <a:gd name="T65" fmla="*/ 618883 h 210"/>
                  <a:gd name="T66" fmla="*/ 1214405 w 390"/>
                  <a:gd name="T67" fmla="*/ 644404 h 2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0" h="210">
                    <a:moveTo>
                      <a:pt x="382" y="202"/>
                    </a:move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2" y="28"/>
                      <a:pt x="47" y="56"/>
                    </a:cubicBezTo>
                    <a:cubicBezTo>
                      <a:pt x="40" y="70"/>
                      <a:pt x="32" y="85"/>
                      <a:pt x="26" y="99"/>
                    </a:cubicBezTo>
                    <a:cubicBezTo>
                      <a:pt x="23" y="105"/>
                      <a:pt x="20" y="112"/>
                      <a:pt x="18" y="118"/>
                    </a:cubicBezTo>
                    <a:cubicBezTo>
                      <a:pt x="15" y="123"/>
                      <a:pt x="14" y="129"/>
                      <a:pt x="13" y="133"/>
                    </a:cubicBezTo>
                    <a:cubicBezTo>
                      <a:pt x="10" y="148"/>
                      <a:pt x="7" y="159"/>
                      <a:pt x="4" y="169"/>
                    </a:cubicBezTo>
                    <a:cubicBezTo>
                      <a:pt x="2" y="179"/>
                      <a:pt x="0" y="189"/>
                      <a:pt x="0" y="202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16" y="202"/>
                      <a:pt x="16" y="202"/>
                      <a:pt x="16" y="202"/>
                    </a:cubicBezTo>
                    <a:cubicBezTo>
                      <a:pt x="16" y="191"/>
                      <a:pt x="17" y="183"/>
                      <a:pt x="20" y="173"/>
                    </a:cubicBezTo>
                    <a:cubicBezTo>
                      <a:pt x="22" y="163"/>
                      <a:pt x="26" y="152"/>
                      <a:pt x="29" y="136"/>
                    </a:cubicBezTo>
                    <a:cubicBezTo>
                      <a:pt x="29" y="133"/>
                      <a:pt x="31" y="129"/>
                      <a:pt x="33" y="123"/>
                    </a:cubicBezTo>
                    <a:cubicBezTo>
                      <a:pt x="36" y="114"/>
                      <a:pt x="42" y="102"/>
                      <a:pt x="48" y="90"/>
                    </a:cubicBezTo>
                    <a:cubicBezTo>
                      <a:pt x="57" y="72"/>
                      <a:pt x="68" y="52"/>
                      <a:pt x="76" y="37"/>
                    </a:cubicBezTo>
                    <a:cubicBezTo>
                      <a:pt x="80" y="30"/>
                      <a:pt x="84" y="23"/>
                      <a:pt x="86" y="19"/>
                    </a:cubicBezTo>
                    <a:cubicBezTo>
                      <a:pt x="88" y="17"/>
                      <a:pt x="89" y="15"/>
                      <a:pt x="89" y="14"/>
                    </a:cubicBezTo>
                    <a:cubicBezTo>
                      <a:pt x="90" y="13"/>
                      <a:pt x="90" y="12"/>
                      <a:pt x="90" y="12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374" y="16"/>
                      <a:pt x="374" y="16"/>
                      <a:pt x="374" y="16"/>
                    </a:cubicBezTo>
                    <a:cubicBezTo>
                      <a:pt x="374" y="202"/>
                      <a:pt x="374" y="202"/>
                      <a:pt x="374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lnTo>
                      <a:pt x="382" y="202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05" name="Oval 126"/>
              <p:cNvSpPr>
                <a:spLocks noChangeArrowheads="1"/>
              </p:cNvSpPr>
              <p:nvPr/>
            </p:nvSpPr>
            <p:spPr bwMode="auto">
              <a:xfrm>
                <a:off x="155575" y="1952625"/>
                <a:ext cx="195263" cy="3000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06" name="Freeform 127"/>
              <p:cNvSpPr/>
              <p:nvPr/>
            </p:nvSpPr>
            <p:spPr bwMode="auto">
              <a:xfrm>
                <a:off x="149225" y="1946275"/>
                <a:ext cx="207963" cy="312738"/>
              </a:xfrm>
              <a:custGeom>
                <a:avLst/>
                <a:gdLst>
                  <a:gd name="T0" fmla="*/ 201564 w 65"/>
                  <a:gd name="T1" fmla="*/ 156369 h 98"/>
                  <a:gd name="T2" fmla="*/ 195165 w 65"/>
                  <a:gd name="T3" fmla="*/ 156369 h 98"/>
                  <a:gd name="T4" fmla="*/ 166370 w 65"/>
                  <a:gd name="T5" fmla="*/ 258488 h 98"/>
                  <a:gd name="T6" fmla="*/ 102382 w 65"/>
                  <a:gd name="T7" fmla="*/ 299973 h 98"/>
                  <a:gd name="T8" fmla="*/ 38393 w 65"/>
                  <a:gd name="T9" fmla="*/ 258488 h 98"/>
                  <a:gd name="T10" fmla="*/ 12798 w 65"/>
                  <a:gd name="T11" fmla="*/ 156369 h 98"/>
                  <a:gd name="T12" fmla="*/ 38393 w 65"/>
                  <a:gd name="T13" fmla="*/ 54250 h 98"/>
                  <a:gd name="T14" fmla="*/ 102382 w 65"/>
                  <a:gd name="T15" fmla="*/ 12765 h 98"/>
                  <a:gd name="T16" fmla="*/ 166370 w 65"/>
                  <a:gd name="T17" fmla="*/ 54250 h 98"/>
                  <a:gd name="T18" fmla="*/ 195165 w 65"/>
                  <a:gd name="T19" fmla="*/ 156369 h 98"/>
                  <a:gd name="T20" fmla="*/ 201564 w 65"/>
                  <a:gd name="T21" fmla="*/ 156369 h 98"/>
                  <a:gd name="T22" fmla="*/ 207963 w 65"/>
                  <a:gd name="T23" fmla="*/ 156369 h 98"/>
                  <a:gd name="T24" fmla="*/ 179168 w 65"/>
                  <a:gd name="T25" fmla="*/ 47868 h 98"/>
                  <a:gd name="T26" fmla="*/ 102382 w 65"/>
                  <a:gd name="T27" fmla="*/ 0 h 98"/>
                  <a:gd name="T28" fmla="*/ 28795 w 65"/>
                  <a:gd name="T29" fmla="*/ 47868 h 98"/>
                  <a:gd name="T30" fmla="*/ 0 w 65"/>
                  <a:gd name="T31" fmla="*/ 156369 h 98"/>
                  <a:gd name="T32" fmla="*/ 28795 w 65"/>
                  <a:gd name="T33" fmla="*/ 264870 h 98"/>
                  <a:gd name="T34" fmla="*/ 102382 w 65"/>
                  <a:gd name="T35" fmla="*/ 312738 h 98"/>
                  <a:gd name="T36" fmla="*/ 179168 w 65"/>
                  <a:gd name="T37" fmla="*/ 264870 h 98"/>
                  <a:gd name="T38" fmla="*/ 207963 w 65"/>
                  <a:gd name="T39" fmla="*/ 156369 h 98"/>
                  <a:gd name="T40" fmla="*/ 201564 w 65"/>
                  <a:gd name="T41" fmla="*/ 156369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98">
                    <a:moveTo>
                      <a:pt x="63" y="49"/>
                    </a:move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62"/>
                      <a:pt x="58" y="73"/>
                      <a:pt x="52" y="81"/>
                    </a:cubicBezTo>
                    <a:cubicBezTo>
                      <a:pt x="47" y="89"/>
                      <a:pt x="40" y="94"/>
                      <a:pt x="32" y="94"/>
                    </a:cubicBezTo>
                    <a:cubicBezTo>
                      <a:pt x="25" y="94"/>
                      <a:pt x="18" y="89"/>
                      <a:pt x="12" y="81"/>
                    </a:cubicBezTo>
                    <a:cubicBezTo>
                      <a:pt x="7" y="73"/>
                      <a:pt x="4" y="62"/>
                      <a:pt x="4" y="49"/>
                    </a:cubicBezTo>
                    <a:cubicBezTo>
                      <a:pt x="4" y="37"/>
                      <a:pt x="7" y="25"/>
                      <a:pt x="12" y="17"/>
                    </a:cubicBezTo>
                    <a:cubicBezTo>
                      <a:pt x="18" y="9"/>
                      <a:pt x="25" y="4"/>
                      <a:pt x="32" y="4"/>
                    </a:cubicBezTo>
                    <a:cubicBezTo>
                      <a:pt x="40" y="4"/>
                      <a:pt x="47" y="9"/>
                      <a:pt x="52" y="17"/>
                    </a:cubicBezTo>
                    <a:cubicBezTo>
                      <a:pt x="58" y="25"/>
                      <a:pt x="61" y="37"/>
                      <a:pt x="61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36"/>
                      <a:pt x="61" y="24"/>
                      <a:pt x="56" y="15"/>
                    </a:cubicBezTo>
                    <a:cubicBezTo>
                      <a:pt x="50" y="6"/>
                      <a:pt x="42" y="0"/>
                      <a:pt x="32" y="0"/>
                    </a:cubicBezTo>
                    <a:cubicBezTo>
                      <a:pt x="23" y="0"/>
                      <a:pt x="15" y="6"/>
                      <a:pt x="9" y="15"/>
                    </a:cubicBezTo>
                    <a:cubicBezTo>
                      <a:pt x="3" y="24"/>
                      <a:pt x="0" y="36"/>
                      <a:pt x="0" y="49"/>
                    </a:cubicBezTo>
                    <a:cubicBezTo>
                      <a:pt x="0" y="62"/>
                      <a:pt x="3" y="75"/>
                      <a:pt x="9" y="83"/>
                    </a:cubicBezTo>
                    <a:cubicBezTo>
                      <a:pt x="15" y="92"/>
                      <a:pt x="23" y="98"/>
                      <a:pt x="32" y="98"/>
                    </a:cubicBezTo>
                    <a:cubicBezTo>
                      <a:pt x="42" y="98"/>
                      <a:pt x="50" y="92"/>
                      <a:pt x="56" y="83"/>
                    </a:cubicBezTo>
                    <a:cubicBezTo>
                      <a:pt x="61" y="75"/>
                      <a:pt x="65" y="62"/>
                      <a:pt x="65" y="49"/>
                    </a:cubicBez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07" name="Oval 128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08" name="Freeform 129"/>
              <p:cNvSpPr/>
              <p:nvPr/>
            </p:nvSpPr>
            <p:spPr bwMode="auto">
              <a:xfrm>
                <a:off x="769938" y="2163763"/>
                <a:ext cx="858838" cy="860425"/>
              </a:xfrm>
              <a:custGeom>
                <a:avLst/>
                <a:gdLst>
                  <a:gd name="T0" fmla="*/ 846114 w 270"/>
                  <a:gd name="T1" fmla="*/ 430213 h 270"/>
                  <a:gd name="T2" fmla="*/ 833391 w 270"/>
                  <a:gd name="T3" fmla="*/ 430213 h 270"/>
                  <a:gd name="T4" fmla="*/ 712517 w 270"/>
                  <a:gd name="T5" fmla="*/ 713834 h 270"/>
                  <a:gd name="T6" fmla="*/ 429419 w 270"/>
                  <a:gd name="T7" fmla="*/ 834931 h 270"/>
                  <a:gd name="T8" fmla="*/ 143140 w 270"/>
                  <a:gd name="T9" fmla="*/ 713834 h 270"/>
                  <a:gd name="T10" fmla="*/ 25447 w 270"/>
                  <a:gd name="T11" fmla="*/ 430213 h 270"/>
                  <a:gd name="T12" fmla="*/ 143140 w 270"/>
                  <a:gd name="T13" fmla="*/ 143404 h 270"/>
                  <a:gd name="T14" fmla="*/ 429419 w 270"/>
                  <a:gd name="T15" fmla="*/ 25494 h 270"/>
                  <a:gd name="T16" fmla="*/ 712517 w 270"/>
                  <a:gd name="T17" fmla="*/ 143404 h 270"/>
                  <a:gd name="T18" fmla="*/ 833391 w 270"/>
                  <a:gd name="T19" fmla="*/ 430213 h 270"/>
                  <a:gd name="T20" fmla="*/ 846114 w 270"/>
                  <a:gd name="T21" fmla="*/ 430213 h 270"/>
                  <a:gd name="T22" fmla="*/ 858838 w 270"/>
                  <a:gd name="T23" fmla="*/ 430213 h 270"/>
                  <a:gd name="T24" fmla="*/ 429419 w 270"/>
                  <a:gd name="T25" fmla="*/ 0 h 270"/>
                  <a:gd name="T26" fmla="*/ 0 w 270"/>
                  <a:gd name="T27" fmla="*/ 430213 h 270"/>
                  <a:gd name="T28" fmla="*/ 429419 w 270"/>
                  <a:gd name="T29" fmla="*/ 860425 h 270"/>
                  <a:gd name="T30" fmla="*/ 858838 w 270"/>
                  <a:gd name="T31" fmla="*/ 430213 h 270"/>
                  <a:gd name="T32" fmla="*/ 846114 w 270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0" h="270">
                    <a:moveTo>
                      <a:pt x="266" y="135"/>
                    </a:move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170"/>
                      <a:pt x="247" y="202"/>
                      <a:pt x="224" y="224"/>
                    </a:cubicBezTo>
                    <a:cubicBezTo>
                      <a:pt x="202" y="247"/>
                      <a:pt x="170" y="262"/>
                      <a:pt x="135" y="262"/>
                    </a:cubicBezTo>
                    <a:cubicBezTo>
                      <a:pt x="100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100" y="8"/>
                      <a:pt x="135" y="8"/>
                    </a:cubicBezTo>
                    <a:cubicBezTo>
                      <a:pt x="170" y="8"/>
                      <a:pt x="202" y="22"/>
                      <a:pt x="224" y="45"/>
                    </a:cubicBezTo>
                    <a:cubicBezTo>
                      <a:pt x="247" y="68"/>
                      <a:pt x="262" y="100"/>
                      <a:pt x="262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70" y="135"/>
                      <a:pt x="270" y="135"/>
                      <a:pt x="270" y="135"/>
                    </a:cubicBezTo>
                    <a:cubicBezTo>
                      <a:pt x="270" y="61"/>
                      <a:pt x="209" y="0"/>
                      <a:pt x="135" y="0"/>
                    </a:cubicBezTo>
                    <a:cubicBezTo>
                      <a:pt x="61" y="0"/>
                      <a:pt x="0" y="61"/>
                      <a:pt x="0" y="135"/>
                    </a:cubicBezTo>
                    <a:cubicBezTo>
                      <a:pt x="0" y="209"/>
                      <a:pt x="61" y="270"/>
                      <a:pt x="135" y="270"/>
                    </a:cubicBezTo>
                    <a:cubicBezTo>
                      <a:pt x="209" y="270"/>
                      <a:pt x="270" y="209"/>
                      <a:pt x="270" y="135"/>
                    </a:cubicBezTo>
                    <a:lnTo>
                      <a:pt x="266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09" name="Oval 130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0" name="Oval 131"/>
              <p:cNvSpPr>
                <a:spLocks noChangeArrowheads="1"/>
              </p:cNvSpPr>
              <p:nvPr/>
            </p:nvSpPr>
            <p:spPr bwMode="auto">
              <a:xfrm>
                <a:off x="1033463" y="2428875"/>
                <a:ext cx="331788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1" name="Rectangle 132"/>
              <p:cNvSpPr>
                <a:spLocks noChangeArrowheads="1"/>
              </p:cNvSpPr>
              <p:nvPr/>
            </p:nvSpPr>
            <p:spPr bwMode="auto">
              <a:xfrm>
                <a:off x="1247775" y="582613"/>
                <a:ext cx="50800" cy="669925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2" name="Freeform 133"/>
              <p:cNvSpPr/>
              <p:nvPr/>
            </p:nvSpPr>
            <p:spPr bwMode="auto">
              <a:xfrm>
                <a:off x="1247775" y="582613"/>
                <a:ext cx="50800" cy="669925"/>
              </a:xfrm>
              <a:custGeom>
                <a:avLst/>
                <a:gdLst>
                  <a:gd name="T0" fmla="*/ 0 w 32"/>
                  <a:gd name="T1" fmla="*/ 0 h 422"/>
                  <a:gd name="T2" fmla="*/ 0 w 32"/>
                  <a:gd name="T3" fmla="*/ 669925 h 422"/>
                  <a:gd name="T4" fmla="*/ 50800 w 32"/>
                  <a:gd name="T5" fmla="*/ 669925 h 422"/>
                  <a:gd name="T6" fmla="*/ 50800 w 32"/>
                  <a:gd name="T7" fmla="*/ 0 h 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422">
                    <a:moveTo>
                      <a:pt x="0" y="0"/>
                    </a:moveTo>
                    <a:lnTo>
                      <a:pt x="0" y="422"/>
                    </a:lnTo>
                    <a:lnTo>
                      <a:pt x="32" y="422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13" name="Rectangle 134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4" name="Rectangle 135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5" name="Rectangle 136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6" name="Rectangle 137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7" name="Rectangle 138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8" name="Rectangle 139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9" name="Freeform 140"/>
              <p:cNvSpPr/>
              <p:nvPr/>
            </p:nvSpPr>
            <p:spPr bwMode="auto">
              <a:xfrm>
                <a:off x="107950" y="1335088"/>
                <a:ext cx="5087938" cy="388938"/>
              </a:xfrm>
              <a:custGeom>
                <a:avLst/>
                <a:gdLst>
                  <a:gd name="T0" fmla="*/ 496384 w 1599"/>
                  <a:gd name="T1" fmla="*/ 0 h 122"/>
                  <a:gd name="T2" fmla="*/ 108186 w 1599"/>
                  <a:gd name="T3" fmla="*/ 200845 h 122"/>
                  <a:gd name="T4" fmla="*/ 6364 w 1599"/>
                  <a:gd name="T5" fmla="*/ 334742 h 122"/>
                  <a:gd name="T6" fmla="*/ 0 w 1599"/>
                  <a:gd name="T7" fmla="*/ 388938 h 122"/>
                  <a:gd name="T8" fmla="*/ 496384 w 1599"/>
                  <a:gd name="T9" fmla="*/ 22316 h 122"/>
                  <a:gd name="T10" fmla="*/ 5087938 w 1599"/>
                  <a:gd name="T11" fmla="*/ 22316 h 122"/>
                  <a:gd name="T12" fmla="*/ 5084756 w 1599"/>
                  <a:gd name="T13" fmla="*/ 0 h 122"/>
                  <a:gd name="T14" fmla="*/ 496384 w 1599"/>
                  <a:gd name="T15" fmla="*/ 0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9" h="122">
                    <a:moveTo>
                      <a:pt x="156" y="0"/>
                    </a:moveTo>
                    <a:cubicBezTo>
                      <a:pt x="119" y="0"/>
                      <a:pt x="72" y="24"/>
                      <a:pt x="34" y="63"/>
                    </a:cubicBezTo>
                    <a:cubicBezTo>
                      <a:pt x="22" y="76"/>
                      <a:pt x="11" y="90"/>
                      <a:pt x="2" y="105"/>
                    </a:cubicBezTo>
                    <a:cubicBezTo>
                      <a:pt x="1" y="111"/>
                      <a:pt x="0" y="117"/>
                      <a:pt x="0" y="122"/>
                    </a:cubicBezTo>
                    <a:cubicBezTo>
                      <a:pt x="34" y="59"/>
                      <a:pt x="103" y="7"/>
                      <a:pt x="156" y="7"/>
                    </a:cubicBezTo>
                    <a:cubicBezTo>
                      <a:pt x="1599" y="7"/>
                      <a:pt x="1599" y="7"/>
                      <a:pt x="1599" y="7"/>
                    </a:cubicBezTo>
                    <a:cubicBezTo>
                      <a:pt x="1598" y="5"/>
                      <a:pt x="1598" y="2"/>
                      <a:pt x="1598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0" name="Freeform 141"/>
              <p:cNvSpPr/>
              <p:nvPr/>
            </p:nvSpPr>
            <p:spPr bwMode="auto">
              <a:xfrm>
                <a:off x="0" y="2628900"/>
                <a:ext cx="598488" cy="252413"/>
              </a:xfrm>
              <a:custGeom>
                <a:avLst/>
                <a:gdLst>
                  <a:gd name="T0" fmla="*/ 598488 w 188"/>
                  <a:gd name="T1" fmla="*/ 214072 h 79"/>
                  <a:gd name="T2" fmla="*/ 560287 w 188"/>
                  <a:gd name="T3" fmla="*/ 252413 h 79"/>
                  <a:gd name="T4" fmla="*/ 38201 w 188"/>
                  <a:gd name="T5" fmla="*/ 252413 h 79"/>
                  <a:gd name="T6" fmla="*/ 0 w 188"/>
                  <a:gd name="T7" fmla="*/ 214072 h 79"/>
                  <a:gd name="T8" fmla="*/ 0 w 188"/>
                  <a:gd name="T9" fmla="*/ 38341 h 79"/>
                  <a:gd name="T10" fmla="*/ 38201 w 188"/>
                  <a:gd name="T11" fmla="*/ 0 h 79"/>
                  <a:gd name="T12" fmla="*/ 560287 w 188"/>
                  <a:gd name="T13" fmla="*/ 0 h 79"/>
                  <a:gd name="T14" fmla="*/ 598488 w 188"/>
                  <a:gd name="T15" fmla="*/ 38341 h 79"/>
                  <a:gd name="T16" fmla="*/ 598488 w 188"/>
                  <a:gd name="T17" fmla="*/ 214072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79">
                    <a:moveTo>
                      <a:pt x="188" y="67"/>
                    </a:moveTo>
                    <a:cubicBezTo>
                      <a:pt x="188" y="74"/>
                      <a:pt x="182" y="79"/>
                      <a:pt x="176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5" y="79"/>
                      <a:pt x="0" y="74"/>
                      <a:pt x="0" y="6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82" y="0"/>
                      <a:pt x="188" y="5"/>
                      <a:pt x="188" y="12"/>
                    </a:cubicBezTo>
                    <a:lnTo>
                      <a:pt x="188" y="6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1" name="Oval 142"/>
              <p:cNvSpPr>
                <a:spLocks noChangeArrowheads="1"/>
              </p:cNvSpPr>
              <p:nvPr/>
            </p:nvSpPr>
            <p:spPr bwMode="auto">
              <a:xfrm>
                <a:off x="63500" y="2435225"/>
                <a:ext cx="101600" cy="200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22" name="Freeform 143"/>
              <p:cNvSpPr/>
              <p:nvPr/>
            </p:nvSpPr>
            <p:spPr bwMode="auto">
              <a:xfrm>
                <a:off x="57150" y="2428875"/>
                <a:ext cx="114300" cy="212725"/>
              </a:xfrm>
              <a:custGeom>
                <a:avLst/>
                <a:gdLst>
                  <a:gd name="T0" fmla="*/ 107950 w 36"/>
                  <a:gd name="T1" fmla="*/ 104775 h 67"/>
                  <a:gd name="T2" fmla="*/ 101600 w 36"/>
                  <a:gd name="T3" fmla="*/ 104775 h 67"/>
                  <a:gd name="T4" fmla="*/ 85725 w 36"/>
                  <a:gd name="T5" fmla="*/ 174625 h 67"/>
                  <a:gd name="T6" fmla="*/ 73025 w 36"/>
                  <a:gd name="T7" fmla="*/ 193675 h 67"/>
                  <a:gd name="T8" fmla="*/ 57150 w 36"/>
                  <a:gd name="T9" fmla="*/ 200025 h 67"/>
                  <a:gd name="T10" fmla="*/ 41275 w 36"/>
                  <a:gd name="T11" fmla="*/ 193675 h 67"/>
                  <a:gd name="T12" fmla="*/ 22225 w 36"/>
                  <a:gd name="T13" fmla="*/ 158750 h 67"/>
                  <a:gd name="T14" fmla="*/ 12700 w 36"/>
                  <a:gd name="T15" fmla="*/ 104775 h 67"/>
                  <a:gd name="T16" fmla="*/ 28575 w 36"/>
                  <a:gd name="T17" fmla="*/ 38100 h 67"/>
                  <a:gd name="T18" fmla="*/ 41275 w 36"/>
                  <a:gd name="T19" fmla="*/ 19050 h 67"/>
                  <a:gd name="T20" fmla="*/ 57150 w 36"/>
                  <a:gd name="T21" fmla="*/ 12700 h 67"/>
                  <a:gd name="T22" fmla="*/ 73025 w 36"/>
                  <a:gd name="T23" fmla="*/ 19050 h 67"/>
                  <a:gd name="T24" fmla="*/ 92075 w 36"/>
                  <a:gd name="T25" fmla="*/ 50800 h 67"/>
                  <a:gd name="T26" fmla="*/ 101600 w 36"/>
                  <a:gd name="T27" fmla="*/ 104775 h 67"/>
                  <a:gd name="T28" fmla="*/ 107950 w 36"/>
                  <a:gd name="T29" fmla="*/ 104775 h 67"/>
                  <a:gd name="T30" fmla="*/ 114300 w 36"/>
                  <a:gd name="T31" fmla="*/ 104775 h 67"/>
                  <a:gd name="T32" fmla="*/ 98425 w 36"/>
                  <a:gd name="T33" fmla="*/ 31750 h 67"/>
                  <a:gd name="T34" fmla="*/ 79375 w 36"/>
                  <a:gd name="T35" fmla="*/ 9525 h 67"/>
                  <a:gd name="T36" fmla="*/ 57150 w 36"/>
                  <a:gd name="T37" fmla="*/ 0 h 67"/>
                  <a:gd name="T38" fmla="*/ 31750 w 36"/>
                  <a:gd name="T39" fmla="*/ 9525 h 67"/>
                  <a:gd name="T40" fmla="*/ 9525 w 36"/>
                  <a:gd name="T41" fmla="*/ 47625 h 67"/>
                  <a:gd name="T42" fmla="*/ 0 w 36"/>
                  <a:gd name="T43" fmla="*/ 104775 h 67"/>
                  <a:gd name="T44" fmla="*/ 15875 w 36"/>
                  <a:gd name="T45" fmla="*/ 180975 h 67"/>
                  <a:gd name="T46" fmla="*/ 31750 w 36"/>
                  <a:gd name="T47" fmla="*/ 203200 h 67"/>
                  <a:gd name="T48" fmla="*/ 57150 w 36"/>
                  <a:gd name="T49" fmla="*/ 212725 h 67"/>
                  <a:gd name="T50" fmla="*/ 79375 w 36"/>
                  <a:gd name="T51" fmla="*/ 203200 h 67"/>
                  <a:gd name="T52" fmla="*/ 104775 w 36"/>
                  <a:gd name="T53" fmla="*/ 165100 h 67"/>
                  <a:gd name="T54" fmla="*/ 114300 w 36"/>
                  <a:gd name="T55" fmla="*/ 104775 h 67"/>
                  <a:gd name="T56" fmla="*/ 107950 w 36"/>
                  <a:gd name="T57" fmla="*/ 104775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67">
                    <a:moveTo>
                      <a:pt x="34" y="33"/>
                    </a:move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42"/>
                      <a:pt x="30" y="49"/>
                      <a:pt x="27" y="55"/>
                    </a:cubicBezTo>
                    <a:cubicBezTo>
                      <a:pt x="26" y="57"/>
                      <a:pt x="24" y="60"/>
                      <a:pt x="23" y="61"/>
                    </a:cubicBezTo>
                    <a:cubicBezTo>
                      <a:pt x="21" y="62"/>
                      <a:pt x="20" y="63"/>
                      <a:pt x="18" y="63"/>
                    </a:cubicBezTo>
                    <a:cubicBezTo>
                      <a:pt x="16" y="63"/>
                      <a:pt x="15" y="62"/>
                      <a:pt x="13" y="61"/>
                    </a:cubicBezTo>
                    <a:cubicBezTo>
                      <a:pt x="11" y="59"/>
                      <a:pt x="8" y="55"/>
                      <a:pt x="7" y="50"/>
                    </a:cubicBezTo>
                    <a:cubicBezTo>
                      <a:pt x="5" y="46"/>
                      <a:pt x="4" y="40"/>
                      <a:pt x="4" y="33"/>
                    </a:cubicBezTo>
                    <a:cubicBezTo>
                      <a:pt x="4" y="25"/>
                      <a:pt x="6" y="17"/>
                      <a:pt x="9" y="12"/>
                    </a:cubicBezTo>
                    <a:cubicBezTo>
                      <a:pt x="10" y="9"/>
                      <a:pt x="11" y="7"/>
                      <a:pt x="13" y="6"/>
                    </a:cubicBezTo>
                    <a:cubicBezTo>
                      <a:pt x="15" y="4"/>
                      <a:pt x="16" y="4"/>
                      <a:pt x="18" y="4"/>
                    </a:cubicBezTo>
                    <a:cubicBezTo>
                      <a:pt x="20" y="4"/>
                      <a:pt x="21" y="4"/>
                      <a:pt x="23" y="6"/>
                    </a:cubicBezTo>
                    <a:cubicBezTo>
                      <a:pt x="25" y="8"/>
                      <a:pt x="28" y="12"/>
                      <a:pt x="29" y="16"/>
                    </a:cubicBezTo>
                    <a:cubicBezTo>
                      <a:pt x="31" y="21"/>
                      <a:pt x="32" y="27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4"/>
                      <a:pt x="34" y="16"/>
                      <a:pt x="31" y="10"/>
                    </a:cubicBezTo>
                    <a:cubicBezTo>
                      <a:pt x="29" y="7"/>
                      <a:pt x="28" y="5"/>
                      <a:pt x="25" y="3"/>
                    </a:cubicBezTo>
                    <a:cubicBezTo>
                      <a:pt x="23" y="1"/>
                      <a:pt x="21" y="0"/>
                      <a:pt x="18" y="0"/>
                    </a:cubicBezTo>
                    <a:cubicBezTo>
                      <a:pt x="15" y="0"/>
                      <a:pt x="13" y="1"/>
                      <a:pt x="10" y="3"/>
                    </a:cubicBezTo>
                    <a:cubicBezTo>
                      <a:pt x="7" y="5"/>
                      <a:pt x="5" y="10"/>
                      <a:pt x="3" y="15"/>
                    </a:cubicBezTo>
                    <a:cubicBezTo>
                      <a:pt x="1" y="20"/>
                      <a:pt x="0" y="27"/>
                      <a:pt x="0" y="33"/>
                    </a:cubicBezTo>
                    <a:cubicBezTo>
                      <a:pt x="0" y="42"/>
                      <a:pt x="2" y="50"/>
                      <a:pt x="5" y="57"/>
                    </a:cubicBezTo>
                    <a:cubicBezTo>
                      <a:pt x="6" y="60"/>
                      <a:pt x="8" y="62"/>
                      <a:pt x="10" y="64"/>
                    </a:cubicBezTo>
                    <a:cubicBezTo>
                      <a:pt x="13" y="66"/>
                      <a:pt x="15" y="67"/>
                      <a:pt x="18" y="67"/>
                    </a:cubicBezTo>
                    <a:cubicBezTo>
                      <a:pt x="21" y="67"/>
                      <a:pt x="23" y="66"/>
                      <a:pt x="25" y="64"/>
                    </a:cubicBezTo>
                    <a:cubicBezTo>
                      <a:pt x="29" y="61"/>
                      <a:pt x="31" y="57"/>
                      <a:pt x="33" y="52"/>
                    </a:cubicBezTo>
                    <a:cubicBezTo>
                      <a:pt x="35" y="46"/>
                      <a:pt x="36" y="40"/>
                      <a:pt x="36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3" name="Freeform 144"/>
              <p:cNvSpPr/>
              <p:nvPr/>
            </p:nvSpPr>
            <p:spPr bwMode="auto">
              <a:xfrm>
                <a:off x="588963" y="319088"/>
                <a:ext cx="4400550" cy="139700"/>
              </a:xfrm>
              <a:custGeom>
                <a:avLst/>
                <a:gdLst>
                  <a:gd name="T0" fmla="*/ 4400550 w 1383"/>
                  <a:gd name="T1" fmla="*/ 139700 h 44"/>
                  <a:gd name="T2" fmla="*/ 4371913 w 1383"/>
                  <a:gd name="T3" fmla="*/ 63500 h 44"/>
                  <a:gd name="T4" fmla="*/ 4289184 w 1383"/>
                  <a:gd name="T5" fmla="*/ 0 h 44"/>
                  <a:gd name="T6" fmla="*/ 499556 w 1383"/>
                  <a:gd name="T7" fmla="*/ 0 h 44"/>
                  <a:gd name="T8" fmla="*/ 12728 w 1383"/>
                  <a:gd name="T9" fmla="*/ 127000 h 44"/>
                  <a:gd name="T10" fmla="*/ 0 w 1383"/>
                  <a:gd name="T11" fmla="*/ 139700 h 44"/>
                  <a:gd name="T12" fmla="*/ 4400550 w 1383"/>
                  <a:gd name="T13" fmla="*/ 13970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3" h="44">
                    <a:moveTo>
                      <a:pt x="1383" y="44"/>
                    </a:moveTo>
                    <a:cubicBezTo>
                      <a:pt x="1378" y="29"/>
                      <a:pt x="1374" y="21"/>
                      <a:pt x="1374" y="20"/>
                    </a:cubicBezTo>
                    <a:cubicBezTo>
                      <a:pt x="1374" y="20"/>
                      <a:pt x="1364" y="0"/>
                      <a:pt x="134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46" y="0"/>
                      <a:pt x="24" y="21"/>
                      <a:pt x="4" y="40"/>
                    </a:cubicBezTo>
                    <a:cubicBezTo>
                      <a:pt x="3" y="41"/>
                      <a:pt x="1" y="42"/>
                      <a:pt x="0" y="44"/>
                    </a:cubicBezTo>
                    <a:lnTo>
                      <a:pt x="1383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9939" name="组合 1"/>
          <p:cNvGrpSpPr/>
          <p:nvPr/>
        </p:nvGrpSpPr>
        <p:grpSpPr bwMode="auto">
          <a:xfrm>
            <a:off x="6635750" y="4765675"/>
            <a:ext cx="5570538" cy="2109788"/>
            <a:chOff x="0" y="0"/>
            <a:chExt cx="5570335" cy="2108954"/>
          </a:xfrm>
        </p:grpSpPr>
        <p:grpSp>
          <p:nvGrpSpPr>
            <p:cNvPr id="39969" name="组合 90"/>
            <p:cNvGrpSpPr/>
            <p:nvPr/>
          </p:nvGrpSpPr>
          <p:grpSpPr bwMode="auto">
            <a:xfrm>
              <a:off x="0" y="22270"/>
              <a:ext cx="2331415" cy="2086684"/>
              <a:chOff x="0" y="0"/>
              <a:chExt cx="2331415" cy="2086684"/>
            </a:xfrm>
          </p:grpSpPr>
          <p:sp>
            <p:nvSpPr>
              <p:cNvPr id="39978" name="任意多边形 82"/>
              <p:cNvSpPr/>
              <p:nvPr/>
            </p:nvSpPr>
            <p:spPr bwMode="auto">
              <a:xfrm>
                <a:off x="0" y="1"/>
                <a:ext cx="2331415" cy="2086081"/>
              </a:xfrm>
              <a:custGeom>
                <a:avLst/>
                <a:gdLst>
                  <a:gd name="T0" fmla="*/ 800818 w 2331415"/>
                  <a:gd name="T1" fmla="*/ 0 h 2086081"/>
                  <a:gd name="T2" fmla="*/ 2331415 w 2331415"/>
                  <a:gd name="T3" fmla="*/ 2086081 h 2086081"/>
                  <a:gd name="T4" fmla="*/ 0 w 2331415"/>
                  <a:gd name="T5" fmla="*/ 2086081 h 2086081"/>
                  <a:gd name="T6" fmla="*/ 800818 w 2331415"/>
                  <a:gd name="T7" fmla="*/ 0 h 20860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lnTo>
                      <a:pt x="800818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9" name="任意多边形 83"/>
              <p:cNvSpPr/>
              <p:nvPr/>
            </p:nvSpPr>
            <p:spPr bwMode="auto">
              <a:xfrm>
                <a:off x="800818" y="0"/>
                <a:ext cx="1482603" cy="2086684"/>
              </a:xfrm>
              <a:custGeom>
                <a:avLst/>
                <a:gdLst>
                  <a:gd name="T0" fmla="*/ 0 w 1482603"/>
                  <a:gd name="T1" fmla="*/ 0 h 2086684"/>
                  <a:gd name="T2" fmla="*/ 1482603 w 1482603"/>
                  <a:gd name="T3" fmla="*/ 1919271 h 2086684"/>
                  <a:gd name="T4" fmla="*/ 1443562 w 1482603"/>
                  <a:gd name="T5" fmla="*/ 2071812 h 2086684"/>
                  <a:gd name="T6" fmla="*/ 1439711 w 1482603"/>
                  <a:gd name="T7" fmla="*/ 2086684 h 2086684"/>
                  <a:gd name="T8" fmla="*/ 903587 w 1482603"/>
                  <a:gd name="T9" fmla="*/ 2086684 h 2086684"/>
                  <a:gd name="T10" fmla="*/ 830128 w 1482603"/>
                  <a:gd name="T11" fmla="*/ 1915611 h 2086684"/>
                  <a:gd name="T12" fmla="*/ 0 w 1482603"/>
                  <a:gd name="T13" fmla="*/ 0 h 2086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0" name="Freeform 67"/>
              <p:cNvSpPr/>
              <p:nvPr/>
            </p:nvSpPr>
            <p:spPr bwMode="auto">
              <a:xfrm>
                <a:off x="476300" y="302248"/>
                <a:ext cx="865382" cy="642673"/>
              </a:xfrm>
              <a:custGeom>
                <a:avLst/>
                <a:gdLst>
                  <a:gd name="T0" fmla="*/ 0 w 272"/>
                  <a:gd name="T1" fmla="*/ 534500 h 202"/>
                  <a:gd name="T2" fmla="*/ 248161 w 272"/>
                  <a:gd name="T3" fmla="*/ 378604 h 202"/>
                  <a:gd name="T4" fmla="*/ 429509 w 272"/>
                  <a:gd name="T5" fmla="*/ 642673 h 202"/>
                  <a:gd name="T6" fmla="*/ 489959 w 272"/>
                  <a:gd name="T7" fmla="*/ 353152 h 202"/>
                  <a:gd name="T8" fmla="*/ 722212 w 272"/>
                  <a:gd name="T9" fmla="*/ 620402 h 202"/>
                  <a:gd name="T10" fmla="*/ 661763 w 272"/>
                  <a:gd name="T11" fmla="*/ 209982 h 202"/>
                  <a:gd name="T12" fmla="*/ 865382 w 272"/>
                  <a:gd name="T13" fmla="*/ 378604 h 202"/>
                  <a:gd name="T14" fmla="*/ 563135 w 272"/>
                  <a:gd name="T15" fmla="*/ 0 h 202"/>
                  <a:gd name="T16" fmla="*/ 601313 w 272"/>
                  <a:gd name="T17" fmla="*/ 270432 h 202"/>
                  <a:gd name="T18" fmla="*/ 419965 w 272"/>
                  <a:gd name="T19" fmla="*/ 171804 h 202"/>
                  <a:gd name="T20" fmla="*/ 375423 w 272"/>
                  <a:gd name="T21" fmla="*/ 369060 h 202"/>
                  <a:gd name="T22" fmla="*/ 254524 w 272"/>
                  <a:gd name="T23" fmla="*/ 143170 h 202"/>
                  <a:gd name="T24" fmla="*/ 133625 w 272"/>
                  <a:gd name="T25" fmla="*/ 330881 h 202"/>
                  <a:gd name="T26" fmla="*/ 165441 w 272"/>
                  <a:gd name="T27" fmla="*/ 89083 h 202"/>
                  <a:gd name="T28" fmla="*/ 0 w 272"/>
                  <a:gd name="T29" fmla="*/ 534500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970" name="组合 91"/>
            <p:cNvGrpSpPr/>
            <p:nvPr/>
          </p:nvGrpSpPr>
          <p:grpSpPr bwMode="auto">
            <a:xfrm>
              <a:off x="2122803" y="604495"/>
              <a:ext cx="1872971" cy="1503858"/>
              <a:chOff x="0" y="0"/>
              <a:chExt cx="1872971" cy="1503858"/>
            </a:xfrm>
          </p:grpSpPr>
          <p:sp>
            <p:nvSpPr>
              <p:cNvPr id="39975" name="任意多边形 84"/>
              <p:cNvSpPr/>
              <p:nvPr/>
            </p:nvSpPr>
            <p:spPr bwMode="auto">
              <a:xfrm>
                <a:off x="0" y="1"/>
                <a:ext cx="1872971" cy="1503857"/>
              </a:xfrm>
              <a:custGeom>
                <a:avLst/>
                <a:gdLst>
                  <a:gd name="T0" fmla="*/ 930554 w 1872971"/>
                  <a:gd name="T1" fmla="*/ 0 h 1503857"/>
                  <a:gd name="T2" fmla="*/ 1872971 w 1872971"/>
                  <a:gd name="T3" fmla="*/ 1503857 h 1503857"/>
                  <a:gd name="T4" fmla="*/ 0 w 1872971"/>
                  <a:gd name="T5" fmla="*/ 1503857 h 1503857"/>
                  <a:gd name="T6" fmla="*/ 930554 w 1872971"/>
                  <a:gd name="T7" fmla="*/ 0 h 15038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lnTo>
                      <a:pt x="930554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6" name="任意多边形 85"/>
              <p:cNvSpPr/>
              <p:nvPr/>
            </p:nvSpPr>
            <p:spPr bwMode="auto">
              <a:xfrm>
                <a:off x="930554" y="0"/>
                <a:ext cx="820840" cy="1503857"/>
              </a:xfrm>
              <a:custGeom>
                <a:avLst/>
                <a:gdLst>
                  <a:gd name="T0" fmla="*/ 0 w 820840"/>
                  <a:gd name="T1" fmla="*/ 0 h 1503857"/>
                  <a:gd name="T2" fmla="*/ 820840 w 820840"/>
                  <a:gd name="T3" fmla="*/ 1291710 h 1503857"/>
                  <a:gd name="T4" fmla="*/ 697163 w 820840"/>
                  <a:gd name="T5" fmla="*/ 1503857 h 1503857"/>
                  <a:gd name="T6" fmla="*/ 283880 w 820840"/>
                  <a:gd name="T7" fmla="*/ 1503857 h 1503857"/>
                  <a:gd name="T8" fmla="*/ 0 w 820840"/>
                  <a:gd name="T9" fmla="*/ 0 h 15038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7" name="Freeform 68"/>
              <p:cNvSpPr/>
              <p:nvPr/>
            </p:nvSpPr>
            <p:spPr bwMode="auto">
              <a:xfrm>
                <a:off x="583763" y="171804"/>
                <a:ext cx="722213" cy="680852"/>
              </a:xfrm>
              <a:custGeom>
                <a:avLst/>
                <a:gdLst>
                  <a:gd name="T0" fmla="*/ 0 w 227"/>
                  <a:gd name="T1" fmla="*/ 362697 h 214"/>
                  <a:gd name="T2" fmla="*/ 149533 w 227"/>
                  <a:gd name="T3" fmla="*/ 295884 h 214"/>
                  <a:gd name="T4" fmla="*/ 149533 w 227"/>
                  <a:gd name="T5" fmla="*/ 499504 h 214"/>
                  <a:gd name="T6" fmla="*/ 346790 w 227"/>
                  <a:gd name="T7" fmla="*/ 289521 h 214"/>
                  <a:gd name="T8" fmla="*/ 362697 w 227"/>
                  <a:gd name="T9" fmla="*/ 680852 h 214"/>
                  <a:gd name="T10" fmla="*/ 445418 w 227"/>
                  <a:gd name="T11" fmla="*/ 349971 h 214"/>
                  <a:gd name="T12" fmla="*/ 626766 w 227"/>
                  <a:gd name="T13" fmla="*/ 544045 h 214"/>
                  <a:gd name="T14" fmla="*/ 556772 w 227"/>
                  <a:gd name="T15" fmla="*/ 302247 h 214"/>
                  <a:gd name="T16" fmla="*/ 722213 w 227"/>
                  <a:gd name="T17" fmla="*/ 410420 h 214"/>
                  <a:gd name="T18" fmla="*/ 505867 w 227"/>
                  <a:gd name="T19" fmla="*/ 54086 h 214"/>
                  <a:gd name="T20" fmla="*/ 604495 w 227"/>
                  <a:gd name="T21" fmla="*/ 257706 h 214"/>
                  <a:gd name="T22" fmla="*/ 467689 w 227"/>
                  <a:gd name="T23" fmla="*/ 174985 h 214"/>
                  <a:gd name="T24" fmla="*/ 467689 w 227"/>
                  <a:gd name="T25" fmla="*/ 267250 h 214"/>
                  <a:gd name="T26" fmla="*/ 384968 w 227"/>
                  <a:gd name="T27" fmla="*/ 130444 h 214"/>
                  <a:gd name="T28" fmla="*/ 264069 w 227"/>
                  <a:gd name="T29" fmla="*/ 235435 h 214"/>
                  <a:gd name="T30" fmla="*/ 232254 w 227"/>
                  <a:gd name="T31" fmla="*/ 0 h 214"/>
                  <a:gd name="T32" fmla="*/ 0 w 227"/>
                  <a:gd name="T33" fmla="*/ 362697 h 2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971" name="组合 92"/>
            <p:cNvGrpSpPr/>
            <p:nvPr/>
          </p:nvGrpSpPr>
          <p:grpSpPr bwMode="auto">
            <a:xfrm>
              <a:off x="3763682" y="0"/>
              <a:ext cx="1806653" cy="2108352"/>
              <a:chOff x="0" y="0"/>
              <a:chExt cx="1806653" cy="2108352"/>
            </a:xfrm>
          </p:grpSpPr>
          <p:sp>
            <p:nvSpPr>
              <p:cNvPr id="39972" name="任意多边形 87"/>
              <p:cNvSpPr/>
              <p:nvPr/>
            </p:nvSpPr>
            <p:spPr bwMode="auto">
              <a:xfrm>
                <a:off x="0" y="0"/>
                <a:ext cx="1806653" cy="2108352"/>
              </a:xfrm>
              <a:custGeom>
                <a:avLst/>
                <a:gdLst>
                  <a:gd name="T0" fmla="*/ 1271781 w 1806653"/>
                  <a:gd name="T1" fmla="*/ 0 h 2108352"/>
                  <a:gd name="T2" fmla="*/ 1806653 w 1806653"/>
                  <a:gd name="T3" fmla="*/ 947793 h 2108352"/>
                  <a:gd name="T4" fmla="*/ 1806653 w 1806653"/>
                  <a:gd name="T5" fmla="*/ 2108352 h 2108352"/>
                  <a:gd name="T6" fmla="*/ 0 w 1806653"/>
                  <a:gd name="T7" fmla="*/ 2108352 h 2108352"/>
                  <a:gd name="T8" fmla="*/ 1271781 w 1806653"/>
                  <a:gd name="T9" fmla="*/ 0 h 2108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lnTo>
                      <a:pt x="1271781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3" name="任意多边形 89"/>
              <p:cNvSpPr/>
              <p:nvPr/>
            </p:nvSpPr>
            <p:spPr bwMode="auto">
              <a:xfrm>
                <a:off x="1271780" y="0"/>
                <a:ext cx="521010" cy="2010740"/>
              </a:xfrm>
              <a:custGeom>
                <a:avLst/>
                <a:gdLst>
                  <a:gd name="T0" fmla="*/ 0 w 521010"/>
                  <a:gd name="T1" fmla="*/ 0 h 2010740"/>
                  <a:gd name="T2" fmla="*/ 521010 w 521010"/>
                  <a:gd name="T3" fmla="*/ 922444 h 2010740"/>
                  <a:gd name="T4" fmla="*/ 521010 w 521010"/>
                  <a:gd name="T5" fmla="*/ 1807123 h 2010740"/>
                  <a:gd name="T6" fmla="*/ 400876 w 521010"/>
                  <a:gd name="T7" fmla="*/ 2010740 h 2010740"/>
                  <a:gd name="T8" fmla="*/ 0 w 521010"/>
                  <a:gd name="T9" fmla="*/ 0 h 2010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4" name="Freeform 69"/>
              <p:cNvSpPr/>
              <p:nvPr/>
            </p:nvSpPr>
            <p:spPr bwMode="auto">
              <a:xfrm>
                <a:off x="842272" y="203619"/>
                <a:ext cx="919469" cy="763572"/>
              </a:xfrm>
              <a:custGeom>
                <a:avLst/>
                <a:gdLst>
                  <a:gd name="T0" fmla="*/ 731757 w 289"/>
                  <a:gd name="T1" fmla="*/ 346789 h 240"/>
                  <a:gd name="T2" fmla="*/ 919469 w 289"/>
                  <a:gd name="T3" fmla="*/ 664944 h 240"/>
                  <a:gd name="T4" fmla="*/ 550409 w 289"/>
                  <a:gd name="T5" fmla="*/ 423146 h 240"/>
                  <a:gd name="T6" fmla="*/ 451781 w 289"/>
                  <a:gd name="T7" fmla="*/ 763572 h 240"/>
                  <a:gd name="T8" fmla="*/ 375423 w 289"/>
                  <a:gd name="T9" fmla="*/ 423146 h 240"/>
                  <a:gd name="T10" fmla="*/ 174985 w 289"/>
                  <a:gd name="T11" fmla="*/ 680852 h 240"/>
                  <a:gd name="T12" fmla="*/ 286340 w 289"/>
                  <a:gd name="T13" fmla="*/ 171804 h 240"/>
                  <a:gd name="T14" fmla="*/ 0 w 289"/>
                  <a:gd name="T15" fmla="*/ 483596 h 240"/>
                  <a:gd name="T16" fmla="*/ 292703 w 289"/>
                  <a:gd name="T17" fmla="*/ 0 h 240"/>
                  <a:gd name="T18" fmla="*/ 353152 w 289"/>
                  <a:gd name="T19" fmla="*/ 197256 h 240"/>
                  <a:gd name="T20" fmla="*/ 451781 w 289"/>
                  <a:gd name="T21" fmla="*/ 165441 h 240"/>
                  <a:gd name="T22" fmla="*/ 483596 w 289"/>
                  <a:gd name="T23" fmla="*/ 474051 h 240"/>
                  <a:gd name="T24" fmla="*/ 496322 w 289"/>
                  <a:gd name="T25" fmla="*/ 165441 h 240"/>
                  <a:gd name="T26" fmla="*/ 754028 w 289"/>
                  <a:gd name="T27" fmla="*/ 439054 h 240"/>
                  <a:gd name="T28" fmla="*/ 731757 w 289"/>
                  <a:gd name="T29" fmla="*/ 346789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9940" name="组合 93"/>
          <p:cNvGrpSpPr/>
          <p:nvPr/>
        </p:nvGrpSpPr>
        <p:grpSpPr bwMode="auto">
          <a:xfrm>
            <a:off x="4421188" y="6223000"/>
            <a:ext cx="2236787" cy="614363"/>
            <a:chOff x="0" y="0"/>
            <a:chExt cx="4090988" cy="1123950"/>
          </a:xfrm>
        </p:grpSpPr>
        <p:sp>
          <p:nvSpPr>
            <p:cNvPr id="39949" name="Freeform 70"/>
            <p:cNvSpPr/>
            <p:nvPr/>
          </p:nvSpPr>
          <p:spPr bwMode="auto">
            <a:xfrm>
              <a:off x="296862" y="776287"/>
              <a:ext cx="73025" cy="338138"/>
            </a:xfrm>
            <a:custGeom>
              <a:avLst/>
              <a:gdLst>
                <a:gd name="T0" fmla="*/ 73025 w 40"/>
                <a:gd name="T1" fmla="*/ 321864 h 187"/>
                <a:gd name="T2" fmla="*/ 36513 w 40"/>
                <a:gd name="T3" fmla="*/ 338138 h 187"/>
                <a:gd name="T4" fmla="*/ 36513 w 40"/>
                <a:gd name="T5" fmla="*/ 338138 h 187"/>
                <a:gd name="T6" fmla="*/ 0 w 40"/>
                <a:gd name="T7" fmla="*/ 321864 h 187"/>
                <a:gd name="T8" fmla="*/ 0 w 40"/>
                <a:gd name="T9" fmla="*/ 14466 h 187"/>
                <a:gd name="T10" fmla="*/ 36513 w 40"/>
                <a:gd name="T11" fmla="*/ 0 h 187"/>
                <a:gd name="T12" fmla="*/ 36513 w 40"/>
                <a:gd name="T13" fmla="*/ 0 h 187"/>
                <a:gd name="T14" fmla="*/ 73025 w 40"/>
                <a:gd name="T15" fmla="*/ 14466 h 187"/>
                <a:gd name="T16" fmla="*/ 73025 w 40"/>
                <a:gd name="T17" fmla="*/ 321864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0" name="Freeform 71"/>
            <p:cNvSpPr/>
            <p:nvPr/>
          </p:nvSpPr>
          <p:spPr bwMode="auto">
            <a:xfrm>
              <a:off x="0" y="169862"/>
              <a:ext cx="666750" cy="776288"/>
            </a:xfrm>
            <a:custGeom>
              <a:avLst/>
              <a:gdLst>
                <a:gd name="T0" fmla="*/ 468527 w 370"/>
                <a:gd name="T1" fmla="*/ 550097 h 429"/>
                <a:gd name="T2" fmla="*/ 636116 w 370"/>
                <a:gd name="T3" fmla="*/ 521144 h 429"/>
                <a:gd name="T4" fmla="*/ 443299 w 370"/>
                <a:gd name="T5" fmla="*/ 374573 h 429"/>
                <a:gd name="T6" fmla="*/ 587461 w 370"/>
                <a:gd name="T7" fmla="*/ 332953 h 429"/>
                <a:gd name="T8" fmla="*/ 419872 w 370"/>
                <a:gd name="T9" fmla="*/ 217143 h 429"/>
                <a:gd name="T10" fmla="*/ 488349 w 370"/>
                <a:gd name="T11" fmla="*/ 188191 h 429"/>
                <a:gd name="T12" fmla="*/ 335177 w 370"/>
                <a:gd name="T13" fmla="*/ 0 h 429"/>
                <a:gd name="T14" fmla="*/ 160380 w 370"/>
                <a:gd name="T15" fmla="*/ 186382 h 429"/>
                <a:gd name="T16" fmla="*/ 245076 w 370"/>
                <a:gd name="T17" fmla="*/ 218953 h 429"/>
                <a:gd name="T18" fmla="*/ 79289 w 370"/>
                <a:gd name="T19" fmla="*/ 332953 h 429"/>
                <a:gd name="T20" fmla="*/ 223451 w 370"/>
                <a:gd name="T21" fmla="*/ 374573 h 429"/>
                <a:gd name="T22" fmla="*/ 30634 w 370"/>
                <a:gd name="T23" fmla="*/ 521144 h 429"/>
                <a:gd name="T24" fmla="*/ 198223 w 370"/>
                <a:gd name="T25" fmla="*/ 550097 h 429"/>
                <a:gd name="T26" fmla="*/ 0 w 370"/>
                <a:gd name="T27" fmla="*/ 718383 h 429"/>
                <a:gd name="T28" fmla="*/ 335177 w 370"/>
                <a:gd name="T29" fmla="*/ 776288 h 429"/>
                <a:gd name="T30" fmla="*/ 666750 w 370"/>
                <a:gd name="T31" fmla="*/ 718383 h 429"/>
                <a:gd name="T32" fmla="*/ 468527 w 370"/>
                <a:gd name="T33" fmla="*/ 550097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1" name="Freeform 72"/>
            <p:cNvSpPr/>
            <p:nvPr/>
          </p:nvSpPr>
          <p:spPr bwMode="auto">
            <a:xfrm>
              <a:off x="706437" y="720725"/>
              <a:ext cx="82550" cy="388938"/>
            </a:xfrm>
            <a:custGeom>
              <a:avLst/>
              <a:gdLst>
                <a:gd name="T0" fmla="*/ 82550 w 46"/>
                <a:gd name="T1" fmla="*/ 370848 h 215"/>
                <a:gd name="T2" fmla="*/ 41275 w 46"/>
                <a:gd name="T3" fmla="*/ 388938 h 215"/>
                <a:gd name="T4" fmla="*/ 41275 w 46"/>
                <a:gd name="T5" fmla="*/ 388938 h 215"/>
                <a:gd name="T6" fmla="*/ 0 w 46"/>
                <a:gd name="T7" fmla="*/ 370848 h 215"/>
                <a:gd name="T8" fmla="*/ 0 w 46"/>
                <a:gd name="T9" fmla="*/ 16281 h 215"/>
                <a:gd name="T10" fmla="*/ 41275 w 46"/>
                <a:gd name="T11" fmla="*/ 0 h 215"/>
                <a:gd name="T12" fmla="*/ 41275 w 46"/>
                <a:gd name="T13" fmla="*/ 0 h 215"/>
                <a:gd name="T14" fmla="*/ 82550 w 46"/>
                <a:gd name="T15" fmla="*/ 16281 h 215"/>
                <a:gd name="T16" fmla="*/ 82550 w 46"/>
                <a:gd name="T17" fmla="*/ 370848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2" name="Freeform 73"/>
            <p:cNvSpPr/>
            <p:nvPr/>
          </p:nvSpPr>
          <p:spPr bwMode="auto">
            <a:xfrm>
              <a:off x="361950" y="20637"/>
              <a:ext cx="771525" cy="895350"/>
            </a:xfrm>
            <a:custGeom>
              <a:avLst/>
              <a:gdLst>
                <a:gd name="T0" fmla="*/ 542591 w 428"/>
                <a:gd name="T1" fmla="*/ 634885 h 495"/>
                <a:gd name="T2" fmla="*/ 735472 w 428"/>
                <a:gd name="T3" fmla="*/ 600518 h 495"/>
                <a:gd name="T4" fmla="*/ 511946 w 428"/>
                <a:gd name="T5" fmla="*/ 432300 h 495"/>
                <a:gd name="T6" fmla="*/ 679591 w 428"/>
                <a:gd name="T7" fmla="*/ 383463 h 495"/>
                <a:gd name="T8" fmla="*/ 484907 w 428"/>
                <a:gd name="T9" fmla="*/ 251422 h 495"/>
                <a:gd name="T10" fmla="*/ 566025 w 428"/>
                <a:gd name="T11" fmla="*/ 217055 h 495"/>
                <a:gd name="T12" fmla="*/ 389368 w 428"/>
                <a:gd name="T13" fmla="*/ 0 h 495"/>
                <a:gd name="T14" fmla="*/ 185671 w 428"/>
                <a:gd name="T15" fmla="*/ 215246 h 495"/>
                <a:gd name="T16" fmla="*/ 284815 w 428"/>
                <a:gd name="T17" fmla="*/ 253230 h 495"/>
                <a:gd name="T18" fmla="*/ 91934 w 428"/>
                <a:gd name="T19" fmla="*/ 383463 h 495"/>
                <a:gd name="T20" fmla="*/ 259579 w 428"/>
                <a:gd name="T21" fmla="*/ 432300 h 495"/>
                <a:gd name="T22" fmla="*/ 36053 w 428"/>
                <a:gd name="T23" fmla="*/ 600518 h 495"/>
                <a:gd name="T24" fmla="*/ 228934 w 428"/>
                <a:gd name="T25" fmla="*/ 634885 h 495"/>
                <a:gd name="T26" fmla="*/ 0 w 428"/>
                <a:gd name="T27" fmla="*/ 828425 h 495"/>
                <a:gd name="T28" fmla="*/ 387565 w 428"/>
                <a:gd name="T29" fmla="*/ 895350 h 495"/>
                <a:gd name="T30" fmla="*/ 771525 w 428"/>
                <a:gd name="T31" fmla="*/ 828425 h 495"/>
                <a:gd name="T32" fmla="*/ 542591 w 428"/>
                <a:gd name="T33" fmla="*/ 63488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3" name="Freeform 74"/>
            <p:cNvSpPr/>
            <p:nvPr/>
          </p:nvSpPr>
          <p:spPr bwMode="auto">
            <a:xfrm>
              <a:off x="1544637" y="815975"/>
              <a:ext cx="65088" cy="303213"/>
            </a:xfrm>
            <a:custGeom>
              <a:avLst/>
              <a:gdLst>
                <a:gd name="T0" fmla="*/ 65088 w 36"/>
                <a:gd name="T1" fmla="*/ 288688 h 167"/>
                <a:gd name="T2" fmla="*/ 32544 w 36"/>
                <a:gd name="T3" fmla="*/ 303213 h 167"/>
                <a:gd name="T4" fmla="*/ 32544 w 36"/>
                <a:gd name="T5" fmla="*/ 303213 h 167"/>
                <a:gd name="T6" fmla="*/ 0 w 36"/>
                <a:gd name="T7" fmla="*/ 288688 h 167"/>
                <a:gd name="T8" fmla="*/ 0 w 36"/>
                <a:gd name="T9" fmla="*/ 12710 h 167"/>
                <a:gd name="T10" fmla="*/ 32544 w 36"/>
                <a:gd name="T11" fmla="*/ 0 h 167"/>
                <a:gd name="T12" fmla="*/ 32544 w 36"/>
                <a:gd name="T13" fmla="*/ 0 h 167"/>
                <a:gd name="T14" fmla="*/ 65088 w 36"/>
                <a:gd name="T15" fmla="*/ 12710 h 167"/>
                <a:gd name="T16" fmla="*/ 65088 w 36"/>
                <a:gd name="T17" fmla="*/ 28868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4" name="Freeform 75"/>
            <p:cNvSpPr/>
            <p:nvPr/>
          </p:nvSpPr>
          <p:spPr bwMode="auto">
            <a:xfrm>
              <a:off x="1277937" y="274637"/>
              <a:ext cx="598488" cy="693738"/>
            </a:xfrm>
            <a:custGeom>
              <a:avLst/>
              <a:gdLst>
                <a:gd name="T0" fmla="*/ 420023 w 332"/>
                <a:gd name="T1" fmla="*/ 490869 h 383"/>
                <a:gd name="T2" fmla="*/ 569645 w 332"/>
                <a:gd name="T3" fmla="*/ 465511 h 383"/>
                <a:gd name="T4" fmla="*/ 396588 w 332"/>
                <a:gd name="T5" fmla="*/ 335095 h 383"/>
                <a:gd name="T6" fmla="*/ 526381 w 332"/>
                <a:gd name="T7" fmla="*/ 297058 h 383"/>
                <a:gd name="T8" fmla="*/ 376759 w 332"/>
                <a:gd name="T9" fmla="*/ 193812 h 383"/>
                <a:gd name="T10" fmla="*/ 438050 w 332"/>
                <a:gd name="T11" fmla="*/ 166642 h 383"/>
                <a:gd name="T12" fmla="*/ 301047 w 332"/>
                <a:gd name="T13" fmla="*/ 0 h 383"/>
                <a:gd name="T14" fmla="*/ 144214 w 332"/>
                <a:gd name="T15" fmla="*/ 164831 h 383"/>
                <a:gd name="T16" fmla="*/ 219926 w 332"/>
                <a:gd name="T17" fmla="*/ 195623 h 383"/>
                <a:gd name="T18" fmla="*/ 72107 w 332"/>
                <a:gd name="T19" fmla="*/ 297058 h 383"/>
                <a:gd name="T20" fmla="*/ 201900 w 332"/>
                <a:gd name="T21" fmla="*/ 335095 h 383"/>
                <a:gd name="T22" fmla="*/ 28843 w 332"/>
                <a:gd name="T23" fmla="*/ 465511 h 383"/>
                <a:gd name="T24" fmla="*/ 178465 w 332"/>
                <a:gd name="T25" fmla="*/ 490869 h 383"/>
                <a:gd name="T26" fmla="*/ 0 w 332"/>
                <a:gd name="T27" fmla="*/ 641210 h 383"/>
                <a:gd name="T28" fmla="*/ 299244 w 332"/>
                <a:gd name="T29" fmla="*/ 693738 h 383"/>
                <a:gd name="T30" fmla="*/ 598488 w 332"/>
                <a:gd name="T31" fmla="*/ 641210 h 383"/>
                <a:gd name="T32" fmla="*/ 420023 w 332"/>
                <a:gd name="T33" fmla="*/ 490869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5" name="Freeform 76"/>
            <p:cNvSpPr/>
            <p:nvPr/>
          </p:nvSpPr>
          <p:spPr bwMode="auto">
            <a:xfrm>
              <a:off x="1862137" y="706437"/>
              <a:ext cx="85725" cy="392113"/>
            </a:xfrm>
            <a:custGeom>
              <a:avLst/>
              <a:gdLst>
                <a:gd name="T0" fmla="*/ 85725 w 47"/>
                <a:gd name="T1" fmla="*/ 375850 h 217"/>
                <a:gd name="T2" fmla="*/ 41951 w 47"/>
                <a:gd name="T3" fmla="*/ 392113 h 217"/>
                <a:gd name="T4" fmla="*/ 41951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951 w 47"/>
                <a:gd name="T11" fmla="*/ 0 h 217"/>
                <a:gd name="T12" fmla="*/ 41951 w 47"/>
                <a:gd name="T13" fmla="*/ 0 h 217"/>
                <a:gd name="T14" fmla="*/ 85725 w 47"/>
                <a:gd name="T15" fmla="*/ 16263 h 217"/>
                <a:gd name="T16" fmla="*/ 85725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6" name="Freeform 77"/>
            <p:cNvSpPr/>
            <p:nvPr/>
          </p:nvSpPr>
          <p:spPr bwMode="auto">
            <a:xfrm>
              <a:off x="1514475" y="0"/>
              <a:ext cx="779463" cy="904875"/>
            </a:xfrm>
            <a:custGeom>
              <a:avLst/>
              <a:gdLst>
                <a:gd name="T0" fmla="*/ 548511 w 432"/>
                <a:gd name="T1" fmla="*/ 640652 h 500"/>
                <a:gd name="T2" fmla="*/ 743377 w 432"/>
                <a:gd name="T3" fmla="*/ 606266 h 500"/>
                <a:gd name="T4" fmla="*/ 517838 w 432"/>
                <a:gd name="T5" fmla="*/ 436150 h 500"/>
                <a:gd name="T6" fmla="*/ 687443 w 432"/>
                <a:gd name="T7" fmla="*/ 385477 h 500"/>
                <a:gd name="T8" fmla="*/ 490773 w 432"/>
                <a:gd name="T9" fmla="*/ 251555 h 500"/>
                <a:gd name="T10" fmla="*/ 571967 w 432"/>
                <a:gd name="T11" fmla="*/ 217170 h 500"/>
                <a:gd name="T12" fmla="*/ 393340 w 432"/>
                <a:gd name="T13" fmla="*/ 0 h 500"/>
                <a:gd name="T14" fmla="*/ 187649 w 432"/>
                <a:gd name="T15" fmla="*/ 215360 h 500"/>
                <a:gd name="T16" fmla="*/ 286886 w 432"/>
                <a:gd name="T17" fmla="*/ 255175 h 500"/>
                <a:gd name="T18" fmla="*/ 92020 w 432"/>
                <a:gd name="T19" fmla="*/ 385477 h 500"/>
                <a:gd name="T20" fmla="*/ 261625 w 432"/>
                <a:gd name="T21" fmla="*/ 436150 h 500"/>
                <a:gd name="T22" fmla="*/ 36086 w 432"/>
                <a:gd name="T23" fmla="*/ 606266 h 500"/>
                <a:gd name="T24" fmla="*/ 230952 w 432"/>
                <a:gd name="T25" fmla="*/ 640652 h 500"/>
                <a:gd name="T26" fmla="*/ 0 w 432"/>
                <a:gd name="T27" fmla="*/ 834295 h 500"/>
                <a:gd name="T28" fmla="*/ 391536 w 432"/>
                <a:gd name="T29" fmla="*/ 904875 h 500"/>
                <a:gd name="T30" fmla="*/ 779463 w 432"/>
                <a:gd name="T31" fmla="*/ 834295 h 500"/>
                <a:gd name="T32" fmla="*/ 548511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7" name="Freeform 78"/>
            <p:cNvSpPr/>
            <p:nvPr/>
          </p:nvSpPr>
          <p:spPr bwMode="auto">
            <a:xfrm>
              <a:off x="2586037" y="768350"/>
              <a:ext cx="71438" cy="336550"/>
            </a:xfrm>
            <a:custGeom>
              <a:avLst/>
              <a:gdLst>
                <a:gd name="T0" fmla="*/ 71438 w 40"/>
                <a:gd name="T1" fmla="*/ 322075 h 186"/>
                <a:gd name="T2" fmla="*/ 35719 w 40"/>
                <a:gd name="T3" fmla="*/ 336550 h 186"/>
                <a:gd name="T4" fmla="*/ 35719 w 40"/>
                <a:gd name="T5" fmla="*/ 336550 h 186"/>
                <a:gd name="T6" fmla="*/ 0 w 40"/>
                <a:gd name="T7" fmla="*/ 322075 h 186"/>
                <a:gd name="T8" fmla="*/ 0 w 40"/>
                <a:gd name="T9" fmla="*/ 14475 h 186"/>
                <a:gd name="T10" fmla="*/ 35719 w 40"/>
                <a:gd name="T11" fmla="*/ 0 h 186"/>
                <a:gd name="T12" fmla="*/ 35719 w 40"/>
                <a:gd name="T13" fmla="*/ 0 h 186"/>
                <a:gd name="T14" fmla="*/ 71438 w 40"/>
                <a:gd name="T15" fmla="*/ 14475 h 186"/>
                <a:gd name="T16" fmla="*/ 71438 w 40"/>
                <a:gd name="T17" fmla="*/ 3220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8" name="Freeform 79"/>
            <p:cNvSpPr/>
            <p:nvPr/>
          </p:nvSpPr>
          <p:spPr bwMode="auto">
            <a:xfrm>
              <a:off x="2287587" y="163512"/>
              <a:ext cx="666750" cy="774700"/>
            </a:xfrm>
            <a:custGeom>
              <a:avLst/>
              <a:gdLst>
                <a:gd name="T0" fmla="*/ 468527 w 370"/>
                <a:gd name="T1" fmla="*/ 548444 h 428"/>
                <a:gd name="T2" fmla="*/ 634314 w 370"/>
                <a:gd name="T3" fmla="*/ 519483 h 428"/>
                <a:gd name="T4" fmla="*/ 441497 w 370"/>
                <a:gd name="T5" fmla="*/ 372870 h 428"/>
                <a:gd name="T6" fmla="*/ 587461 w 370"/>
                <a:gd name="T7" fmla="*/ 331239 h 428"/>
                <a:gd name="T8" fmla="*/ 419872 w 370"/>
                <a:gd name="T9" fmla="*/ 215396 h 428"/>
                <a:gd name="T10" fmla="*/ 488349 w 370"/>
                <a:gd name="T11" fmla="*/ 186435 h 428"/>
                <a:gd name="T12" fmla="*/ 335177 w 370"/>
                <a:gd name="T13" fmla="*/ 0 h 428"/>
                <a:gd name="T14" fmla="*/ 160380 w 370"/>
                <a:gd name="T15" fmla="*/ 184625 h 428"/>
                <a:gd name="T16" fmla="*/ 245076 w 370"/>
                <a:gd name="T17" fmla="*/ 217206 h 428"/>
                <a:gd name="T18" fmla="*/ 79289 w 370"/>
                <a:gd name="T19" fmla="*/ 331239 h 428"/>
                <a:gd name="T20" fmla="*/ 223451 w 370"/>
                <a:gd name="T21" fmla="*/ 372870 h 428"/>
                <a:gd name="T22" fmla="*/ 30634 w 370"/>
                <a:gd name="T23" fmla="*/ 519483 h 428"/>
                <a:gd name="T24" fmla="*/ 196421 w 370"/>
                <a:gd name="T25" fmla="*/ 548444 h 428"/>
                <a:gd name="T26" fmla="*/ 0 w 370"/>
                <a:gd name="T27" fmla="*/ 714968 h 428"/>
                <a:gd name="T28" fmla="*/ 333375 w 370"/>
                <a:gd name="T29" fmla="*/ 774700 h 428"/>
                <a:gd name="T30" fmla="*/ 666750 w 370"/>
                <a:gd name="T31" fmla="*/ 714968 h 428"/>
                <a:gd name="T32" fmla="*/ 468527 w 370"/>
                <a:gd name="T33" fmla="*/ 548444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9" name="Freeform 80"/>
            <p:cNvSpPr/>
            <p:nvPr/>
          </p:nvSpPr>
          <p:spPr bwMode="auto">
            <a:xfrm>
              <a:off x="2249487" y="757237"/>
              <a:ext cx="77788" cy="360363"/>
            </a:xfrm>
            <a:custGeom>
              <a:avLst/>
              <a:gdLst>
                <a:gd name="T0" fmla="*/ 77788 w 43"/>
                <a:gd name="T1" fmla="*/ 344065 h 199"/>
                <a:gd name="T2" fmla="*/ 39799 w 43"/>
                <a:gd name="T3" fmla="*/ 360363 h 199"/>
                <a:gd name="T4" fmla="*/ 39799 w 43"/>
                <a:gd name="T5" fmla="*/ 360363 h 199"/>
                <a:gd name="T6" fmla="*/ 0 w 43"/>
                <a:gd name="T7" fmla="*/ 344065 h 199"/>
                <a:gd name="T8" fmla="*/ 0 w 43"/>
                <a:gd name="T9" fmla="*/ 16298 h 199"/>
                <a:gd name="T10" fmla="*/ 39799 w 43"/>
                <a:gd name="T11" fmla="*/ 0 h 199"/>
                <a:gd name="T12" fmla="*/ 39799 w 43"/>
                <a:gd name="T13" fmla="*/ 0 h 199"/>
                <a:gd name="T14" fmla="*/ 77788 w 43"/>
                <a:gd name="T15" fmla="*/ 16298 h 199"/>
                <a:gd name="T16" fmla="*/ 77788 w 43"/>
                <a:gd name="T17" fmla="*/ 344065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0" name="Freeform 81"/>
            <p:cNvSpPr/>
            <p:nvPr/>
          </p:nvSpPr>
          <p:spPr bwMode="auto">
            <a:xfrm>
              <a:off x="1931987" y="111125"/>
              <a:ext cx="714375" cy="828675"/>
            </a:xfrm>
            <a:custGeom>
              <a:avLst/>
              <a:gdLst>
                <a:gd name="T0" fmla="*/ 501506 w 396"/>
                <a:gd name="T1" fmla="*/ 586224 h 458"/>
                <a:gd name="T2" fmla="*/ 680099 w 396"/>
                <a:gd name="T3" fmla="*/ 555466 h 458"/>
                <a:gd name="T4" fmla="*/ 474446 w 396"/>
                <a:gd name="T5" fmla="*/ 399863 h 458"/>
                <a:gd name="T6" fmla="*/ 629588 w 396"/>
                <a:gd name="T7" fmla="*/ 354629 h 458"/>
                <a:gd name="T8" fmla="*/ 449190 w 396"/>
                <a:gd name="T9" fmla="*/ 231595 h 458"/>
                <a:gd name="T10" fmla="*/ 523153 w 396"/>
                <a:gd name="T11" fmla="*/ 200836 h 458"/>
                <a:gd name="T12" fmla="*/ 358991 w 396"/>
                <a:gd name="T13" fmla="*/ 0 h 458"/>
                <a:gd name="T14" fmla="*/ 171378 w 396"/>
                <a:gd name="T15" fmla="*/ 197217 h 458"/>
                <a:gd name="T16" fmla="*/ 263381 w 396"/>
                <a:gd name="T17" fmla="*/ 233404 h 458"/>
                <a:gd name="T18" fmla="*/ 84787 w 396"/>
                <a:gd name="T19" fmla="*/ 354629 h 458"/>
                <a:gd name="T20" fmla="*/ 239929 w 396"/>
                <a:gd name="T21" fmla="*/ 399863 h 458"/>
                <a:gd name="T22" fmla="*/ 34276 w 396"/>
                <a:gd name="T23" fmla="*/ 555466 h 458"/>
                <a:gd name="T24" fmla="*/ 212869 w 396"/>
                <a:gd name="T25" fmla="*/ 586224 h 458"/>
                <a:gd name="T26" fmla="*/ 0 w 396"/>
                <a:gd name="T27" fmla="*/ 765348 h 458"/>
                <a:gd name="T28" fmla="*/ 358991 w 396"/>
                <a:gd name="T29" fmla="*/ 828675 h 458"/>
                <a:gd name="T30" fmla="*/ 714375 w 396"/>
                <a:gd name="T31" fmla="*/ 765348 h 458"/>
                <a:gd name="T32" fmla="*/ 501506 w 396"/>
                <a:gd name="T33" fmla="*/ 586224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1" name="Freeform 82"/>
            <p:cNvSpPr/>
            <p:nvPr/>
          </p:nvSpPr>
          <p:spPr bwMode="auto">
            <a:xfrm>
              <a:off x="3321050" y="750887"/>
              <a:ext cx="76200" cy="354013"/>
            </a:xfrm>
            <a:custGeom>
              <a:avLst/>
              <a:gdLst>
                <a:gd name="T0" fmla="*/ 76200 w 42"/>
                <a:gd name="T1" fmla="*/ 339489 h 195"/>
                <a:gd name="T2" fmla="*/ 38100 w 42"/>
                <a:gd name="T3" fmla="*/ 354013 h 195"/>
                <a:gd name="T4" fmla="*/ 38100 w 42"/>
                <a:gd name="T5" fmla="*/ 354013 h 195"/>
                <a:gd name="T6" fmla="*/ 0 w 42"/>
                <a:gd name="T7" fmla="*/ 339489 h 195"/>
                <a:gd name="T8" fmla="*/ 0 w 42"/>
                <a:gd name="T9" fmla="*/ 16339 h 195"/>
                <a:gd name="T10" fmla="*/ 38100 w 42"/>
                <a:gd name="T11" fmla="*/ 0 h 195"/>
                <a:gd name="T12" fmla="*/ 38100 w 42"/>
                <a:gd name="T13" fmla="*/ 0 h 195"/>
                <a:gd name="T14" fmla="*/ 76200 w 42"/>
                <a:gd name="T15" fmla="*/ 16339 h 195"/>
                <a:gd name="T16" fmla="*/ 76200 w 42"/>
                <a:gd name="T17" fmla="*/ 33948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2" name="Freeform 83"/>
            <p:cNvSpPr/>
            <p:nvPr/>
          </p:nvSpPr>
          <p:spPr bwMode="auto">
            <a:xfrm>
              <a:off x="3019425" y="142875"/>
              <a:ext cx="677863" cy="787400"/>
            </a:xfrm>
            <a:custGeom>
              <a:avLst/>
              <a:gdLst>
                <a:gd name="T0" fmla="*/ 477749 w 376"/>
                <a:gd name="T1" fmla="*/ 557515 h 435"/>
                <a:gd name="T2" fmla="*/ 645412 w 376"/>
                <a:gd name="T3" fmla="*/ 528554 h 435"/>
                <a:gd name="T4" fmla="*/ 450707 w 376"/>
                <a:gd name="T5" fmla="*/ 380124 h 435"/>
                <a:gd name="T6" fmla="*/ 598539 w 376"/>
                <a:gd name="T7" fmla="*/ 336681 h 435"/>
                <a:gd name="T8" fmla="*/ 427270 w 376"/>
                <a:gd name="T9" fmla="*/ 220834 h 435"/>
                <a:gd name="T10" fmla="*/ 497580 w 376"/>
                <a:gd name="T11" fmla="*/ 190062 h 435"/>
                <a:gd name="T12" fmla="*/ 342537 w 376"/>
                <a:gd name="T13" fmla="*/ 0 h 435"/>
                <a:gd name="T14" fmla="*/ 164057 w 376"/>
                <a:gd name="T15" fmla="*/ 188252 h 435"/>
                <a:gd name="T16" fmla="*/ 250593 w 376"/>
                <a:gd name="T17" fmla="*/ 222644 h 435"/>
                <a:gd name="T18" fmla="*/ 81127 w 376"/>
                <a:gd name="T19" fmla="*/ 336681 h 435"/>
                <a:gd name="T20" fmla="*/ 228959 w 376"/>
                <a:gd name="T21" fmla="*/ 380124 h 435"/>
                <a:gd name="T22" fmla="*/ 32451 w 376"/>
                <a:gd name="T23" fmla="*/ 528554 h 435"/>
                <a:gd name="T24" fmla="*/ 201917 w 376"/>
                <a:gd name="T25" fmla="*/ 557515 h 435"/>
                <a:gd name="T26" fmla="*/ 0 w 376"/>
                <a:gd name="T27" fmla="*/ 727666 h 435"/>
                <a:gd name="T28" fmla="*/ 340734 w 376"/>
                <a:gd name="T29" fmla="*/ 787400 h 435"/>
                <a:gd name="T30" fmla="*/ 677863 w 376"/>
                <a:gd name="T31" fmla="*/ 727666 h 435"/>
                <a:gd name="T32" fmla="*/ 477749 w 376"/>
                <a:gd name="T33" fmla="*/ 557515 h 4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3" name="Freeform 84"/>
            <p:cNvSpPr/>
            <p:nvPr/>
          </p:nvSpPr>
          <p:spPr bwMode="auto">
            <a:xfrm>
              <a:off x="2922587" y="706437"/>
              <a:ext cx="84138" cy="392113"/>
            </a:xfrm>
            <a:custGeom>
              <a:avLst/>
              <a:gdLst>
                <a:gd name="T0" fmla="*/ 84138 w 47"/>
                <a:gd name="T1" fmla="*/ 375850 h 217"/>
                <a:gd name="T2" fmla="*/ 41174 w 47"/>
                <a:gd name="T3" fmla="*/ 392113 h 217"/>
                <a:gd name="T4" fmla="*/ 41174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174 w 47"/>
                <a:gd name="T11" fmla="*/ 0 h 217"/>
                <a:gd name="T12" fmla="*/ 41174 w 47"/>
                <a:gd name="T13" fmla="*/ 0 h 217"/>
                <a:gd name="T14" fmla="*/ 84138 w 47"/>
                <a:gd name="T15" fmla="*/ 16263 h 217"/>
                <a:gd name="T16" fmla="*/ 84138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4" name="Freeform 85"/>
            <p:cNvSpPr/>
            <p:nvPr/>
          </p:nvSpPr>
          <p:spPr bwMode="auto">
            <a:xfrm>
              <a:off x="2574925" y="0"/>
              <a:ext cx="777875" cy="904875"/>
            </a:xfrm>
            <a:custGeom>
              <a:avLst/>
              <a:gdLst>
                <a:gd name="T0" fmla="*/ 547394 w 432"/>
                <a:gd name="T1" fmla="*/ 640652 h 500"/>
                <a:gd name="T2" fmla="*/ 741862 w 432"/>
                <a:gd name="T3" fmla="*/ 606266 h 500"/>
                <a:gd name="T4" fmla="*/ 516783 w 432"/>
                <a:gd name="T5" fmla="*/ 436150 h 500"/>
                <a:gd name="T6" fmla="*/ 686043 w 432"/>
                <a:gd name="T7" fmla="*/ 385477 h 500"/>
                <a:gd name="T8" fmla="*/ 489773 w 432"/>
                <a:gd name="T9" fmla="*/ 251555 h 500"/>
                <a:gd name="T10" fmla="*/ 570802 w 432"/>
                <a:gd name="T11" fmla="*/ 217170 h 500"/>
                <a:gd name="T12" fmla="*/ 392539 w 432"/>
                <a:gd name="T13" fmla="*/ 0 h 500"/>
                <a:gd name="T14" fmla="*/ 187266 w 432"/>
                <a:gd name="T15" fmla="*/ 215360 h 500"/>
                <a:gd name="T16" fmla="*/ 286301 w 432"/>
                <a:gd name="T17" fmla="*/ 255175 h 500"/>
                <a:gd name="T18" fmla="*/ 91832 w 432"/>
                <a:gd name="T19" fmla="*/ 385477 h 500"/>
                <a:gd name="T20" fmla="*/ 261092 w 432"/>
                <a:gd name="T21" fmla="*/ 436150 h 500"/>
                <a:gd name="T22" fmla="*/ 37813 w 432"/>
                <a:gd name="T23" fmla="*/ 606266 h 500"/>
                <a:gd name="T24" fmla="*/ 230481 w 432"/>
                <a:gd name="T25" fmla="*/ 640652 h 500"/>
                <a:gd name="T26" fmla="*/ 0 w 432"/>
                <a:gd name="T27" fmla="*/ 834295 h 500"/>
                <a:gd name="T28" fmla="*/ 390738 w 432"/>
                <a:gd name="T29" fmla="*/ 904875 h 500"/>
                <a:gd name="T30" fmla="*/ 777875 w 432"/>
                <a:gd name="T31" fmla="*/ 834295 h 500"/>
                <a:gd name="T32" fmla="*/ 547394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5" name="Freeform 86"/>
            <p:cNvSpPr/>
            <p:nvPr/>
          </p:nvSpPr>
          <p:spPr bwMode="auto">
            <a:xfrm>
              <a:off x="2981325" y="839787"/>
              <a:ext cx="61913" cy="284163"/>
            </a:xfrm>
            <a:custGeom>
              <a:avLst/>
              <a:gdLst>
                <a:gd name="T0" fmla="*/ 61913 w 34"/>
                <a:gd name="T1" fmla="*/ 271493 h 157"/>
                <a:gd name="T2" fmla="*/ 30957 w 34"/>
                <a:gd name="T3" fmla="*/ 284163 h 157"/>
                <a:gd name="T4" fmla="*/ 30957 w 34"/>
                <a:gd name="T5" fmla="*/ 284163 h 157"/>
                <a:gd name="T6" fmla="*/ 0 w 34"/>
                <a:gd name="T7" fmla="*/ 271493 h 157"/>
                <a:gd name="T8" fmla="*/ 0 w 34"/>
                <a:gd name="T9" fmla="*/ 12670 h 157"/>
                <a:gd name="T10" fmla="*/ 30957 w 34"/>
                <a:gd name="T11" fmla="*/ 0 h 157"/>
                <a:gd name="T12" fmla="*/ 30957 w 34"/>
                <a:gd name="T13" fmla="*/ 0 h 157"/>
                <a:gd name="T14" fmla="*/ 61913 w 34"/>
                <a:gd name="T15" fmla="*/ 12670 h 157"/>
                <a:gd name="T16" fmla="*/ 61913 w 34"/>
                <a:gd name="T17" fmla="*/ 271493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6" name="Freeform 87"/>
            <p:cNvSpPr/>
            <p:nvPr/>
          </p:nvSpPr>
          <p:spPr bwMode="auto">
            <a:xfrm>
              <a:off x="2732087" y="327025"/>
              <a:ext cx="563563" cy="655638"/>
            </a:xfrm>
            <a:custGeom>
              <a:avLst/>
              <a:gdLst>
                <a:gd name="T0" fmla="*/ 396115 w 313"/>
                <a:gd name="T1" fmla="*/ 465467 h 362"/>
                <a:gd name="T2" fmla="*/ 536555 w 313"/>
                <a:gd name="T3" fmla="*/ 440111 h 362"/>
                <a:gd name="T4" fmla="*/ 372708 w 313"/>
                <a:gd name="T5" fmla="*/ 316952 h 362"/>
                <a:gd name="T6" fmla="*/ 495143 w 313"/>
                <a:gd name="T7" fmla="*/ 280729 h 362"/>
                <a:gd name="T8" fmla="*/ 354703 w 313"/>
                <a:gd name="T9" fmla="*/ 182927 h 362"/>
                <a:gd name="T10" fmla="*/ 412319 w 313"/>
                <a:gd name="T11" fmla="*/ 159382 h 362"/>
                <a:gd name="T12" fmla="*/ 282682 w 313"/>
                <a:gd name="T13" fmla="*/ 0 h 362"/>
                <a:gd name="T14" fmla="*/ 135039 w 313"/>
                <a:gd name="T15" fmla="*/ 157570 h 362"/>
                <a:gd name="T16" fmla="*/ 207060 w 313"/>
                <a:gd name="T17" fmla="*/ 184738 h 362"/>
                <a:gd name="T18" fmla="*/ 66619 w 313"/>
                <a:gd name="T19" fmla="*/ 280729 h 362"/>
                <a:gd name="T20" fmla="*/ 189055 w 313"/>
                <a:gd name="T21" fmla="*/ 316952 h 362"/>
                <a:gd name="T22" fmla="*/ 27008 w 313"/>
                <a:gd name="T23" fmla="*/ 440111 h 362"/>
                <a:gd name="T24" fmla="*/ 167448 w 313"/>
                <a:gd name="T25" fmla="*/ 465467 h 362"/>
                <a:gd name="T26" fmla="*/ 0 w 313"/>
                <a:gd name="T27" fmla="*/ 606737 h 362"/>
                <a:gd name="T28" fmla="*/ 282682 w 313"/>
                <a:gd name="T29" fmla="*/ 655638 h 362"/>
                <a:gd name="T30" fmla="*/ 563563 w 313"/>
                <a:gd name="T31" fmla="*/ 606737 h 362"/>
                <a:gd name="T32" fmla="*/ 396115 w 313"/>
                <a:gd name="T33" fmla="*/ 465467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7" name="Freeform 88"/>
            <p:cNvSpPr/>
            <p:nvPr/>
          </p:nvSpPr>
          <p:spPr bwMode="auto">
            <a:xfrm>
              <a:off x="3679825" y="742950"/>
              <a:ext cx="80963" cy="371475"/>
            </a:xfrm>
            <a:custGeom>
              <a:avLst/>
              <a:gdLst>
                <a:gd name="T0" fmla="*/ 80963 w 45"/>
                <a:gd name="T1" fmla="*/ 355246 h 206"/>
                <a:gd name="T2" fmla="*/ 41381 w 45"/>
                <a:gd name="T3" fmla="*/ 371475 h 206"/>
                <a:gd name="T4" fmla="*/ 41381 w 45"/>
                <a:gd name="T5" fmla="*/ 371475 h 206"/>
                <a:gd name="T6" fmla="*/ 0 w 45"/>
                <a:gd name="T7" fmla="*/ 355246 h 206"/>
                <a:gd name="T8" fmla="*/ 0 w 45"/>
                <a:gd name="T9" fmla="*/ 16229 h 206"/>
                <a:gd name="T10" fmla="*/ 41381 w 45"/>
                <a:gd name="T11" fmla="*/ 0 h 206"/>
                <a:gd name="T12" fmla="*/ 41381 w 45"/>
                <a:gd name="T13" fmla="*/ 0 h 206"/>
                <a:gd name="T14" fmla="*/ 80963 w 45"/>
                <a:gd name="T15" fmla="*/ 16229 h 206"/>
                <a:gd name="T16" fmla="*/ 80963 w 45"/>
                <a:gd name="T17" fmla="*/ 355246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8" name="Freeform 89"/>
            <p:cNvSpPr/>
            <p:nvPr/>
          </p:nvSpPr>
          <p:spPr bwMode="auto">
            <a:xfrm>
              <a:off x="3349625" y="71437"/>
              <a:ext cx="741363" cy="858838"/>
            </a:xfrm>
            <a:custGeom>
              <a:avLst/>
              <a:gdLst>
                <a:gd name="T0" fmla="*/ 521299 w 411"/>
                <a:gd name="T1" fmla="*/ 607515 h 475"/>
                <a:gd name="T2" fmla="*/ 707091 w 411"/>
                <a:gd name="T3" fmla="*/ 576778 h 475"/>
                <a:gd name="T4" fmla="*/ 492438 w 411"/>
                <a:gd name="T5" fmla="*/ 414050 h 475"/>
                <a:gd name="T6" fmla="*/ 652977 w 411"/>
                <a:gd name="T7" fmla="*/ 367040 h 475"/>
                <a:gd name="T8" fmla="*/ 467185 w 411"/>
                <a:gd name="T9" fmla="*/ 240475 h 475"/>
                <a:gd name="T10" fmla="*/ 542945 w 411"/>
                <a:gd name="T11" fmla="*/ 207929 h 475"/>
                <a:gd name="T12" fmla="*/ 373387 w 411"/>
                <a:gd name="T13" fmla="*/ 0 h 475"/>
                <a:gd name="T14" fmla="*/ 178576 w 411"/>
                <a:gd name="T15" fmla="*/ 204313 h 475"/>
                <a:gd name="T16" fmla="*/ 274178 w 411"/>
                <a:gd name="T17" fmla="*/ 242283 h 475"/>
                <a:gd name="T18" fmla="*/ 88386 w 411"/>
                <a:gd name="T19" fmla="*/ 367040 h 475"/>
                <a:gd name="T20" fmla="*/ 248925 w 411"/>
                <a:gd name="T21" fmla="*/ 414050 h 475"/>
                <a:gd name="T22" fmla="*/ 36076 w 411"/>
                <a:gd name="T23" fmla="*/ 576778 h 475"/>
                <a:gd name="T24" fmla="*/ 220064 w 411"/>
                <a:gd name="T25" fmla="*/ 607515 h 475"/>
                <a:gd name="T26" fmla="*/ 0 w 411"/>
                <a:gd name="T27" fmla="*/ 793747 h 475"/>
                <a:gd name="T28" fmla="*/ 371583 w 411"/>
                <a:gd name="T29" fmla="*/ 858838 h 475"/>
                <a:gd name="T30" fmla="*/ 741363 w 411"/>
                <a:gd name="T31" fmla="*/ 793747 h 475"/>
                <a:gd name="T32" fmla="*/ 521299 w 411"/>
                <a:gd name="T33" fmla="*/ 607515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1" name="组合 120"/>
          <p:cNvGrpSpPr/>
          <p:nvPr/>
        </p:nvGrpSpPr>
        <p:grpSpPr bwMode="auto">
          <a:xfrm>
            <a:off x="4576763" y="2397125"/>
            <a:ext cx="6543675" cy="1547813"/>
            <a:chOff x="0" y="0"/>
            <a:chExt cx="6544864" cy="1548167"/>
          </a:xfrm>
        </p:grpSpPr>
        <p:grpSp>
          <p:nvGrpSpPr>
            <p:cNvPr id="39942" name="组合 55"/>
            <p:cNvGrpSpPr/>
            <p:nvPr/>
          </p:nvGrpSpPr>
          <p:grpSpPr bwMode="auto">
            <a:xfrm>
              <a:off x="0" y="0"/>
              <a:ext cx="6544864" cy="1548167"/>
              <a:chOff x="0" y="0"/>
              <a:chExt cx="6962996" cy="1647075"/>
            </a:xfrm>
          </p:grpSpPr>
          <p:sp>
            <p:nvSpPr>
              <p:cNvPr id="39947" name="矩形 3"/>
              <p:cNvSpPr/>
              <p:nvPr/>
            </p:nvSpPr>
            <p:spPr bwMode="auto">
              <a:xfrm>
                <a:off x="0" y="0"/>
                <a:ext cx="6657271" cy="1247861"/>
              </a:xfrm>
              <a:custGeom>
                <a:avLst/>
                <a:gdLst>
                  <a:gd name="T0" fmla="*/ 0 w 6657271"/>
                  <a:gd name="T1" fmla="*/ 0 h 1247861"/>
                  <a:gd name="T2" fmla="*/ 6393111 w 6657271"/>
                  <a:gd name="T3" fmla="*/ 386080 h 1247861"/>
                  <a:gd name="T4" fmla="*/ 6657271 w 6657271"/>
                  <a:gd name="T5" fmla="*/ 1247861 h 1247861"/>
                  <a:gd name="T6" fmla="*/ 213360 w 6657271"/>
                  <a:gd name="T7" fmla="*/ 1247861 h 1247861"/>
                  <a:gd name="T8" fmla="*/ 0 w 6657271"/>
                  <a:gd name="T9" fmla="*/ 0 h 12478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57271" h="1247861">
                    <a:moveTo>
                      <a:pt x="0" y="0"/>
                    </a:moveTo>
                    <a:lnTo>
                      <a:pt x="6393111" y="386080"/>
                    </a:lnTo>
                    <a:lnTo>
                      <a:pt x="6657271" y="1247861"/>
                    </a:lnTo>
                    <a:lnTo>
                      <a:pt x="213360" y="124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4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948" name="矩形 3"/>
              <p:cNvSpPr/>
              <p:nvPr/>
            </p:nvSpPr>
            <p:spPr bwMode="auto">
              <a:xfrm>
                <a:off x="539405" y="968174"/>
                <a:ext cx="6423591" cy="678901"/>
              </a:xfrm>
              <a:custGeom>
                <a:avLst/>
                <a:gdLst>
                  <a:gd name="T0" fmla="*/ 0 w 6423591"/>
                  <a:gd name="T1" fmla="*/ 121920 h 678901"/>
                  <a:gd name="T2" fmla="*/ 6301671 w 6423591"/>
                  <a:gd name="T3" fmla="*/ 0 h 678901"/>
                  <a:gd name="T4" fmla="*/ 6423591 w 6423591"/>
                  <a:gd name="T5" fmla="*/ 678901 h 678901"/>
                  <a:gd name="T6" fmla="*/ 30480 w 6423591"/>
                  <a:gd name="T7" fmla="*/ 617941 h 678901"/>
                  <a:gd name="T8" fmla="*/ 0 w 6423591"/>
                  <a:gd name="T9" fmla="*/ 121920 h 6789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23591" h="678901">
                    <a:moveTo>
                      <a:pt x="0" y="121920"/>
                    </a:moveTo>
                    <a:lnTo>
                      <a:pt x="6301671" y="0"/>
                    </a:lnTo>
                    <a:lnTo>
                      <a:pt x="6423591" y="678901"/>
                    </a:lnTo>
                    <a:lnTo>
                      <a:pt x="30480" y="617941"/>
                    </a:lnTo>
                    <a:lnTo>
                      <a:pt x="0" y="1219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39943" name="组合 116"/>
            <p:cNvGrpSpPr/>
            <p:nvPr/>
          </p:nvGrpSpPr>
          <p:grpSpPr bwMode="auto">
            <a:xfrm>
              <a:off x="866574" y="322053"/>
              <a:ext cx="4159800" cy="584775"/>
              <a:chOff x="0" y="0"/>
              <a:chExt cx="4159800" cy="584775"/>
            </a:xfrm>
          </p:grpSpPr>
          <p:sp>
            <p:nvSpPr>
              <p:cNvPr id="39945" name="文本框 11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834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6" name="文本框 115"/>
              <p:cNvSpPr txBox="1">
                <a:spLocks noChangeArrowheads="1"/>
              </p:cNvSpPr>
              <p:nvPr/>
            </p:nvSpPr>
            <p:spPr bwMode="auto">
              <a:xfrm>
                <a:off x="641851" y="33781"/>
                <a:ext cx="3517949" cy="52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总结收获</a:t>
                </a:r>
              </a:p>
            </p:txBody>
          </p:sp>
        </p:grpSp>
        <p:sp>
          <p:nvSpPr>
            <p:cNvPr id="39944" name="文本框 119"/>
            <p:cNvSpPr txBox="1">
              <a:spLocks noChangeArrowheads="1"/>
            </p:cNvSpPr>
            <p:nvPr/>
          </p:nvSpPr>
          <p:spPr bwMode="auto">
            <a:xfrm>
              <a:off x="2334049" y="1002020"/>
              <a:ext cx="35179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45"/>
          <p:cNvGrpSpPr/>
          <p:nvPr/>
        </p:nvGrpSpPr>
        <p:grpSpPr bwMode="auto">
          <a:xfrm>
            <a:off x="0" y="292100"/>
            <a:ext cx="12190413" cy="549275"/>
            <a:chOff x="0" y="0"/>
            <a:chExt cx="12190828" cy="548640"/>
          </a:xfrm>
        </p:grpSpPr>
        <p:sp>
          <p:nvSpPr>
            <p:cNvPr id="40997" name="矩形 42"/>
            <p:cNvSpPr/>
            <p:nvPr/>
          </p:nvSpPr>
          <p:spPr bwMode="auto">
            <a:xfrm>
              <a:off x="0" y="0"/>
              <a:ext cx="3118104" cy="548640"/>
            </a:xfrm>
            <a:custGeom>
              <a:avLst/>
              <a:gdLst>
                <a:gd name="T0" fmla="*/ 0 w 3118104"/>
                <a:gd name="T1" fmla="*/ 9144 h 548640"/>
                <a:gd name="T2" fmla="*/ 2679192 w 3118104"/>
                <a:gd name="T3" fmla="*/ 0 h 548640"/>
                <a:gd name="T4" fmla="*/ 3118104 w 3118104"/>
                <a:gd name="T5" fmla="*/ 548640 h 548640"/>
                <a:gd name="T6" fmla="*/ 0 w 3118104"/>
                <a:gd name="T7" fmla="*/ 548640 h 548640"/>
                <a:gd name="T8" fmla="*/ 0 w 3118104"/>
                <a:gd name="T9" fmla="*/ 9144 h 548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8104" h="548640">
                  <a:moveTo>
                    <a:pt x="0" y="9144"/>
                  </a:moveTo>
                  <a:lnTo>
                    <a:pt x="2679192" y="0"/>
                  </a:lnTo>
                  <a:lnTo>
                    <a:pt x="3118104" y="548640"/>
                  </a:lnTo>
                  <a:lnTo>
                    <a:pt x="0" y="54864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0998" name="直接连接符 44"/>
            <p:cNvCxnSpPr>
              <a:cxnSpLocks noChangeShapeType="1"/>
            </p:cNvCxnSpPr>
            <p:nvPr/>
          </p:nvCxnSpPr>
          <p:spPr bwMode="auto">
            <a:xfrm>
              <a:off x="3108960" y="539496"/>
              <a:ext cx="9081868" cy="0"/>
            </a:xfrm>
            <a:prstGeom prst="line">
              <a:avLst/>
            </a:prstGeom>
            <a:noFill/>
            <a:ln w="3175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0963" name="文本框 47"/>
          <p:cNvSpPr txBox="1">
            <a:spLocks noChangeArrowheads="1"/>
          </p:cNvSpPr>
          <p:nvPr/>
        </p:nvSpPr>
        <p:spPr bwMode="auto">
          <a:xfrm>
            <a:off x="292100" y="366713"/>
            <a:ext cx="23590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总结收获</a:t>
            </a:r>
          </a:p>
        </p:txBody>
      </p:sp>
      <p:grpSp>
        <p:nvGrpSpPr>
          <p:cNvPr id="40966" name="Group 9"/>
          <p:cNvGrpSpPr/>
          <p:nvPr/>
        </p:nvGrpSpPr>
        <p:grpSpPr bwMode="auto">
          <a:xfrm>
            <a:off x="1119188" y="1803400"/>
            <a:ext cx="2189162" cy="2873375"/>
            <a:chOff x="0" y="0"/>
            <a:chExt cx="1645276" cy="2159949"/>
          </a:xfrm>
        </p:grpSpPr>
        <p:sp>
          <p:nvSpPr>
            <p:cNvPr id="40995" name="Rounded Rectangle 2"/>
            <p:cNvSpPr>
              <a:spLocks noChangeArrowheads="1"/>
            </p:cNvSpPr>
            <p:nvPr/>
          </p:nvSpPr>
          <p:spPr bwMode="auto">
            <a:xfrm>
              <a:off x="0" y="0"/>
              <a:ext cx="1645276" cy="2159949"/>
            </a:xfrm>
            <a:prstGeom prst="roundRect">
              <a:avLst>
                <a:gd name="adj" fmla="val 4218"/>
              </a:avLst>
            </a:prstGeom>
            <a:noFill/>
            <a:ln w="25400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1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96" name="Rounded Rectangle 3"/>
            <p:cNvSpPr>
              <a:spLocks noChangeArrowheads="1"/>
            </p:cNvSpPr>
            <p:nvPr/>
          </p:nvSpPr>
          <p:spPr bwMode="auto">
            <a:xfrm>
              <a:off x="210570" y="1701481"/>
              <a:ext cx="1224136" cy="288032"/>
            </a:xfrm>
            <a:prstGeom prst="roundRect">
              <a:avLst>
                <a:gd name="adj" fmla="val 16667"/>
              </a:avLst>
            </a:prstGeom>
            <a:solidFill>
              <a:srgbClr val="F8D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</a:t>
              </a:r>
            </a:p>
          </p:txBody>
        </p:sp>
      </p:grpSp>
      <p:grpSp>
        <p:nvGrpSpPr>
          <p:cNvPr id="40969" name="Group 21"/>
          <p:cNvGrpSpPr/>
          <p:nvPr/>
        </p:nvGrpSpPr>
        <p:grpSpPr bwMode="auto">
          <a:xfrm>
            <a:off x="3705225" y="1803400"/>
            <a:ext cx="2190750" cy="2873375"/>
            <a:chOff x="0" y="0"/>
            <a:chExt cx="1645276" cy="2159949"/>
          </a:xfrm>
        </p:grpSpPr>
        <p:sp>
          <p:nvSpPr>
            <p:cNvPr id="40993" name="Rounded Rectangle 22"/>
            <p:cNvSpPr>
              <a:spLocks noChangeArrowheads="1"/>
            </p:cNvSpPr>
            <p:nvPr/>
          </p:nvSpPr>
          <p:spPr bwMode="auto">
            <a:xfrm>
              <a:off x="0" y="0"/>
              <a:ext cx="1645276" cy="2159949"/>
            </a:xfrm>
            <a:prstGeom prst="roundRect">
              <a:avLst>
                <a:gd name="adj" fmla="val 4218"/>
              </a:avLst>
            </a:prstGeom>
            <a:noFill/>
            <a:ln w="25400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1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94" name="Rounded Rectangle 25"/>
            <p:cNvSpPr>
              <a:spLocks noChangeArrowheads="1"/>
            </p:cNvSpPr>
            <p:nvPr/>
          </p:nvSpPr>
          <p:spPr bwMode="auto">
            <a:xfrm>
              <a:off x="210570" y="1701481"/>
              <a:ext cx="1224136" cy="288032"/>
            </a:xfrm>
            <a:prstGeom prst="roundRect">
              <a:avLst>
                <a:gd name="adj" fmla="val 16667"/>
              </a:avLst>
            </a:prstGeom>
            <a:solidFill>
              <a:srgbClr val="F47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团结创新</a:t>
              </a:r>
            </a:p>
          </p:txBody>
        </p:sp>
      </p:grpSp>
      <p:grpSp>
        <p:nvGrpSpPr>
          <p:cNvPr id="40972" name="Group 28"/>
          <p:cNvGrpSpPr/>
          <p:nvPr/>
        </p:nvGrpSpPr>
        <p:grpSpPr bwMode="auto">
          <a:xfrm>
            <a:off x="6292850" y="1803400"/>
            <a:ext cx="2189163" cy="2873375"/>
            <a:chOff x="0" y="0"/>
            <a:chExt cx="1645276" cy="2159949"/>
          </a:xfrm>
        </p:grpSpPr>
        <p:sp>
          <p:nvSpPr>
            <p:cNvPr id="40991" name="Rounded Rectangle 29"/>
            <p:cNvSpPr>
              <a:spLocks noChangeArrowheads="1"/>
            </p:cNvSpPr>
            <p:nvPr/>
          </p:nvSpPr>
          <p:spPr bwMode="auto">
            <a:xfrm>
              <a:off x="0" y="0"/>
              <a:ext cx="1645276" cy="2159949"/>
            </a:xfrm>
            <a:prstGeom prst="roundRect">
              <a:avLst>
                <a:gd name="adj" fmla="val 4218"/>
              </a:avLst>
            </a:prstGeom>
            <a:noFill/>
            <a:ln w="25400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1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92" name="Rounded Rectangle 32"/>
            <p:cNvSpPr>
              <a:spLocks noChangeArrowheads="1"/>
            </p:cNvSpPr>
            <p:nvPr/>
          </p:nvSpPr>
          <p:spPr bwMode="auto">
            <a:xfrm>
              <a:off x="210570" y="1701481"/>
              <a:ext cx="1224136" cy="288032"/>
            </a:xfrm>
            <a:prstGeom prst="roundRect">
              <a:avLst>
                <a:gd name="adj" fmla="val 16667"/>
              </a:avLst>
            </a:prstGeom>
            <a:solidFill>
              <a:srgbClr val="84C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细心</a:t>
              </a:r>
            </a:p>
          </p:txBody>
        </p:sp>
      </p:grpSp>
      <p:grpSp>
        <p:nvGrpSpPr>
          <p:cNvPr id="40975" name="Group 35"/>
          <p:cNvGrpSpPr/>
          <p:nvPr/>
        </p:nvGrpSpPr>
        <p:grpSpPr bwMode="auto">
          <a:xfrm>
            <a:off x="8880475" y="1803400"/>
            <a:ext cx="2189163" cy="2873375"/>
            <a:chOff x="0" y="0"/>
            <a:chExt cx="1645276" cy="2159949"/>
          </a:xfrm>
        </p:grpSpPr>
        <p:sp>
          <p:nvSpPr>
            <p:cNvPr id="40989" name="Rounded Rectangle 36"/>
            <p:cNvSpPr>
              <a:spLocks noChangeArrowheads="1"/>
            </p:cNvSpPr>
            <p:nvPr/>
          </p:nvSpPr>
          <p:spPr bwMode="auto">
            <a:xfrm>
              <a:off x="0" y="0"/>
              <a:ext cx="1645276" cy="2159949"/>
            </a:xfrm>
            <a:prstGeom prst="roundRect">
              <a:avLst>
                <a:gd name="adj" fmla="val 4218"/>
              </a:avLst>
            </a:prstGeom>
            <a:noFill/>
            <a:ln w="25400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1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90" name="Rounded Rectangle 39"/>
            <p:cNvSpPr>
              <a:spLocks noChangeArrowheads="1"/>
            </p:cNvSpPr>
            <p:nvPr/>
          </p:nvSpPr>
          <p:spPr bwMode="auto">
            <a:xfrm>
              <a:off x="210570" y="1701481"/>
              <a:ext cx="1224136" cy="288032"/>
            </a:xfrm>
            <a:prstGeom prst="roundRect">
              <a:avLst>
                <a:gd name="adj" fmla="val 16667"/>
              </a:avLst>
            </a:prstGeom>
            <a:solidFill>
              <a:srgbClr val="7CC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defTabSz="121729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交际</a:t>
              </a:r>
            </a:p>
          </p:txBody>
        </p:sp>
      </p:grpSp>
      <p:grpSp>
        <p:nvGrpSpPr>
          <p:cNvPr id="2" name="组合 64"/>
          <p:cNvGrpSpPr/>
          <p:nvPr/>
        </p:nvGrpSpPr>
        <p:grpSpPr bwMode="auto">
          <a:xfrm>
            <a:off x="1398588" y="2181225"/>
            <a:ext cx="1747837" cy="1577975"/>
            <a:chOff x="0" y="0"/>
            <a:chExt cx="1747731" cy="1577702"/>
          </a:xfrm>
        </p:grpSpPr>
        <p:sp>
          <p:nvSpPr>
            <p:cNvPr id="40985" name="Content Placeholder 2"/>
            <p:cNvSpPr txBox="1">
              <a:spLocks noChangeArrowheads="1"/>
            </p:cNvSpPr>
            <p:nvPr/>
          </p:nvSpPr>
          <p:spPr bwMode="auto">
            <a:xfrm>
              <a:off x="0" y="615541"/>
              <a:ext cx="1747731" cy="96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任何事情开始前一定要有充足的准备，要有</a:t>
              </a:r>
              <a:r>
                <a: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</a:p>
          </p:txBody>
        </p:sp>
        <p:grpSp>
          <p:nvGrpSpPr>
            <p:cNvPr id="40986" name="组合 66"/>
            <p:cNvGrpSpPr/>
            <p:nvPr/>
          </p:nvGrpSpPr>
          <p:grpSpPr bwMode="auto">
            <a:xfrm>
              <a:off x="556362" y="0"/>
              <a:ext cx="513773" cy="511278"/>
              <a:chOff x="0" y="0"/>
              <a:chExt cx="513773" cy="511278"/>
            </a:xfrm>
          </p:grpSpPr>
          <p:sp>
            <p:nvSpPr>
              <p:cNvPr id="40987" name="椭圆 67"/>
              <p:cNvSpPr>
                <a:spLocks noChangeArrowheads="1"/>
              </p:cNvSpPr>
              <p:nvPr/>
            </p:nvSpPr>
            <p:spPr bwMode="auto">
              <a:xfrm>
                <a:off x="2495" y="0"/>
                <a:ext cx="511278" cy="511278"/>
              </a:xfrm>
              <a:prstGeom prst="ellipse">
                <a:avLst/>
              </a:prstGeom>
              <a:solidFill>
                <a:srgbClr val="F8D3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988" name="文本框 68"/>
              <p:cNvSpPr txBox="1">
                <a:spLocks noChangeArrowheads="1"/>
              </p:cNvSpPr>
              <p:nvPr/>
            </p:nvSpPr>
            <p:spPr bwMode="auto">
              <a:xfrm>
                <a:off x="0" y="55584"/>
                <a:ext cx="51377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970" name="组合 69"/>
          <p:cNvGrpSpPr/>
          <p:nvPr/>
        </p:nvGrpSpPr>
        <p:grpSpPr bwMode="auto">
          <a:xfrm>
            <a:off x="3983038" y="2181225"/>
            <a:ext cx="1747837" cy="1577975"/>
            <a:chOff x="0" y="0"/>
            <a:chExt cx="1747731" cy="1577702"/>
          </a:xfrm>
        </p:grpSpPr>
        <p:sp>
          <p:nvSpPr>
            <p:cNvPr id="40981" name="Content Placeholder 2"/>
            <p:cNvSpPr txBox="1">
              <a:spLocks noChangeArrowheads="1"/>
            </p:cNvSpPr>
            <p:nvPr/>
          </p:nvSpPr>
          <p:spPr bwMode="auto">
            <a:xfrm>
              <a:off x="0" y="615541"/>
              <a:ext cx="1747731" cy="96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一个团队不管多少人内部的团结和创新是很重要的呀</a:t>
              </a:r>
            </a:p>
          </p:txBody>
        </p:sp>
        <p:grpSp>
          <p:nvGrpSpPr>
            <p:cNvPr id="40982" name="组合 71"/>
            <p:cNvGrpSpPr/>
            <p:nvPr/>
          </p:nvGrpSpPr>
          <p:grpSpPr bwMode="auto">
            <a:xfrm>
              <a:off x="556362" y="0"/>
              <a:ext cx="513773" cy="511278"/>
              <a:chOff x="0" y="0"/>
              <a:chExt cx="513773" cy="511278"/>
            </a:xfrm>
          </p:grpSpPr>
          <p:sp>
            <p:nvSpPr>
              <p:cNvPr id="40983" name="椭圆 72"/>
              <p:cNvSpPr>
                <a:spLocks noChangeArrowheads="1"/>
              </p:cNvSpPr>
              <p:nvPr/>
            </p:nvSpPr>
            <p:spPr bwMode="auto">
              <a:xfrm>
                <a:off x="2495" y="0"/>
                <a:ext cx="511278" cy="511278"/>
              </a:xfrm>
              <a:prstGeom prst="ellipse">
                <a:avLst/>
              </a:prstGeom>
              <a:solidFill>
                <a:srgbClr val="F47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984" name="文本框 73"/>
              <p:cNvSpPr txBox="1">
                <a:spLocks noChangeArrowheads="1"/>
              </p:cNvSpPr>
              <p:nvPr/>
            </p:nvSpPr>
            <p:spPr bwMode="auto">
              <a:xfrm>
                <a:off x="0" y="55584"/>
                <a:ext cx="51377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971" name="组合 74"/>
          <p:cNvGrpSpPr/>
          <p:nvPr/>
        </p:nvGrpSpPr>
        <p:grpSpPr bwMode="auto">
          <a:xfrm>
            <a:off x="6564313" y="2181225"/>
            <a:ext cx="1747837" cy="1577975"/>
            <a:chOff x="0" y="0"/>
            <a:chExt cx="1747731" cy="1577702"/>
          </a:xfrm>
        </p:grpSpPr>
        <p:sp>
          <p:nvSpPr>
            <p:cNvPr id="40977" name="Content Placeholder 2"/>
            <p:cNvSpPr txBox="1">
              <a:spLocks noChangeArrowheads="1"/>
            </p:cNvSpPr>
            <p:nvPr/>
          </p:nvSpPr>
          <p:spPr bwMode="auto">
            <a:xfrm>
              <a:off x="0" y="615541"/>
              <a:ext cx="1747731" cy="96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在这种与利益相关的合同或者文件签订时，一定要逐字逐句的斟酌</a:t>
              </a:r>
            </a:p>
          </p:txBody>
        </p:sp>
        <p:grpSp>
          <p:nvGrpSpPr>
            <p:cNvPr id="3" name="组合 76"/>
            <p:cNvGrpSpPr/>
            <p:nvPr/>
          </p:nvGrpSpPr>
          <p:grpSpPr bwMode="auto">
            <a:xfrm>
              <a:off x="556362" y="0"/>
              <a:ext cx="513773" cy="511278"/>
              <a:chOff x="0" y="0"/>
              <a:chExt cx="513773" cy="511278"/>
            </a:xfrm>
          </p:grpSpPr>
          <p:sp>
            <p:nvSpPr>
              <p:cNvPr id="40979" name="椭圆 77"/>
              <p:cNvSpPr>
                <a:spLocks noChangeArrowheads="1"/>
              </p:cNvSpPr>
              <p:nvPr/>
            </p:nvSpPr>
            <p:spPr bwMode="auto">
              <a:xfrm>
                <a:off x="2495" y="0"/>
                <a:ext cx="511278" cy="511278"/>
              </a:xfrm>
              <a:prstGeom prst="ellipse">
                <a:avLst/>
              </a:prstGeom>
              <a:solidFill>
                <a:srgbClr val="84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980" name="文本框 78"/>
              <p:cNvSpPr txBox="1">
                <a:spLocks noChangeArrowheads="1"/>
              </p:cNvSpPr>
              <p:nvPr/>
            </p:nvSpPr>
            <p:spPr bwMode="auto">
              <a:xfrm>
                <a:off x="0" y="55584"/>
                <a:ext cx="51377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79"/>
          <p:cNvGrpSpPr/>
          <p:nvPr/>
        </p:nvGrpSpPr>
        <p:grpSpPr bwMode="auto">
          <a:xfrm>
            <a:off x="9148763" y="2181225"/>
            <a:ext cx="1747837" cy="1577975"/>
            <a:chOff x="0" y="0"/>
            <a:chExt cx="1747731" cy="1577702"/>
          </a:xfrm>
        </p:grpSpPr>
        <p:sp>
          <p:nvSpPr>
            <p:cNvPr id="40973" name="Content Placeholder 2"/>
            <p:cNvSpPr txBox="1">
              <a:spLocks noChangeArrowheads="1"/>
            </p:cNvSpPr>
            <p:nvPr/>
          </p:nvSpPr>
          <p:spPr bwMode="auto">
            <a:xfrm>
              <a:off x="0" y="615541"/>
              <a:ext cx="1747731" cy="96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进入社会前，一定要学会怎么与各色的人打交道，这也是一种能力</a:t>
              </a:r>
            </a:p>
          </p:txBody>
        </p:sp>
        <p:grpSp>
          <p:nvGrpSpPr>
            <p:cNvPr id="40974" name="组合 81"/>
            <p:cNvGrpSpPr/>
            <p:nvPr/>
          </p:nvGrpSpPr>
          <p:grpSpPr bwMode="auto">
            <a:xfrm>
              <a:off x="556362" y="0"/>
              <a:ext cx="513773" cy="511278"/>
              <a:chOff x="0" y="0"/>
              <a:chExt cx="513773" cy="511278"/>
            </a:xfrm>
          </p:grpSpPr>
          <p:sp>
            <p:nvSpPr>
              <p:cNvPr id="5" name="椭圆 82"/>
              <p:cNvSpPr>
                <a:spLocks noChangeArrowheads="1"/>
              </p:cNvSpPr>
              <p:nvPr/>
            </p:nvSpPr>
            <p:spPr bwMode="auto">
              <a:xfrm>
                <a:off x="2495" y="0"/>
                <a:ext cx="511278" cy="511278"/>
              </a:xfrm>
              <a:prstGeom prst="ellipse">
                <a:avLst/>
              </a:prstGeom>
              <a:solidFill>
                <a:srgbClr val="7CC8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976" name="文本框 83"/>
              <p:cNvSpPr txBox="1">
                <a:spLocks noChangeArrowheads="1"/>
              </p:cNvSpPr>
              <p:nvPr/>
            </p:nvSpPr>
            <p:spPr bwMode="auto">
              <a:xfrm>
                <a:off x="0" y="55584"/>
                <a:ext cx="51377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4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4"/>
          <p:cNvGrpSpPr/>
          <p:nvPr/>
        </p:nvGrpSpPr>
        <p:grpSpPr bwMode="auto">
          <a:xfrm>
            <a:off x="3965575" y="5135563"/>
            <a:ext cx="3594100" cy="1730375"/>
            <a:chOff x="0" y="0"/>
            <a:chExt cx="3594101" cy="1730375"/>
          </a:xfrm>
        </p:grpSpPr>
        <p:sp>
          <p:nvSpPr>
            <p:cNvPr id="46147" name="Freeform 59"/>
            <p:cNvSpPr/>
            <p:nvPr/>
          </p:nvSpPr>
          <p:spPr bwMode="auto">
            <a:xfrm>
              <a:off x="2824163" y="520700"/>
              <a:ext cx="769938" cy="885825"/>
            </a:xfrm>
            <a:custGeom>
              <a:avLst/>
              <a:gdLst>
                <a:gd name="T0" fmla="*/ 769938 w 485"/>
                <a:gd name="T1" fmla="*/ 806450 h 558"/>
                <a:gd name="T2" fmla="*/ 428625 w 485"/>
                <a:gd name="T3" fmla="*/ 0 h 558"/>
                <a:gd name="T4" fmla="*/ 0 w 485"/>
                <a:gd name="T5" fmla="*/ 671513 h 558"/>
                <a:gd name="T6" fmla="*/ 763588 w 485"/>
                <a:gd name="T7" fmla="*/ 885825 h 558"/>
                <a:gd name="T8" fmla="*/ 769938 w 485"/>
                <a:gd name="T9" fmla="*/ 806450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" h="558">
                  <a:moveTo>
                    <a:pt x="485" y="508"/>
                  </a:moveTo>
                  <a:lnTo>
                    <a:pt x="270" y="0"/>
                  </a:lnTo>
                  <a:lnTo>
                    <a:pt x="0" y="423"/>
                  </a:lnTo>
                  <a:lnTo>
                    <a:pt x="481" y="558"/>
                  </a:lnTo>
                  <a:lnTo>
                    <a:pt x="485" y="508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8" name="Freeform 60"/>
            <p:cNvSpPr/>
            <p:nvPr/>
          </p:nvSpPr>
          <p:spPr bwMode="auto">
            <a:xfrm>
              <a:off x="0" y="11112"/>
              <a:ext cx="1447800" cy="1674813"/>
            </a:xfrm>
            <a:custGeom>
              <a:avLst/>
              <a:gdLst>
                <a:gd name="T0" fmla="*/ 0 w 912"/>
                <a:gd name="T1" fmla="*/ 1674813 h 1055"/>
                <a:gd name="T2" fmla="*/ 642938 w 912"/>
                <a:gd name="T3" fmla="*/ 0 h 1055"/>
                <a:gd name="T4" fmla="*/ 1447800 w 912"/>
                <a:gd name="T5" fmla="*/ 1096963 h 1055"/>
                <a:gd name="T6" fmla="*/ 0 w 912"/>
                <a:gd name="T7" fmla="*/ 1674813 h 10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2" h="1055">
                  <a:moveTo>
                    <a:pt x="0" y="1055"/>
                  </a:moveTo>
                  <a:lnTo>
                    <a:pt x="405" y="0"/>
                  </a:lnTo>
                  <a:lnTo>
                    <a:pt x="912" y="691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9" name="Freeform 61"/>
            <p:cNvSpPr/>
            <p:nvPr/>
          </p:nvSpPr>
          <p:spPr bwMode="auto">
            <a:xfrm>
              <a:off x="898525" y="301625"/>
              <a:ext cx="1763713" cy="1428750"/>
            </a:xfrm>
            <a:custGeom>
              <a:avLst/>
              <a:gdLst>
                <a:gd name="T0" fmla="*/ 0 w 1111"/>
                <a:gd name="T1" fmla="*/ 1403350 h 900"/>
                <a:gd name="T2" fmla="*/ 868363 w 1111"/>
                <a:gd name="T3" fmla="*/ 0 h 900"/>
                <a:gd name="T4" fmla="*/ 1763713 w 1111"/>
                <a:gd name="T5" fmla="*/ 1428750 h 900"/>
                <a:gd name="T6" fmla="*/ 0 w 1111"/>
                <a:gd name="T7" fmla="*/ 1403350 h 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1" h="900">
                  <a:moveTo>
                    <a:pt x="0" y="884"/>
                  </a:moveTo>
                  <a:lnTo>
                    <a:pt x="547" y="0"/>
                  </a:lnTo>
                  <a:lnTo>
                    <a:pt x="1111" y="900"/>
                  </a:lnTo>
                  <a:lnTo>
                    <a:pt x="0" y="88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0" name="Freeform 62"/>
            <p:cNvSpPr/>
            <p:nvPr/>
          </p:nvSpPr>
          <p:spPr bwMode="auto">
            <a:xfrm>
              <a:off x="1920875" y="0"/>
              <a:ext cx="1628775" cy="1406525"/>
            </a:xfrm>
            <a:custGeom>
              <a:avLst/>
              <a:gdLst>
                <a:gd name="T0" fmla="*/ 0 w 1026"/>
                <a:gd name="T1" fmla="*/ 1384300 h 886"/>
                <a:gd name="T2" fmla="*/ 835025 w 1026"/>
                <a:gd name="T3" fmla="*/ 0 h 886"/>
                <a:gd name="T4" fmla="*/ 1628775 w 1026"/>
                <a:gd name="T5" fmla="*/ 1406525 h 886"/>
                <a:gd name="T6" fmla="*/ 0 w 1026"/>
                <a:gd name="T7" fmla="*/ 1384300 h 8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6" h="886">
                  <a:moveTo>
                    <a:pt x="0" y="872"/>
                  </a:moveTo>
                  <a:lnTo>
                    <a:pt x="526" y="0"/>
                  </a:lnTo>
                  <a:lnTo>
                    <a:pt x="1026" y="88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1" name="Freeform 63"/>
            <p:cNvSpPr/>
            <p:nvPr/>
          </p:nvSpPr>
          <p:spPr bwMode="auto">
            <a:xfrm>
              <a:off x="642938" y="11112"/>
              <a:ext cx="739775" cy="1447800"/>
            </a:xfrm>
            <a:custGeom>
              <a:avLst/>
              <a:gdLst>
                <a:gd name="T0" fmla="*/ 0 w 197"/>
                <a:gd name="T1" fmla="*/ 0 h 384"/>
                <a:gd name="T2" fmla="*/ 608343 w 197"/>
                <a:gd name="T3" fmla="*/ 1417638 h 384"/>
                <a:gd name="T4" fmla="*/ 739775 w 197"/>
                <a:gd name="T5" fmla="*/ 957659 h 384"/>
                <a:gd name="T6" fmla="*/ 0 w 197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384">
                  <a:moveTo>
                    <a:pt x="0" y="0"/>
                  </a:moveTo>
                  <a:cubicBezTo>
                    <a:pt x="0" y="0"/>
                    <a:pt x="161" y="368"/>
                    <a:pt x="162" y="376"/>
                  </a:cubicBezTo>
                  <a:cubicBezTo>
                    <a:pt x="164" y="384"/>
                    <a:pt x="197" y="254"/>
                    <a:pt x="197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2" name="Freeform 64"/>
            <p:cNvSpPr/>
            <p:nvPr/>
          </p:nvSpPr>
          <p:spPr bwMode="auto">
            <a:xfrm>
              <a:off x="1766888" y="301625"/>
              <a:ext cx="409575" cy="1017588"/>
            </a:xfrm>
            <a:custGeom>
              <a:avLst/>
              <a:gdLst>
                <a:gd name="T0" fmla="*/ 0 w 258"/>
                <a:gd name="T1" fmla="*/ 0 h 641"/>
                <a:gd name="T2" fmla="*/ 409575 w 258"/>
                <a:gd name="T3" fmla="*/ 644525 h 641"/>
                <a:gd name="T4" fmla="*/ 192088 w 258"/>
                <a:gd name="T5" fmla="*/ 1017588 h 641"/>
                <a:gd name="T6" fmla="*/ 0 w 258"/>
                <a:gd name="T7" fmla="*/ 0 h 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641">
                  <a:moveTo>
                    <a:pt x="0" y="0"/>
                  </a:moveTo>
                  <a:lnTo>
                    <a:pt x="258" y="406"/>
                  </a:lnTo>
                  <a:lnTo>
                    <a:pt x="121" y="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3" name="Freeform 65"/>
            <p:cNvSpPr/>
            <p:nvPr/>
          </p:nvSpPr>
          <p:spPr bwMode="auto">
            <a:xfrm>
              <a:off x="2755900" y="0"/>
              <a:ext cx="387350" cy="1003300"/>
            </a:xfrm>
            <a:custGeom>
              <a:avLst/>
              <a:gdLst>
                <a:gd name="T0" fmla="*/ 0 w 244"/>
                <a:gd name="T1" fmla="*/ 0 h 632"/>
                <a:gd name="T2" fmla="*/ 387350 w 244"/>
                <a:gd name="T3" fmla="*/ 685800 h 632"/>
                <a:gd name="T4" fmla="*/ 200025 w 244"/>
                <a:gd name="T5" fmla="*/ 1003300 h 632"/>
                <a:gd name="T6" fmla="*/ 0 w 244"/>
                <a:gd name="T7" fmla="*/ 0 h 6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" h="632">
                  <a:moveTo>
                    <a:pt x="0" y="0"/>
                  </a:moveTo>
                  <a:lnTo>
                    <a:pt x="244" y="432"/>
                  </a:lnTo>
                  <a:lnTo>
                    <a:pt x="126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4" name="Freeform 66"/>
            <p:cNvSpPr/>
            <p:nvPr/>
          </p:nvSpPr>
          <p:spPr bwMode="auto">
            <a:xfrm>
              <a:off x="3252788" y="520700"/>
              <a:ext cx="341313" cy="946150"/>
            </a:xfrm>
            <a:custGeom>
              <a:avLst/>
              <a:gdLst>
                <a:gd name="T0" fmla="*/ 341313 w 215"/>
                <a:gd name="T1" fmla="*/ 806450 h 596"/>
                <a:gd name="T2" fmla="*/ 0 w 215"/>
                <a:gd name="T3" fmla="*/ 0 h 596"/>
                <a:gd name="T4" fmla="*/ 112713 w 215"/>
                <a:gd name="T5" fmla="*/ 946150 h 596"/>
                <a:gd name="T6" fmla="*/ 334963 w 215"/>
                <a:gd name="T7" fmla="*/ 908050 h 596"/>
                <a:gd name="T8" fmla="*/ 341313 w 215"/>
                <a:gd name="T9" fmla="*/ 806450 h 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596">
                  <a:moveTo>
                    <a:pt x="215" y="508"/>
                  </a:moveTo>
                  <a:lnTo>
                    <a:pt x="0" y="0"/>
                  </a:lnTo>
                  <a:lnTo>
                    <a:pt x="71" y="596"/>
                  </a:lnTo>
                  <a:lnTo>
                    <a:pt x="211" y="572"/>
                  </a:lnTo>
                  <a:lnTo>
                    <a:pt x="215" y="508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5" name="Freeform 67"/>
            <p:cNvSpPr/>
            <p:nvPr/>
          </p:nvSpPr>
          <p:spPr bwMode="auto">
            <a:xfrm>
              <a:off x="481013" y="161925"/>
              <a:ext cx="431800" cy="320675"/>
            </a:xfrm>
            <a:custGeom>
              <a:avLst/>
              <a:gdLst>
                <a:gd name="T0" fmla="*/ 0 w 272"/>
                <a:gd name="T1" fmla="*/ 266700 h 202"/>
                <a:gd name="T2" fmla="*/ 123825 w 272"/>
                <a:gd name="T3" fmla="*/ 188913 h 202"/>
                <a:gd name="T4" fmla="*/ 214313 w 272"/>
                <a:gd name="T5" fmla="*/ 320675 h 202"/>
                <a:gd name="T6" fmla="*/ 244475 w 272"/>
                <a:gd name="T7" fmla="*/ 176213 h 202"/>
                <a:gd name="T8" fmla="*/ 360363 w 272"/>
                <a:gd name="T9" fmla="*/ 309563 h 202"/>
                <a:gd name="T10" fmla="*/ 330200 w 272"/>
                <a:gd name="T11" fmla="*/ 104775 h 202"/>
                <a:gd name="T12" fmla="*/ 431800 w 272"/>
                <a:gd name="T13" fmla="*/ 188913 h 202"/>
                <a:gd name="T14" fmla="*/ 280988 w 272"/>
                <a:gd name="T15" fmla="*/ 0 h 202"/>
                <a:gd name="T16" fmla="*/ 300038 w 272"/>
                <a:gd name="T17" fmla="*/ 134938 h 202"/>
                <a:gd name="T18" fmla="*/ 209550 w 272"/>
                <a:gd name="T19" fmla="*/ 85725 h 202"/>
                <a:gd name="T20" fmla="*/ 187325 w 272"/>
                <a:gd name="T21" fmla="*/ 184150 h 202"/>
                <a:gd name="T22" fmla="*/ 127000 w 272"/>
                <a:gd name="T23" fmla="*/ 71438 h 202"/>
                <a:gd name="T24" fmla="*/ 66675 w 272"/>
                <a:gd name="T25" fmla="*/ 165100 h 202"/>
                <a:gd name="T26" fmla="*/ 82550 w 272"/>
                <a:gd name="T27" fmla="*/ 44450 h 202"/>
                <a:gd name="T28" fmla="*/ 0 w 272"/>
                <a:gd name="T29" fmla="*/ 266700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02">
                  <a:moveTo>
                    <a:pt x="0" y="168"/>
                  </a:moveTo>
                  <a:lnTo>
                    <a:pt x="78" y="119"/>
                  </a:lnTo>
                  <a:lnTo>
                    <a:pt x="135" y="202"/>
                  </a:lnTo>
                  <a:lnTo>
                    <a:pt x="154" y="111"/>
                  </a:lnTo>
                  <a:lnTo>
                    <a:pt x="227" y="195"/>
                  </a:lnTo>
                  <a:lnTo>
                    <a:pt x="208" y="66"/>
                  </a:lnTo>
                  <a:lnTo>
                    <a:pt x="272" y="119"/>
                  </a:lnTo>
                  <a:lnTo>
                    <a:pt x="177" y="0"/>
                  </a:lnTo>
                  <a:lnTo>
                    <a:pt x="189" y="85"/>
                  </a:lnTo>
                  <a:lnTo>
                    <a:pt x="132" y="54"/>
                  </a:lnTo>
                  <a:lnTo>
                    <a:pt x="118" y="116"/>
                  </a:lnTo>
                  <a:lnTo>
                    <a:pt x="80" y="45"/>
                  </a:lnTo>
                  <a:lnTo>
                    <a:pt x="42" y="104"/>
                  </a:lnTo>
                  <a:lnTo>
                    <a:pt x="52" y="2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6" name="Freeform 68"/>
            <p:cNvSpPr/>
            <p:nvPr/>
          </p:nvSpPr>
          <p:spPr bwMode="auto">
            <a:xfrm>
              <a:off x="1593850" y="387350"/>
              <a:ext cx="360363" cy="339725"/>
            </a:xfrm>
            <a:custGeom>
              <a:avLst/>
              <a:gdLst>
                <a:gd name="T0" fmla="*/ 0 w 227"/>
                <a:gd name="T1" fmla="*/ 180975 h 214"/>
                <a:gd name="T2" fmla="*/ 74613 w 227"/>
                <a:gd name="T3" fmla="*/ 147638 h 214"/>
                <a:gd name="T4" fmla="*/ 74613 w 227"/>
                <a:gd name="T5" fmla="*/ 249238 h 214"/>
                <a:gd name="T6" fmla="*/ 173038 w 227"/>
                <a:gd name="T7" fmla="*/ 144463 h 214"/>
                <a:gd name="T8" fmla="*/ 180975 w 227"/>
                <a:gd name="T9" fmla="*/ 339725 h 214"/>
                <a:gd name="T10" fmla="*/ 222250 w 227"/>
                <a:gd name="T11" fmla="*/ 174625 h 214"/>
                <a:gd name="T12" fmla="*/ 312738 w 227"/>
                <a:gd name="T13" fmla="*/ 271463 h 214"/>
                <a:gd name="T14" fmla="*/ 277813 w 227"/>
                <a:gd name="T15" fmla="*/ 150813 h 214"/>
                <a:gd name="T16" fmla="*/ 360363 w 227"/>
                <a:gd name="T17" fmla="*/ 204788 h 214"/>
                <a:gd name="T18" fmla="*/ 252413 w 227"/>
                <a:gd name="T19" fmla="*/ 26988 h 214"/>
                <a:gd name="T20" fmla="*/ 301625 w 227"/>
                <a:gd name="T21" fmla="*/ 128588 h 214"/>
                <a:gd name="T22" fmla="*/ 233363 w 227"/>
                <a:gd name="T23" fmla="*/ 87313 h 214"/>
                <a:gd name="T24" fmla="*/ 233363 w 227"/>
                <a:gd name="T25" fmla="*/ 133350 h 214"/>
                <a:gd name="T26" fmla="*/ 192088 w 227"/>
                <a:gd name="T27" fmla="*/ 65088 h 214"/>
                <a:gd name="T28" fmla="*/ 131763 w 227"/>
                <a:gd name="T29" fmla="*/ 117475 h 214"/>
                <a:gd name="T30" fmla="*/ 115888 w 227"/>
                <a:gd name="T31" fmla="*/ 0 h 214"/>
                <a:gd name="T32" fmla="*/ 0 w 227"/>
                <a:gd name="T33" fmla="*/ 180975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214">
                  <a:moveTo>
                    <a:pt x="0" y="114"/>
                  </a:moveTo>
                  <a:lnTo>
                    <a:pt x="47" y="93"/>
                  </a:lnTo>
                  <a:lnTo>
                    <a:pt x="47" y="157"/>
                  </a:lnTo>
                  <a:lnTo>
                    <a:pt x="109" y="91"/>
                  </a:lnTo>
                  <a:lnTo>
                    <a:pt x="114" y="214"/>
                  </a:lnTo>
                  <a:lnTo>
                    <a:pt x="140" y="110"/>
                  </a:lnTo>
                  <a:lnTo>
                    <a:pt x="197" y="171"/>
                  </a:lnTo>
                  <a:lnTo>
                    <a:pt x="175" y="95"/>
                  </a:lnTo>
                  <a:lnTo>
                    <a:pt x="227" y="129"/>
                  </a:lnTo>
                  <a:lnTo>
                    <a:pt x="159" y="17"/>
                  </a:lnTo>
                  <a:lnTo>
                    <a:pt x="190" y="81"/>
                  </a:lnTo>
                  <a:lnTo>
                    <a:pt x="147" y="55"/>
                  </a:lnTo>
                  <a:lnTo>
                    <a:pt x="147" y="84"/>
                  </a:lnTo>
                  <a:lnTo>
                    <a:pt x="121" y="41"/>
                  </a:lnTo>
                  <a:lnTo>
                    <a:pt x="83" y="74"/>
                  </a:lnTo>
                  <a:lnTo>
                    <a:pt x="7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7" name="Freeform 69"/>
            <p:cNvSpPr/>
            <p:nvPr/>
          </p:nvSpPr>
          <p:spPr bwMode="auto">
            <a:xfrm>
              <a:off x="2541588" y="101600"/>
              <a:ext cx="458788" cy="381000"/>
            </a:xfrm>
            <a:custGeom>
              <a:avLst/>
              <a:gdLst>
                <a:gd name="T0" fmla="*/ 365125 w 289"/>
                <a:gd name="T1" fmla="*/ 173038 h 240"/>
                <a:gd name="T2" fmla="*/ 458788 w 289"/>
                <a:gd name="T3" fmla="*/ 331788 h 240"/>
                <a:gd name="T4" fmla="*/ 274638 w 289"/>
                <a:gd name="T5" fmla="*/ 211138 h 240"/>
                <a:gd name="T6" fmla="*/ 225425 w 289"/>
                <a:gd name="T7" fmla="*/ 381000 h 240"/>
                <a:gd name="T8" fmla="*/ 187325 w 289"/>
                <a:gd name="T9" fmla="*/ 211138 h 240"/>
                <a:gd name="T10" fmla="*/ 87313 w 289"/>
                <a:gd name="T11" fmla="*/ 339725 h 240"/>
                <a:gd name="T12" fmla="*/ 142875 w 289"/>
                <a:gd name="T13" fmla="*/ 85725 h 240"/>
                <a:gd name="T14" fmla="*/ 0 w 289"/>
                <a:gd name="T15" fmla="*/ 241300 h 240"/>
                <a:gd name="T16" fmla="*/ 146050 w 289"/>
                <a:gd name="T17" fmla="*/ 0 h 240"/>
                <a:gd name="T18" fmla="*/ 176213 w 289"/>
                <a:gd name="T19" fmla="*/ 98425 h 240"/>
                <a:gd name="T20" fmla="*/ 225425 w 289"/>
                <a:gd name="T21" fmla="*/ 82550 h 240"/>
                <a:gd name="T22" fmla="*/ 241300 w 289"/>
                <a:gd name="T23" fmla="*/ 236538 h 240"/>
                <a:gd name="T24" fmla="*/ 247650 w 289"/>
                <a:gd name="T25" fmla="*/ 82550 h 240"/>
                <a:gd name="T26" fmla="*/ 376238 w 289"/>
                <a:gd name="T27" fmla="*/ 219075 h 240"/>
                <a:gd name="T28" fmla="*/ 365125 w 289"/>
                <a:gd name="T29" fmla="*/ 173038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240">
                  <a:moveTo>
                    <a:pt x="230" y="109"/>
                  </a:moveTo>
                  <a:lnTo>
                    <a:pt x="289" y="209"/>
                  </a:lnTo>
                  <a:lnTo>
                    <a:pt x="173" y="133"/>
                  </a:lnTo>
                  <a:lnTo>
                    <a:pt x="142" y="240"/>
                  </a:lnTo>
                  <a:lnTo>
                    <a:pt x="118" y="133"/>
                  </a:lnTo>
                  <a:lnTo>
                    <a:pt x="55" y="214"/>
                  </a:lnTo>
                  <a:lnTo>
                    <a:pt x="90" y="54"/>
                  </a:lnTo>
                  <a:lnTo>
                    <a:pt x="0" y="152"/>
                  </a:lnTo>
                  <a:lnTo>
                    <a:pt x="92" y="0"/>
                  </a:lnTo>
                  <a:lnTo>
                    <a:pt x="111" y="62"/>
                  </a:lnTo>
                  <a:lnTo>
                    <a:pt x="142" y="52"/>
                  </a:lnTo>
                  <a:lnTo>
                    <a:pt x="152" y="149"/>
                  </a:lnTo>
                  <a:lnTo>
                    <a:pt x="156" y="52"/>
                  </a:lnTo>
                  <a:lnTo>
                    <a:pt x="237" y="138"/>
                  </a:lnTo>
                  <a:lnTo>
                    <a:pt x="230" y="109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8" name="Freeform 70"/>
            <p:cNvSpPr/>
            <p:nvPr/>
          </p:nvSpPr>
          <p:spPr bwMode="auto">
            <a:xfrm>
              <a:off x="3109913" y="622300"/>
              <a:ext cx="280988" cy="233363"/>
            </a:xfrm>
            <a:custGeom>
              <a:avLst/>
              <a:gdLst>
                <a:gd name="T0" fmla="*/ 74613 w 177"/>
                <a:gd name="T1" fmla="*/ 0 h 147"/>
                <a:gd name="T2" fmla="*/ 0 w 177"/>
                <a:gd name="T3" fmla="*/ 120650 h 147"/>
                <a:gd name="T4" fmla="*/ 90488 w 177"/>
                <a:gd name="T5" fmla="*/ 93663 h 147"/>
                <a:gd name="T6" fmla="*/ 112713 w 177"/>
                <a:gd name="T7" fmla="*/ 233363 h 147"/>
                <a:gd name="T8" fmla="*/ 165100 w 177"/>
                <a:gd name="T9" fmla="*/ 104775 h 147"/>
                <a:gd name="T10" fmla="*/ 280988 w 177"/>
                <a:gd name="T11" fmla="*/ 225425 h 147"/>
                <a:gd name="T12" fmla="*/ 206375 w 177"/>
                <a:gd name="T13" fmla="*/ 49213 h 147"/>
                <a:gd name="T14" fmla="*/ 195263 w 177"/>
                <a:gd name="T15" fmla="*/ 96838 h 147"/>
                <a:gd name="T16" fmla="*/ 150813 w 177"/>
                <a:gd name="T17" fmla="*/ 0 h 147"/>
                <a:gd name="T18" fmla="*/ 120650 w 177"/>
                <a:gd name="T19" fmla="*/ 79375 h 147"/>
                <a:gd name="T20" fmla="*/ 74613 w 177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7" h="147">
                  <a:moveTo>
                    <a:pt x="47" y="0"/>
                  </a:moveTo>
                  <a:lnTo>
                    <a:pt x="0" y="76"/>
                  </a:lnTo>
                  <a:lnTo>
                    <a:pt x="57" y="59"/>
                  </a:lnTo>
                  <a:lnTo>
                    <a:pt x="71" y="147"/>
                  </a:lnTo>
                  <a:lnTo>
                    <a:pt x="104" y="66"/>
                  </a:lnTo>
                  <a:lnTo>
                    <a:pt x="177" y="142"/>
                  </a:lnTo>
                  <a:lnTo>
                    <a:pt x="130" y="31"/>
                  </a:lnTo>
                  <a:lnTo>
                    <a:pt x="123" y="61"/>
                  </a:lnTo>
                  <a:lnTo>
                    <a:pt x="95" y="0"/>
                  </a:lnTo>
                  <a:lnTo>
                    <a:pt x="76" y="5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083" name="矩形 17"/>
          <p:cNvSpPr>
            <a:spLocks noChangeArrowheads="1"/>
          </p:cNvSpPr>
          <p:nvPr/>
        </p:nvSpPr>
        <p:spPr bwMode="auto">
          <a:xfrm>
            <a:off x="0" y="6343650"/>
            <a:ext cx="12192000" cy="514350"/>
          </a:xfrm>
          <a:prstGeom prst="rect">
            <a:avLst/>
          </a:prstGeom>
          <a:solidFill>
            <a:srgbClr val="ABD4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46084" name="组合 18"/>
          <p:cNvGrpSpPr/>
          <p:nvPr/>
        </p:nvGrpSpPr>
        <p:grpSpPr bwMode="auto">
          <a:xfrm>
            <a:off x="760413" y="5443538"/>
            <a:ext cx="3792537" cy="1123950"/>
            <a:chOff x="0" y="0"/>
            <a:chExt cx="4962526" cy="1471613"/>
          </a:xfrm>
        </p:grpSpPr>
        <p:sp>
          <p:nvSpPr>
            <p:cNvPr id="46127" name="Freeform 47"/>
            <p:cNvSpPr/>
            <p:nvPr/>
          </p:nvSpPr>
          <p:spPr bwMode="auto">
            <a:xfrm>
              <a:off x="390525" y="1016000"/>
              <a:ext cx="96838" cy="442913"/>
            </a:xfrm>
            <a:custGeom>
              <a:avLst/>
              <a:gdLst>
                <a:gd name="T0" fmla="*/ 96838 w 41"/>
                <a:gd name="T1" fmla="*/ 421596 h 187"/>
                <a:gd name="T2" fmla="*/ 49600 w 41"/>
                <a:gd name="T3" fmla="*/ 442913 h 187"/>
                <a:gd name="T4" fmla="*/ 49600 w 41"/>
                <a:gd name="T5" fmla="*/ 442913 h 187"/>
                <a:gd name="T6" fmla="*/ 0 w 41"/>
                <a:gd name="T7" fmla="*/ 421596 h 187"/>
                <a:gd name="T8" fmla="*/ 0 w 41"/>
                <a:gd name="T9" fmla="*/ 18948 h 187"/>
                <a:gd name="T10" fmla="*/ 49600 w 41"/>
                <a:gd name="T11" fmla="*/ 0 h 187"/>
                <a:gd name="T12" fmla="*/ 49600 w 41"/>
                <a:gd name="T13" fmla="*/ 0 h 187"/>
                <a:gd name="T14" fmla="*/ 96838 w 41"/>
                <a:gd name="T15" fmla="*/ 18948 h 187"/>
                <a:gd name="T16" fmla="*/ 96838 w 41"/>
                <a:gd name="T17" fmla="*/ 421596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8" name="Freeform 48"/>
            <p:cNvSpPr/>
            <p:nvPr/>
          </p:nvSpPr>
          <p:spPr bwMode="auto">
            <a:xfrm>
              <a:off x="0" y="223837"/>
              <a:ext cx="876300" cy="1014413"/>
            </a:xfrm>
            <a:custGeom>
              <a:avLst/>
              <a:gdLst>
                <a:gd name="T0" fmla="*/ 616481 w 371"/>
                <a:gd name="T1" fmla="*/ 718838 h 429"/>
                <a:gd name="T2" fmla="*/ 833784 w 371"/>
                <a:gd name="T3" fmla="*/ 681005 h 429"/>
                <a:gd name="T4" fmla="*/ 581051 w 371"/>
                <a:gd name="T5" fmla="*/ 489472 h 429"/>
                <a:gd name="T6" fmla="*/ 772372 w 371"/>
                <a:gd name="T7" fmla="*/ 435086 h 429"/>
                <a:gd name="T8" fmla="*/ 550345 w 371"/>
                <a:gd name="T9" fmla="*/ 283752 h 429"/>
                <a:gd name="T10" fmla="*/ 642463 w 371"/>
                <a:gd name="T11" fmla="*/ 245918 h 429"/>
                <a:gd name="T12" fmla="*/ 441693 w 371"/>
                <a:gd name="T13" fmla="*/ 0 h 429"/>
                <a:gd name="T14" fmla="*/ 210218 w 371"/>
                <a:gd name="T15" fmla="*/ 243554 h 429"/>
                <a:gd name="T16" fmla="*/ 323593 w 371"/>
                <a:gd name="T17" fmla="*/ 286116 h 429"/>
                <a:gd name="T18" fmla="*/ 103928 w 371"/>
                <a:gd name="T19" fmla="*/ 435086 h 429"/>
                <a:gd name="T20" fmla="*/ 295249 w 371"/>
                <a:gd name="T21" fmla="*/ 489472 h 429"/>
                <a:gd name="T22" fmla="*/ 42516 w 371"/>
                <a:gd name="T23" fmla="*/ 681005 h 429"/>
                <a:gd name="T24" fmla="*/ 259819 w 371"/>
                <a:gd name="T25" fmla="*/ 718838 h 429"/>
                <a:gd name="T26" fmla="*/ 0 w 371"/>
                <a:gd name="T27" fmla="*/ 938746 h 429"/>
                <a:gd name="T28" fmla="*/ 439331 w 371"/>
                <a:gd name="T29" fmla="*/ 1014413 h 429"/>
                <a:gd name="T30" fmla="*/ 876300 w 371"/>
                <a:gd name="T31" fmla="*/ 938746 h 429"/>
                <a:gd name="T32" fmla="*/ 616481 w 371"/>
                <a:gd name="T33" fmla="*/ 718838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9" name="Freeform 49"/>
            <p:cNvSpPr/>
            <p:nvPr/>
          </p:nvSpPr>
          <p:spPr bwMode="auto">
            <a:xfrm>
              <a:off x="850900" y="942975"/>
              <a:ext cx="111125" cy="509588"/>
            </a:xfrm>
            <a:custGeom>
              <a:avLst/>
              <a:gdLst>
                <a:gd name="T0" fmla="*/ 111125 w 47"/>
                <a:gd name="T1" fmla="*/ 485886 h 215"/>
                <a:gd name="T2" fmla="*/ 54380 w 47"/>
                <a:gd name="T3" fmla="*/ 509588 h 215"/>
                <a:gd name="T4" fmla="*/ 54380 w 47"/>
                <a:gd name="T5" fmla="*/ 509588 h 215"/>
                <a:gd name="T6" fmla="*/ 0 w 47"/>
                <a:gd name="T7" fmla="*/ 485886 h 215"/>
                <a:gd name="T8" fmla="*/ 0 w 47"/>
                <a:gd name="T9" fmla="*/ 21332 h 215"/>
                <a:gd name="T10" fmla="*/ 54380 w 47"/>
                <a:gd name="T11" fmla="*/ 0 h 215"/>
                <a:gd name="T12" fmla="*/ 54380 w 47"/>
                <a:gd name="T13" fmla="*/ 0 h 215"/>
                <a:gd name="T14" fmla="*/ 111125 w 47"/>
                <a:gd name="T15" fmla="*/ 21332 h 215"/>
                <a:gd name="T16" fmla="*/ 111125 w 47"/>
                <a:gd name="T17" fmla="*/ 485886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0" name="Freeform 50"/>
            <p:cNvSpPr/>
            <p:nvPr/>
          </p:nvSpPr>
          <p:spPr bwMode="auto">
            <a:xfrm>
              <a:off x="401638" y="26987"/>
              <a:ext cx="1008063" cy="1171575"/>
            </a:xfrm>
            <a:custGeom>
              <a:avLst/>
              <a:gdLst>
                <a:gd name="T0" fmla="*/ 708241 w 427"/>
                <a:gd name="T1" fmla="*/ 830753 h 495"/>
                <a:gd name="T2" fmla="*/ 960847 w 427"/>
                <a:gd name="T3" fmla="*/ 785784 h 495"/>
                <a:gd name="T4" fmla="*/ 670468 w 427"/>
                <a:gd name="T5" fmla="*/ 565670 h 495"/>
                <a:gd name="T6" fmla="*/ 890023 w 427"/>
                <a:gd name="T7" fmla="*/ 501765 h 495"/>
                <a:gd name="T8" fmla="*/ 635056 w 427"/>
                <a:gd name="T9" fmla="*/ 328988 h 495"/>
                <a:gd name="T10" fmla="*/ 738931 w 427"/>
                <a:gd name="T11" fmla="*/ 284018 h 495"/>
                <a:gd name="T12" fmla="*/ 507573 w 427"/>
                <a:gd name="T13" fmla="*/ 0 h 495"/>
                <a:gd name="T14" fmla="*/ 240802 w 427"/>
                <a:gd name="T15" fmla="*/ 281651 h 495"/>
                <a:gd name="T16" fmla="*/ 370646 w 427"/>
                <a:gd name="T17" fmla="*/ 331355 h 495"/>
                <a:gd name="T18" fmla="*/ 118040 w 427"/>
                <a:gd name="T19" fmla="*/ 501765 h 495"/>
                <a:gd name="T20" fmla="*/ 337595 w 427"/>
                <a:gd name="T21" fmla="*/ 565670 h 495"/>
                <a:gd name="T22" fmla="*/ 47216 w 427"/>
                <a:gd name="T23" fmla="*/ 785784 h 495"/>
                <a:gd name="T24" fmla="*/ 299822 w 427"/>
                <a:gd name="T25" fmla="*/ 830753 h 495"/>
                <a:gd name="T26" fmla="*/ 0 w 427"/>
                <a:gd name="T27" fmla="*/ 1084003 h 495"/>
                <a:gd name="T28" fmla="*/ 505212 w 427"/>
                <a:gd name="T29" fmla="*/ 1171575 h 495"/>
                <a:gd name="T30" fmla="*/ 1008063 w 427"/>
                <a:gd name="T31" fmla="*/ 1084003 h 495"/>
                <a:gd name="T32" fmla="*/ 708241 w 427"/>
                <a:gd name="T33" fmla="*/ 830753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1" name="Freeform 51"/>
            <p:cNvSpPr/>
            <p:nvPr/>
          </p:nvSpPr>
          <p:spPr bwMode="auto">
            <a:xfrm>
              <a:off x="1657350" y="958850"/>
              <a:ext cx="85725" cy="395288"/>
            </a:xfrm>
            <a:custGeom>
              <a:avLst/>
              <a:gdLst>
                <a:gd name="T0" fmla="*/ 85725 w 36"/>
                <a:gd name="T1" fmla="*/ 378719 h 167"/>
                <a:gd name="T2" fmla="*/ 42863 w 36"/>
                <a:gd name="T3" fmla="*/ 395288 h 167"/>
                <a:gd name="T4" fmla="*/ 42863 w 36"/>
                <a:gd name="T5" fmla="*/ 395288 h 167"/>
                <a:gd name="T6" fmla="*/ 0 w 36"/>
                <a:gd name="T7" fmla="*/ 378719 h 167"/>
                <a:gd name="T8" fmla="*/ 0 w 36"/>
                <a:gd name="T9" fmla="*/ 18936 h 167"/>
                <a:gd name="T10" fmla="*/ 42863 w 36"/>
                <a:gd name="T11" fmla="*/ 0 h 167"/>
                <a:gd name="T12" fmla="*/ 42863 w 36"/>
                <a:gd name="T13" fmla="*/ 0 h 167"/>
                <a:gd name="T14" fmla="*/ 85725 w 36"/>
                <a:gd name="T15" fmla="*/ 18936 h 167"/>
                <a:gd name="T16" fmla="*/ 85725 w 36"/>
                <a:gd name="T17" fmla="*/ 378719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2" name="Freeform 52"/>
            <p:cNvSpPr/>
            <p:nvPr/>
          </p:nvSpPr>
          <p:spPr bwMode="auto">
            <a:xfrm>
              <a:off x="1308100" y="250825"/>
              <a:ext cx="784225" cy="908050"/>
            </a:xfrm>
            <a:custGeom>
              <a:avLst/>
              <a:gdLst>
                <a:gd name="T0" fmla="*/ 550375 w 332"/>
                <a:gd name="T1" fmla="*/ 644881 h 383"/>
                <a:gd name="T2" fmla="*/ 746431 w 332"/>
                <a:gd name="T3" fmla="*/ 609318 h 383"/>
                <a:gd name="T4" fmla="*/ 519667 w 332"/>
                <a:gd name="T5" fmla="*/ 438614 h 383"/>
                <a:gd name="T6" fmla="*/ 689740 w 332"/>
                <a:gd name="T7" fmla="*/ 388826 h 383"/>
                <a:gd name="T8" fmla="*/ 493684 w 332"/>
                <a:gd name="T9" fmla="*/ 253685 h 383"/>
                <a:gd name="T10" fmla="*/ 573996 w 332"/>
                <a:gd name="T11" fmla="*/ 220493 h 383"/>
                <a:gd name="T12" fmla="*/ 394475 w 332"/>
                <a:gd name="T13" fmla="*/ 0 h 383"/>
                <a:gd name="T14" fmla="*/ 188970 w 332"/>
                <a:gd name="T15" fmla="*/ 218122 h 383"/>
                <a:gd name="T16" fmla="*/ 288179 w 332"/>
                <a:gd name="T17" fmla="*/ 256056 h 383"/>
                <a:gd name="T18" fmla="*/ 94485 w 332"/>
                <a:gd name="T19" fmla="*/ 388826 h 383"/>
                <a:gd name="T20" fmla="*/ 264558 w 332"/>
                <a:gd name="T21" fmla="*/ 438614 h 383"/>
                <a:gd name="T22" fmla="*/ 37794 w 332"/>
                <a:gd name="T23" fmla="*/ 609318 h 383"/>
                <a:gd name="T24" fmla="*/ 233850 w 332"/>
                <a:gd name="T25" fmla="*/ 644881 h 383"/>
                <a:gd name="T26" fmla="*/ 0 w 332"/>
                <a:gd name="T27" fmla="*/ 839294 h 383"/>
                <a:gd name="T28" fmla="*/ 394475 w 332"/>
                <a:gd name="T29" fmla="*/ 908050 h 383"/>
                <a:gd name="T30" fmla="*/ 784225 w 332"/>
                <a:gd name="T31" fmla="*/ 839294 h 383"/>
                <a:gd name="T32" fmla="*/ 550375 w 332"/>
                <a:gd name="T33" fmla="*/ 644881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3" name="Freeform 53"/>
            <p:cNvSpPr/>
            <p:nvPr/>
          </p:nvSpPr>
          <p:spPr bwMode="auto">
            <a:xfrm>
              <a:off x="2043113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4" name="Freeform 54"/>
            <p:cNvSpPr/>
            <p:nvPr/>
          </p:nvSpPr>
          <p:spPr bwMode="auto">
            <a:xfrm>
              <a:off x="1589088" y="0"/>
              <a:ext cx="1020763" cy="1184275"/>
            </a:xfrm>
            <a:custGeom>
              <a:avLst/>
              <a:gdLst>
                <a:gd name="T0" fmla="*/ 718315 w 432"/>
                <a:gd name="T1" fmla="*/ 838467 h 500"/>
                <a:gd name="T2" fmla="*/ 971143 w 432"/>
                <a:gd name="T3" fmla="*/ 793464 h 500"/>
                <a:gd name="T4" fmla="*/ 678146 w 432"/>
                <a:gd name="T5" fmla="*/ 570821 h 500"/>
                <a:gd name="T6" fmla="*/ 900256 w 432"/>
                <a:gd name="T7" fmla="*/ 504501 h 500"/>
                <a:gd name="T8" fmla="*/ 642703 w 432"/>
                <a:gd name="T9" fmla="*/ 329228 h 500"/>
                <a:gd name="T10" fmla="*/ 746669 w 432"/>
                <a:gd name="T11" fmla="*/ 284226 h 500"/>
                <a:gd name="T12" fmla="*/ 512744 w 432"/>
                <a:gd name="T13" fmla="*/ 0 h 500"/>
                <a:gd name="T14" fmla="*/ 245739 w 432"/>
                <a:gd name="T15" fmla="*/ 281857 h 500"/>
                <a:gd name="T16" fmla="*/ 375697 w 432"/>
                <a:gd name="T17" fmla="*/ 333966 h 500"/>
                <a:gd name="T18" fmla="*/ 120507 w 432"/>
                <a:gd name="T19" fmla="*/ 504501 h 500"/>
                <a:gd name="T20" fmla="*/ 342617 w 432"/>
                <a:gd name="T21" fmla="*/ 570821 h 500"/>
                <a:gd name="T22" fmla="*/ 47258 w 432"/>
                <a:gd name="T23" fmla="*/ 793464 h 500"/>
                <a:gd name="T24" fmla="*/ 302448 w 432"/>
                <a:gd name="T25" fmla="*/ 838467 h 500"/>
                <a:gd name="T26" fmla="*/ 0 w 432"/>
                <a:gd name="T27" fmla="*/ 1091902 h 500"/>
                <a:gd name="T28" fmla="*/ 512744 w 432"/>
                <a:gd name="T29" fmla="*/ 1184275 h 500"/>
                <a:gd name="T30" fmla="*/ 1020763 w 432"/>
                <a:gd name="T31" fmla="*/ 1091902 h 500"/>
                <a:gd name="T32" fmla="*/ 718315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5" name="Freeform 55"/>
            <p:cNvSpPr/>
            <p:nvPr/>
          </p:nvSpPr>
          <p:spPr bwMode="auto">
            <a:xfrm>
              <a:off x="2989263" y="1004887"/>
              <a:ext cx="96838" cy="439738"/>
            </a:xfrm>
            <a:custGeom>
              <a:avLst/>
              <a:gdLst>
                <a:gd name="T0" fmla="*/ 96838 w 41"/>
                <a:gd name="T1" fmla="*/ 420825 h 186"/>
                <a:gd name="T2" fmla="*/ 49600 w 41"/>
                <a:gd name="T3" fmla="*/ 439738 h 186"/>
                <a:gd name="T4" fmla="*/ 49600 w 41"/>
                <a:gd name="T5" fmla="*/ 439738 h 186"/>
                <a:gd name="T6" fmla="*/ 0 w 41"/>
                <a:gd name="T7" fmla="*/ 420825 h 186"/>
                <a:gd name="T8" fmla="*/ 0 w 41"/>
                <a:gd name="T9" fmla="*/ 18913 h 186"/>
                <a:gd name="T10" fmla="*/ 49600 w 41"/>
                <a:gd name="T11" fmla="*/ 0 h 186"/>
                <a:gd name="T12" fmla="*/ 49600 w 41"/>
                <a:gd name="T13" fmla="*/ 0 h 186"/>
                <a:gd name="T14" fmla="*/ 96838 w 41"/>
                <a:gd name="T15" fmla="*/ 18913 h 186"/>
                <a:gd name="T16" fmla="*/ 96838 w 41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6" name="Freeform 56"/>
            <p:cNvSpPr/>
            <p:nvPr/>
          </p:nvSpPr>
          <p:spPr bwMode="auto">
            <a:xfrm>
              <a:off x="2600325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2463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7" name="Freeform 57"/>
            <p:cNvSpPr/>
            <p:nvPr/>
          </p:nvSpPr>
          <p:spPr bwMode="auto">
            <a:xfrm>
              <a:off x="2552700" y="990600"/>
              <a:ext cx="101600" cy="471488"/>
            </a:xfrm>
            <a:custGeom>
              <a:avLst/>
              <a:gdLst>
                <a:gd name="T0" fmla="*/ 101600 w 43"/>
                <a:gd name="T1" fmla="*/ 450164 h 199"/>
                <a:gd name="T2" fmla="*/ 51981 w 43"/>
                <a:gd name="T3" fmla="*/ 471488 h 199"/>
                <a:gd name="T4" fmla="*/ 51981 w 43"/>
                <a:gd name="T5" fmla="*/ 471488 h 199"/>
                <a:gd name="T6" fmla="*/ 0 w 43"/>
                <a:gd name="T7" fmla="*/ 450164 h 199"/>
                <a:gd name="T8" fmla="*/ 0 w 43"/>
                <a:gd name="T9" fmla="*/ 21324 h 199"/>
                <a:gd name="T10" fmla="*/ 51981 w 43"/>
                <a:gd name="T11" fmla="*/ 0 h 199"/>
                <a:gd name="T12" fmla="*/ 51981 w 43"/>
                <a:gd name="T13" fmla="*/ 0 h 199"/>
                <a:gd name="T14" fmla="*/ 101600 w 43"/>
                <a:gd name="T15" fmla="*/ 21324 h 199"/>
                <a:gd name="T16" fmla="*/ 101600 w 43"/>
                <a:gd name="T17" fmla="*/ 450164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8" name="Freeform 58"/>
            <p:cNvSpPr/>
            <p:nvPr/>
          </p:nvSpPr>
          <p:spPr bwMode="auto">
            <a:xfrm>
              <a:off x="2136775" y="144462"/>
              <a:ext cx="933450" cy="1084263"/>
            </a:xfrm>
            <a:custGeom>
              <a:avLst/>
              <a:gdLst>
                <a:gd name="T0" fmla="*/ 656960 w 395"/>
                <a:gd name="T1" fmla="*/ 767033 h 458"/>
                <a:gd name="T2" fmla="*/ 890913 w 395"/>
                <a:gd name="T3" fmla="*/ 726788 h 458"/>
                <a:gd name="T4" fmla="*/ 619149 w 395"/>
                <a:gd name="T5" fmla="*/ 523192 h 458"/>
                <a:gd name="T6" fmla="*/ 822381 w 395"/>
                <a:gd name="T7" fmla="*/ 464008 h 458"/>
                <a:gd name="T8" fmla="*/ 588428 w 395"/>
                <a:gd name="T9" fmla="*/ 303025 h 458"/>
                <a:gd name="T10" fmla="*/ 685318 w 395"/>
                <a:gd name="T11" fmla="*/ 262780 h 458"/>
                <a:gd name="T12" fmla="*/ 470270 w 395"/>
                <a:gd name="T13" fmla="*/ 0 h 458"/>
                <a:gd name="T14" fmla="*/ 224501 w 395"/>
                <a:gd name="T15" fmla="*/ 258045 h 458"/>
                <a:gd name="T16" fmla="*/ 345022 w 395"/>
                <a:gd name="T17" fmla="*/ 305393 h 458"/>
                <a:gd name="T18" fmla="*/ 111069 w 395"/>
                <a:gd name="T19" fmla="*/ 464008 h 458"/>
                <a:gd name="T20" fmla="*/ 314301 w 395"/>
                <a:gd name="T21" fmla="*/ 523192 h 458"/>
                <a:gd name="T22" fmla="*/ 44900 w 395"/>
                <a:gd name="T23" fmla="*/ 726788 h 458"/>
                <a:gd name="T24" fmla="*/ 276490 w 395"/>
                <a:gd name="T25" fmla="*/ 767033 h 458"/>
                <a:gd name="T26" fmla="*/ 0 w 395"/>
                <a:gd name="T27" fmla="*/ 1001404 h 458"/>
                <a:gd name="T28" fmla="*/ 467907 w 395"/>
                <a:gd name="T29" fmla="*/ 1084263 h 458"/>
                <a:gd name="T30" fmla="*/ 933450 w 395"/>
                <a:gd name="T31" fmla="*/ 1001404 h 458"/>
                <a:gd name="T32" fmla="*/ 656960 w 395"/>
                <a:gd name="T33" fmla="*/ 767033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9" name="Freeform 59"/>
            <p:cNvSpPr/>
            <p:nvPr/>
          </p:nvSpPr>
          <p:spPr bwMode="auto">
            <a:xfrm>
              <a:off x="3430588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0" name="Freeform 60"/>
            <p:cNvSpPr/>
            <p:nvPr/>
          </p:nvSpPr>
          <p:spPr bwMode="auto">
            <a:xfrm>
              <a:off x="2978150" y="0"/>
              <a:ext cx="1019175" cy="1184275"/>
            </a:xfrm>
            <a:custGeom>
              <a:avLst/>
              <a:gdLst>
                <a:gd name="T0" fmla="*/ 717197 w 432"/>
                <a:gd name="T1" fmla="*/ 838467 h 500"/>
                <a:gd name="T2" fmla="*/ 971991 w 432"/>
                <a:gd name="T3" fmla="*/ 793464 h 500"/>
                <a:gd name="T4" fmla="*/ 677091 w 432"/>
                <a:gd name="T5" fmla="*/ 570821 h 500"/>
                <a:gd name="T6" fmla="*/ 898856 w 432"/>
                <a:gd name="T7" fmla="*/ 504501 h 500"/>
                <a:gd name="T8" fmla="*/ 641703 w 432"/>
                <a:gd name="T9" fmla="*/ 329228 h 500"/>
                <a:gd name="T10" fmla="*/ 745508 w 432"/>
                <a:gd name="T11" fmla="*/ 284226 h 500"/>
                <a:gd name="T12" fmla="*/ 511947 w 432"/>
                <a:gd name="T13" fmla="*/ 0 h 500"/>
                <a:gd name="T14" fmla="*/ 245357 w 432"/>
                <a:gd name="T15" fmla="*/ 281857 h 500"/>
                <a:gd name="T16" fmla="*/ 375113 w 432"/>
                <a:gd name="T17" fmla="*/ 333966 h 500"/>
                <a:gd name="T18" fmla="*/ 120319 w 432"/>
                <a:gd name="T19" fmla="*/ 504501 h 500"/>
                <a:gd name="T20" fmla="*/ 342084 w 432"/>
                <a:gd name="T21" fmla="*/ 570821 h 500"/>
                <a:gd name="T22" fmla="*/ 47184 w 432"/>
                <a:gd name="T23" fmla="*/ 793464 h 500"/>
                <a:gd name="T24" fmla="*/ 301978 w 432"/>
                <a:gd name="T25" fmla="*/ 838467 h 500"/>
                <a:gd name="T26" fmla="*/ 0 w 432"/>
                <a:gd name="T27" fmla="*/ 1091902 h 500"/>
                <a:gd name="T28" fmla="*/ 511947 w 432"/>
                <a:gd name="T29" fmla="*/ 1184275 h 500"/>
                <a:gd name="T30" fmla="*/ 1019175 w 432"/>
                <a:gd name="T31" fmla="*/ 1091902 h 500"/>
                <a:gd name="T32" fmla="*/ 717197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1" name="Freeform 61"/>
            <p:cNvSpPr/>
            <p:nvPr/>
          </p:nvSpPr>
          <p:spPr bwMode="auto">
            <a:xfrm>
              <a:off x="3976688" y="1004887"/>
              <a:ext cx="93663" cy="439738"/>
            </a:xfrm>
            <a:custGeom>
              <a:avLst/>
              <a:gdLst>
                <a:gd name="T0" fmla="*/ 93663 w 40"/>
                <a:gd name="T1" fmla="*/ 420825 h 186"/>
                <a:gd name="T2" fmla="*/ 46832 w 40"/>
                <a:gd name="T3" fmla="*/ 439738 h 186"/>
                <a:gd name="T4" fmla="*/ 46832 w 40"/>
                <a:gd name="T5" fmla="*/ 439738 h 186"/>
                <a:gd name="T6" fmla="*/ 0 w 40"/>
                <a:gd name="T7" fmla="*/ 420825 h 186"/>
                <a:gd name="T8" fmla="*/ 0 w 40"/>
                <a:gd name="T9" fmla="*/ 18913 h 186"/>
                <a:gd name="T10" fmla="*/ 46832 w 40"/>
                <a:gd name="T11" fmla="*/ 0 h 186"/>
                <a:gd name="T12" fmla="*/ 46832 w 40"/>
                <a:gd name="T13" fmla="*/ 0 h 186"/>
                <a:gd name="T14" fmla="*/ 93663 w 40"/>
                <a:gd name="T15" fmla="*/ 18913 h 186"/>
                <a:gd name="T16" fmla="*/ 93663 w 40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2" name="Freeform 62"/>
            <p:cNvSpPr/>
            <p:nvPr/>
          </p:nvSpPr>
          <p:spPr bwMode="auto">
            <a:xfrm>
              <a:off x="3586163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0101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3" name="Freeform 63"/>
            <p:cNvSpPr/>
            <p:nvPr/>
          </p:nvSpPr>
          <p:spPr bwMode="auto">
            <a:xfrm>
              <a:off x="3511550" y="1098550"/>
              <a:ext cx="79375" cy="373063"/>
            </a:xfrm>
            <a:custGeom>
              <a:avLst/>
              <a:gdLst>
                <a:gd name="T0" fmla="*/ 79375 w 34"/>
                <a:gd name="T1" fmla="*/ 356430 h 157"/>
                <a:gd name="T2" fmla="*/ 39688 w 34"/>
                <a:gd name="T3" fmla="*/ 373063 h 157"/>
                <a:gd name="T4" fmla="*/ 39688 w 34"/>
                <a:gd name="T5" fmla="*/ 373063 h 157"/>
                <a:gd name="T6" fmla="*/ 0 w 34"/>
                <a:gd name="T7" fmla="*/ 356430 h 157"/>
                <a:gd name="T8" fmla="*/ 0 w 34"/>
                <a:gd name="T9" fmla="*/ 16633 h 157"/>
                <a:gd name="T10" fmla="*/ 39688 w 34"/>
                <a:gd name="T11" fmla="*/ 0 h 157"/>
                <a:gd name="T12" fmla="*/ 39688 w 34"/>
                <a:gd name="T13" fmla="*/ 0 h 157"/>
                <a:gd name="T14" fmla="*/ 79375 w 34"/>
                <a:gd name="T15" fmla="*/ 16633 h 157"/>
                <a:gd name="T16" fmla="*/ 79375 w 34"/>
                <a:gd name="T17" fmla="*/ 356430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4" name="Freeform 64"/>
            <p:cNvSpPr/>
            <p:nvPr/>
          </p:nvSpPr>
          <p:spPr bwMode="auto">
            <a:xfrm>
              <a:off x="3181350" y="428625"/>
              <a:ext cx="738188" cy="857250"/>
            </a:xfrm>
            <a:custGeom>
              <a:avLst/>
              <a:gdLst>
                <a:gd name="T0" fmla="*/ 521213 w 313"/>
                <a:gd name="T1" fmla="*/ 608600 h 362"/>
                <a:gd name="T2" fmla="*/ 702812 w 313"/>
                <a:gd name="T3" fmla="*/ 575447 h 362"/>
                <a:gd name="T4" fmla="*/ 490553 w 313"/>
                <a:gd name="T5" fmla="*/ 414416 h 362"/>
                <a:gd name="T6" fmla="*/ 650926 w 313"/>
                <a:gd name="T7" fmla="*/ 367055 h 362"/>
                <a:gd name="T8" fmla="*/ 464610 w 313"/>
                <a:gd name="T9" fmla="*/ 239177 h 362"/>
                <a:gd name="T10" fmla="*/ 542438 w 313"/>
                <a:gd name="T11" fmla="*/ 208392 h 362"/>
                <a:gd name="T12" fmla="*/ 372632 w 313"/>
                <a:gd name="T13" fmla="*/ 0 h 362"/>
                <a:gd name="T14" fmla="*/ 179241 w 313"/>
                <a:gd name="T15" fmla="*/ 206024 h 362"/>
                <a:gd name="T16" fmla="*/ 273578 w 313"/>
                <a:gd name="T17" fmla="*/ 241546 h 362"/>
                <a:gd name="T18" fmla="*/ 89620 w 313"/>
                <a:gd name="T19" fmla="*/ 367055 h 362"/>
                <a:gd name="T20" fmla="*/ 249993 w 313"/>
                <a:gd name="T21" fmla="*/ 414416 h 362"/>
                <a:gd name="T22" fmla="*/ 35376 w 313"/>
                <a:gd name="T23" fmla="*/ 575447 h 362"/>
                <a:gd name="T24" fmla="*/ 219334 w 313"/>
                <a:gd name="T25" fmla="*/ 608600 h 362"/>
                <a:gd name="T26" fmla="*/ 0 w 313"/>
                <a:gd name="T27" fmla="*/ 793311 h 362"/>
                <a:gd name="T28" fmla="*/ 370273 w 313"/>
                <a:gd name="T29" fmla="*/ 857250 h 362"/>
                <a:gd name="T30" fmla="*/ 738188 w 313"/>
                <a:gd name="T31" fmla="*/ 793311 h 362"/>
                <a:gd name="T32" fmla="*/ 521213 w 313"/>
                <a:gd name="T33" fmla="*/ 608600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5" name="Freeform 65"/>
            <p:cNvSpPr/>
            <p:nvPr/>
          </p:nvSpPr>
          <p:spPr bwMode="auto">
            <a:xfrm>
              <a:off x="4424363" y="971550"/>
              <a:ext cx="106363" cy="487363"/>
            </a:xfrm>
            <a:custGeom>
              <a:avLst/>
              <a:gdLst>
                <a:gd name="T0" fmla="*/ 106363 w 45"/>
                <a:gd name="T1" fmla="*/ 466070 h 206"/>
                <a:gd name="T2" fmla="*/ 52000 w 45"/>
                <a:gd name="T3" fmla="*/ 487363 h 206"/>
                <a:gd name="T4" fmla="*/ 52000 w 45"/>
                <a:gd name="T5" fmla="*/ 487363 h 206"/>
                <a:gd name="T6" fmla="*/ 0 w 45"/>
                <a:gd name="T7" fmla="*/ 466070 h 206"/>
                <a:gd name="T8" fmla="*/ 0 w 45"/>
                <a:gd name="T9" fmla="*/ 21293 h 206"/>
                <a:gd name="T10" fmla="*/ 52000 w 45"/>
                <a:gd name="T11" fmla="*/ 0 h 206"/>
                <a:gd name="T12" fmla="*/ 52000 w 45"/>
                <a:gd name="T13" fmla="*/ 0 h 206"/>
                <a:gd name="T14" fmla="*/ 106363 w 45"/>
                <a:gd name="T15" fmla="*/ 21293 h 206"/>
                <a:gd name="T16" fmla="*/ 106363 w 45"/>
                <a:gd name="T17" fmla="*/ 46607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6" name="Freeform 66"/>
            <p:cNvSpPr/>
            <p:nvPr/>
          </p:nvSpPr>
          <p:spPr bwMode="auto">
            <a:xfrm>
              <a:off x="3992563" y="93662"/>
              <a:ext cx="969963" cy="1123950"/>
            </a:xfrm>
            <a:custGeom>
              <a:avLst/>
              <a:gdLst>
                <a:gd name="T0" fmla="*/ 682042 w 411"/>
                <a:gd name="T1" fmla="*/ 795047 h 475"/>
                <a:gd name="T2" fmla="*/ 922763 w 411"/>
                <a:gd name="T3" fmla="*/ 754821 h 475"/>
                <a:gd name="T4" fmla="*/ 644282 w 411"/>
                <a:gd name="T5" fmla="*/ 541862 h 475"/>
                <a:gd name="T6" fmla="*/ 854323 w 411"/>
                <a:gd name="T7" fmla="*/ 480341 h 475"/>
                <a:gd name="T8" fmla="*/ 608882 w 411"/>
                <a:gd name="T9" fmla="*/ 314706 h 475"/>
                <a:gd name="T10" fmla="*/ 710362 w 411"/>
                <a:gd name="T11" fmla="*/ 272114 h 475"/>
                <a:gd name="T12" fmla="*/ 488522 w 411"/>
                <a:gd name="T13" fmla="*/ 0 h 475"/>
                <a:gd name="T14" fmla="*/ 233641 w 411"/>
                <a:gd name="T15" fmla="*/ 267382 h 475"/>
                <a:gd name="T16" fmla="*/ 356361 w 411"/>
                <a:gd name="T17" fmla="*/ 317072 h 475"/>
                <a:gd name="T18" fmla="*/ 115640 w 411"/>
                <a:gd name="T19" fmla="*/ 480341 h 475"/>
                <a:gd name="T20" fmla="*/ 325681 w 411"/>
                <a:gd name="T21" fmla="*/ 541862 h 475"/>
                <a:gd name="T22" fmla="*/ 44840 w 411"/>
                <a:gd name="T23" fmla="*/ 754821 h 475"/>
                <a:gd name="T24" fmla="*/ 287921 w 411"/>
                <a:gd name="T25" fmla="*/ 795047 h 475"/>
                <a:gd name="T26" fmla="*/ 0 w 411"/>
                <a:gd name="T27" fmla="*/ 1038766 h 475"/>
                <a:gd name="T28" fmla="*/ 486162 w 411"/>
                <a:gd name="T29" fmla="*/ 1123950 h 475"/>
                <a:gd name="T30" fmla="*/ 969963 w 411"/>
                <a:gd name="T31" fmla="*/ 1038766 h 475"/>
                <a:gd name="T32" fmla="*/ 682042 w 411"/>
                <a:gd name="T33" fmla="*/ 795047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085" name="组合 39"/>
          <p:cNvGrpSpPr/>
          <p:nvPr/>
        </p:nvGrpSpPr>
        <p:grpSpPr bwMode="auto">
          <a:xfrm>
            <a:off x="6985000" y="5532438"/>
            <a:ext cx="4090988" cy="1123950"/>
            <a:chOff x="0" y="0"/>
            <a:chExt cx="4090988" cy="1123950"/>
          </a:xfrm>
        </p:grpSpPr>
        <p:sp>
          <p:nvSpPr>
            <p:cNvPr id="46107" name="Freeform 70"/>
            <p:cNvSpPr/>
            <p:nvPr/>
          </p:nvSpPr>
          <p:spPr bwMode="auto">
            <a:xfrm>
              <a:off x="296862" y="776287"/>
              <a:ext cx="73025" cy="338138"/>
            </a:xfrm>
            <a:custGeom>
              <a:avLst/>
              <a:gdLst>
                <a:gd name="T0" fmla="*/ 73025 w 40"/>
                <a:gd name="T1" fmla="*/ 321864 h 187"/>
                <a:gd name="T2" fmla="*/ 36513 w 40"/>
                <a:gd name="T3" fmla="*/ 338138 h 187"/>
                <a:gd name="T4" fmla="*/ 36513 w 40"/>
                <a:gd name="T5" fmla="*/ 338138 h 187"/>
                <a:gd name="T6" fmla="*/ 0 w 40"/>
                <a:gd name="T7" fmla="*/ 321864 h 187"/>
                <a:gd name="T8" fmla="*/ 0 w 40"/>
                <a:gd name="T9" fmla="*/ 14466 h 187"/>
                <a:gd name="T10" fmla="*/ 36513 w 40"/>
                <a:gd name="T11" fmla="*/ 0 h 187"/>
                <a:gd name="T12" fmla="*/ 36513 w 40"/>
                <a:gd name="T13" fmla="*/ 0 h 187"/>
                <a:gd name="T14" fmla="*/ 73025 w 40"/>
                <a:gd name="T15" fmla="*/ 14466 h 187"/>
                <a:gd name="T16" fmla="*/ 73025 w 40"/>
                <a:gd name="T17" fmla="*/ 321864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8" name="Freeform 71"/>
            <p:cNvSpPr/>
            <p:nvPr/>
          </p:nvSpPr>
          <p:spPr bwMode="auto">
            <a:xfrm>
              <a:off x="0" y="169862"/>
              <a:ext cx="666750" cy="776288"/>
            </a:xfrm>
            <a:custGeom>
              <a:avLst/>
              <a:gdLst>
                <a:gd name="T0" fmla="*/ 468527 w 370"/>
                <a:gd name="T1" fmla="*/ 550097 h 429"/>
                <a:gd name="T2" fmla="*/ 636116 w 370"/>
                <a:gd name="T3" fmla="*/ 521144 h 429"/>
                <a:gd name="T4" fmla="*/ 443299 w 370"/>
                <a:gd name="T5" fmla="*/ 374573 h 429"/>
                <a:gd name="T6" fmla="*/ 587461 w 370"/>
                <a:gd name="T7" fmla="*/ 332953 h 429"/>
                <a:gd name="T8" fmla="*/ 419872 w 370"/>
                <a:gd name="T9" fmla="*/ 217143 h 429"/>
                <a:gd name="T10" fmla="*/ 488349 w 370"/>
                <a:gd name="T11" fmla="*/ 188191 h 429"/>
                <a:gd name="T12" fmla="*/ 335177 w 370"/>
                <a:gd name="T13" fmla="*/ 0 h 429"/>
                <a:gd name="T14" fmla="*/ 160380 w 370"/>
                <a:gd name="T15" fmla="*/ 186382 h 429"/>
                <a:gd name="T16" fmla="*/ 245076 w 370"/>
                <a:gd name="T17" fmla="*/ 218953 h 429"/>
                <a:gd name="T18" fmla="*/ 79289 w 370"/>
                <a:gd name="T19" fmla="*/ 332953 h 429"/>
                <a:gd name="T20" fmla="*/ 223451 w 370"/>
                <a:gd name="T21" fmla="*/ 374573 h 429"/>
                <a:gd name="T22" fmla="*/ 30634 w 370"/>
                <a:gd name="T23" fmla="*/ 521144 h 429"/>
                <a:gd name="T24" fmla="*/ 198223 w 370"/>
                <a:gd name="T25" fmla="*/ 550097 h 429"/>
                <a:gd name="T26" fmla="*/ 0 w 370"/>
                <a:gd name="T27" fmla="*/ 718383 h 429"/>
                <a:gd name="T28" fmla="*/ 335177 w 370"/>
                <a:gd name="T29" fmla="*/ 776288 h 429"/>
                <a:gd name="T30" fmla="*/ 666750 w 370"/>
                <a:gd name="T31" fmla="*/ 718383 h 429"/>
                <a:gd name="T32" fmla="*/ 468527 w 370"/>
                <a:gd name="T33" fmla="*/ 550097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9" name="Freeform 72"/>
            <p:cNvSpPr/>
            <p:nvPr/>
          </p:nvSpPr>
          <p:spPr bwMode="auto">
            <a:xfrm>
              <a:off x="706437" y="720725"/>
              <a:ext cx="82550" cy="388938"/>
            </a:xfrm>
            <a:custGeom>
              <a:avLst/>
              <a:gdLst>
                <a:gd name="T0" fmla="*/ 82550 w 46"/>
                <a:gd name="T1" fmla="*/ 370848 h 215"/>
                <a:gd name="T2" fmla="*/ 41275 w 46"/>
                <a:gd name="T3" fmla="*/ 388938 h 215"/>
                <a:gd name="T4" fmla="*/ 41275 w 46"/>
                <a:gd name="T5" fmla="*/ 388938 h 215"/>
                <a:gd name="T6" fmla="*/ 0 w 46"/>
                <a:gd name="T7" fmla="*/ 370848 h 215"/>
                <a:gd name="T8" fmla="*/ 0 w 46"/>
                <a:gd name="T9" fmla="*/ 16281 h 215"/>
                <a:gd name="T10" fmla="*/ 41275 w 46"/>
                <a:gd name="T11" fmla="*/ 0 h 215"/>
                <a:gd name="T12" fmla="*/ 41275 w 46"/>
                <a:gd name="T13" fmla="*/ 0 h 215"/>
                <a:gd name="T14" fmla="*/ 82550 w 46"/>
                <a:gd name="T15" fmla="*/ 16281 h 215"/>
                <a:gd name="T16" fmla="*/ 82550 w 46"/>
                <a:gd name="T17" fmla="*/ 370848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0" name="Freeform 73"/>
            <p:cNvSpPr/>
            <p:nvPr/>
          </p:nvSpPr>
          <p:spPr bwMode="auto">
            <a:xfrm>
              <a:off x="361950" y="20637"/>
              <a:ext cx="771525" cy="895350"/>
            </a:xfrm>
            <a:custGeom>
              <a:avLst/>
              <a:gdLst>
                <a:gd name="T0" fmla="*/ 542591 w 428"/>
                <a:gd name="T1" fmla="*/ 634885 h 495"/>
                <a:gd name="T2" fmla="*/ 735472 w 428"/>
                <a:gd name="T3" fmla="*/ 600518 h 495"/>
                <a:gd name="T4" fmla="*/ 511946 w 428"/>
                <a:gd name="T5" fmla="*/ 432300 h 495"/>
                <a:gd name="T6" fmla="*/ 679591 w 428"/>
                <a:gd name="T7" fmla="*/ 383463 h 495"/>
                <a:gd name="T8" fmla="*/ 484907 w 428"/>
                <a:gd name="T9" fmla="*/ 251422 h 495"/>
                <a:gd name="T10" fmla="*/ 566025 w 428"/>
                <a:gd name="T11" fmla="*/ 217055 h 495"/>
                <a:gd name="T12" fmla="*/ 389368 w 428"/>
                <a:gd name="T13" fmla="*/ 0 h 495"/>
                <a:gd name="T14" fmla="*/ 185671 w 428"/>
                <a:gd name="T15" fmla="*/ 215246 h 495"/>
                <a:gd name="T16" fmla="*/ 284815 w 428"/>
                <a:gd name="T17" fmla="*/ 253230 h 495"/>
                <a:gd name="T18" fmla="*/ 91934 w 428"/>
                <a:gd name="T19" fmla="*/ 383463 h 495"/>
                <a:gd name="T20" fmla="*/ 259579 w 428"/>
                <a:gd name="T21" fmla="*/ 432300 h 495"/>
                <a:gd name="T22" fmla="*/ 36053 w 428"/>
                <a:gd name="T23" fmla="*/ 600518 h 495"/>
                <a:gd name="T24" fmla="*/ 228934 w 428"/>
                <a:gd name="T25" fmla="*/ 634885 h 495"/>
                <a:gd name="T26" fmla="*/ 0 w 428"/>
                <a:gd name="T27" fmla="*/ 828425 h 495"/>
                <a:gd name="T28" fmla="*/ 387565 w 428"/>
                <a:gd name="T29" fmla="*/ 895350 h 495"/>
                <a:gd name="T30" fmla="*/ 771525 w 428"/>
                <a:gd name="T31" fmla="*/ 828425 h 495"/>
                <a:gd name="T32" fmla="*/ 542591 w 428"/>
                <a:gd name="T33" fmla="*/ 63488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1" name="Freeform 74"/>
            <p:cNvSpPr/>
            <p:nvPr/>
          </p:nvSpPr>
          <p:spPr bwMode="auto">
            <a:xfrm>
              <a:off x="1544637" y="815975"/>
              <a:ext cx="65088" cy="303213"/>
            </a:xfrm>
            <a:custGeom>
              <a:avLst/>
              <a:gdLst>
                <a:gd name="T0" fmla="*/ 65088 w 36"/>
                <a:gd name="T1" fmla="*/ 288688 h 167"/>
                <a:gd name="T2" fmla="*/ 32544 w 36"/>
                <a:gd name="T3" fmla="*/ 303213 h 167"/>
                <a:gd name="T4" fmla="*/ 32544 w 36"/>
                <a:gd name="T5" fmla="*/ 303213 h 167"/>
                <a:gd name="T6" fmla="*/ 0 w 36"/>
                <a:gd name="T7" fmla="*/ 288688 h 167"/>
                <a:gd name="T8" fmla="*/ 0 w 36"/>
                <a:gd name="T9" fmla="*/ 12710 h 167"/>
                <a:gd name="T10" fmla="*/ 32544 w 36"/>
                <a:gd name="T11" fmla="*/ 0 h 167"/>
                <a:gd name="T12" fmla="*/ 32544 w 36"/>
                <a:gd name="T13" fmla="*/ 0 h 167"/>
                <a:gd name="T14" fmla="*/ 65088 w 36"/>
                <a:gd name="T15" fmla="*/ 12710 h 167"/>
                <a:gd name="T16" fmla="*/ 65088 w 36"/>
                <a:gd name="T17" fmla="*/ 28868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2" name="Freeform 75"/>
            <p:cNvSpPr/>
            <p:nvPr/>
          </p:nvSpPr>
          <p:spPr bwMode="auto">
            <a:xfrm>
              <a:off x="1277937" y="274637"/>
              <a:ext cx="598488" cy="693738"/>
            </a:xfrm>
            <a:custGeom>
              <a:avLst/>
              <a:gdLst>
                <a:gd name="T0" fmla="*/ 420023 w 332"/>
                <a:gd name="T1" fmla="*/ 490869 h 383"/>
                <a:gd name="T2" fmla="*/ 569645 w 332"/>
                <a:gd name="T3" fmla="*/ 465511 h 383"/>
                <a:gd name="T4" fmla="*/ 396588 w 332"/>
                <a:gd name="T5" fmla="*/ 335095 h 383"/>
                <a:gd name="T6" fmla="*/ 526381 w 332"/>
                <a:gd name="T7" fmla="*/ 297058 h 383"/>
                <a:gd name="T8" fmla="*/ 376759 w 332"/>
                <a:gd name="T9" fmla="*/ 193812 h 383"/>
                <a:gd name="T10" fmla="*/ 438050 w 332"/>
                <a:gd name="T11" fmla="*/ 166642 h 383"/>
                <a:gd name="T12" fmla="*/ 301047 w 332"/>
                <a:gd name="T13" fmla="*/ 0 h 383"/>
                <a:gd name="T14" fmla="*/ 144214 w 332"/>
                <a:gd name="T15" fmla="*/ 164831 h 383"/>
                <a:gd name="T16" fmla="*/ 219926 w 332"/>
                <a:gd name="T17" fmla="*/ 195623 h 383"/>
                <a:gd name="T18" fmla="*/ 72107 w 332"/>
                <a:gd name="T19" fmla="*/ 297058 h 383"/>
                <a:gd name="T20" fmla="*/ 201900 w 332"/>
                <a:gd name="T21" fmla="*/ 335095 h 383"/>
                <a:gd name="T22" fmla="*/ 28843 w 332"/>
                <a:gd name="T23" fmla="*/ 465511 h 383"/>
                <a:gd name="T24" fmla="*/ 178465 w 332"/>
                <a:gd name="T25" fmla="*/ 490869 h 383"/>
                <a:gd name="T26" fmla="*/ 0 w 332"/>
                <a:gd name="T27" fmla="*/ 641210 h 383"/>
                <a:gd name="T28" fmla="*/ 299244 w 332"/>
                <a:gd name="T29" fmla="*/ 693738 h 383"/>
                <a:gd name="T30" fmla="*/ 598488 w 332"/>
                <a:gd name="T31" fmla="*/ 641210 h 383"/>
                <a:gd name="T32" fmla="*/ 420023 w 332"/>
                <a:gd name="T33" fmla="*/ 490869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3" name="Freeform 76"/>
            <p:cNvSpPr/>
            <p:nvPr/>
          </p:nvSpPr>
          <p:spPr bwMode="auto">
            <a:xfrm>
              <a:off x="1862137" y="706437"/>
              <a:ext cx="85725" cy="392113"/>
            </a:xfrm>
            <a:custGeom>
              <a:avLst/>
              <a:gdLst>
                <a:gd name="T0" fmla="*/ 85725 w 47"/>
                <a:gd name="T1" fmla="*/ 375850 h 217"/>
                <a:gd name="T2" fmla="*/ 41951 w 47"/>
                <a:gd name="T3" fmla="*/ 392113 h 217"/>
                <a:gd name="T4" fmla="*/ 41951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951 w 47"/>
                <a:gd name="T11" fmla="*/ 0 h 217"/>
                <a:gd name="T12" fmla="*/ 41951 w 47"/>
                <a:gd name="T13" fmla="*/ 0 h 217"/>
                <a:gd name="T14" fmla="*/ 85725 w 47"/>
                <a:gd name="T15" fmla="*/ 16263 h 217"/>
                <a:gd name="T16" fmla="*/ 85725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4" name="Freeform 77"/>
            <p:cNvSpPr/>
            <p:nvPr/>
          </p:nvSpPr>
          <p:spPr bwMode="auto">
            <a:xfrm>
              <a:off x="1514475" y="0"/>
              <a:ext cx="779463" cy="904875"/>
            </a:xfrm>
            <a:custGeom>
              <a:avLst/>
              <a:gdLst>
                <a:gd name="T0" fmla="*/ 548511 w 432"/>
                <a:gd name="T1" fmla="*/ 640652 h 500"/>
                <a:gd name="T2" fmla="*/ 743377 w 432"/>
                <a:gd name="T3" fmla="*/ 606266 h 500"/>
                <a:gd name="T4" fmla="*/ 517838 w 432"/>
                <a:gd name="T5" fmla="*/ 436150 h 500"/>
                <a:gd name="T6" fmla="*/ 687443 w 432"/>
                <a:gd name="T7" fmla="*/ 385477 h 500"/>
                <a:gd name="T8" fmla="*/ 490773 w 432"/>
                <a:gd name="T9" fmla="*/ 251555 h 500"/>
                <a:gd name="T10" fmla="*/ 571967 w 432"/>
                <a:gd name="T11" fmla="*/ 217170 h 500"/>
                <a:gd name="T12" fmla="*/ 393340 w 432"/>
                <a:gd name="T13" fmla="*/ 0 h 500"/>
                <a:gd name="T14" fmla="*/ 187649 w 432"/>
                <a:gd name="T15" fmla="*/ 215360 h 500"/>
                <a:gd name="T16" fmla="*/ 286886 w 432"/>
                <a:gd name="T17" fmla="*/ 255175 h 500"/>
                <a:gd name="T18" fmla="*/ 92020 w 432"/>
                <a:gd name="T19" fmla="*/ 385477 h 500"/>
                <a:gd name="T20" fmla="*/ 261625 w 432"/>
                <a:gd name="T21" fmla="*/ 436150 h 500"/>
                <a:gd name="T22" fmla="*/ 36086 w 432"/>
                <a:gd name="T23" fmla="*/ 606266 h 500"/>
                <a:gd name="T24" fmla="*/ 230952 w 432"/>
                <a:gd name="T25" fmla="*/ 640652 h 500"/>
                <a:gd name="T26" fmla="*/ 0 w 432"/>
                <a:gd name="T27" fmla="*/ 834295 h 500"/>
                <a:gd name="T28" fmla="*/ 391536 w 432"/>
                <a:gd name="T29" fmla="*/ 904875 h 500"/>
                <a:gd name="T30" fmla="*/ 779463 w 432"/>
                <a:gd name="T31" fmla="*/ 834295 h 500"/>
                <a:gd name="T32" fmla="*/ 548511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5" name="Freeform 78"/>
            <p:cNvSpPr/>
            <p:nvPr/>
          </p:nvSpPr>
          <p:spPr bwMode="auto">
            <a:xfrm>
              <a:off x="2586037" y="768350"/>
              <a:ext cx="71438" cy="336550"/>
            </a:xfrm>
            <a:custGeom>
              <a:avLst/>
              <a:gdLst>
                <a:gd name="T0" fmla="*/ 71438 w 40"/>
                <a:gd name="T1" fmla="*/ 322075 h 186"/>
                <a:gd name="T2" fmla="*/ 35719 w 40"/>
                <a:gd name="T3" fmla="*/ 336550 h 186"/>
                <a:gd name="T4" fmla="*/ 35719 w 40"/>
                <a:gd name="T5" fmla="*/ 336550 h 186"/>
                <a:gd name="T6" fmla="*/ 0 w 40"/>
                <a:gd name="T7" fmla="*/ 322075 h 186"/>
                <a:gd name="T8" fmla="*/ 0 w 40"/>
                <a:gd name="T9" fmla="*/ 14475 h 186"/>
                <a:gd name="T10" fmla="*/ 35719 w 40"/>
                <a:gd name="T11" fmla="*/ 0 h 186"/>
                <a:gd name="T12" fmla="*/ 35719 w 40"/>
                <a:gd name="T13" fmla="*/ 0 h 186"/>
                <a:gd name="T14" fmla="*/ 71438 w 40"/>
                <a:gd name="T15" fmla="*/ 14475 h 186"/>
                <a:gd name="T16" fmla="*/ 71438 w 40"/>
                <a:gd name="T17" fmla="*/ 3220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6" name="Freeform 79"/>
            <p:cNvSpPr/>
            <p:nvPr/>
          </p:nvSpPr>
          <p:spPr bwMode="auto">
            <a:xfrm>
              <a:off x="2287587" y="163512"/>
              <a:ext cx="666750" cy="774700"/>
            </a:xfrm>
            <a:custGeom>
              <a:avLst/>
              <a:gdLst>
                <a:gd name="T0" fmla="*/ 468527 w 370"/>
                <a:gd name="T1" fmla="*/ 548444 h 428"/>
                <a:gd name="T2" fmla="*/ 634314 w 370"/>
                <a:gd name="T3" fmla="*/ 519483 h 428"/>
                <a:gd name="T4" fmla="*/ 441497 w 370"/>
                <a:gd name="T5" fmla="*/ 372870 h 428"/>
                <a:gd name="T6" fmla="*/ 587461 w 370"/>
                <a:gd name="T7" fmla="*/ 331239 h 428"/>
                <a:gd name="T8" fmla="*/ 419872 w 370"/>
                <a:gd name="T9" fmla="*/ 215396 h 428"/>
                <a:gd name="T10" fmla="*/ 488349 w 370"/>
                <a:gd name="T11" fmla="*/ 186435 h 428"/>
                <a:gd name="T12" fmla="*/ 335177 w 370"/>
                <a:gd name="T13" fmla="*/ 0 h 428"/>
                <a:gd name="T14" fmla="*/ 160380 w 370"/>
                <a:gd name="T15" fmla="*/ 184625 h 428"/>
                <a:gd name="T16" fmla="*/ 245076 w 370"/>
                <a:gd name="T17" fmla="*/ 217206 h 428"/>
                <a:gd name="T18" fmla="*/ 79289 w 370"/>
                <a:gd name="T19" fmla="*/ 331239 h 428"/>
                <a:gd name="T20" fmla="*/ 223451 w 370"/>
                <a:gd name="T21" fmla="*/ 372870 h 428"/>
                <a:gd name="T22" fmla="*/ 30634 w 370"/>
                <a:gd name="T23" fmla="*/ 519483 h 428"/>
                <a:gd name="T24" fmla="*/ 196421 w 370"/>
                <a:gd name="T25" fmla="*/ 548444 h 428"/>
                <a:gd name="T26" fmla="*/ 0 w 370"/>
                <a:gd name="T27" fmla="*/ 714968 h 428"/>
                <a:gd name="T28" fmla="*/ 333375 w 370"/>
                <a:gd name="T29" fmla="*/ 774700 h 428"/>
                <a:gd name="T30" fmla="*/ 666750 w 370"/>
                <a:gd name="T31" fmla="*/ 714968 h 428"/>
                <a:gd name="T32" fmla="*/ 468527 w 370"/>
                <a:gd name="T33" fmla="*/ 548444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7" name="Freeform 80"/>
            <p:cNvSpPr/>
            <p:nvPr/>
          </p:nvSpPr>
          <p:spPr bwMode="auto">
            <a:xfrm>
              <a:off x="2249487" y="757237"/>
              <a:ext cx="77788" cy="360363"/>
            </a:xfrm>
            <a:custGeom>
              <a:avLst/>
              <a:gdLst>
                <a:gd name="T0" fmla="*/ 77788 w 43"/>
                <a:gd name="T1" fmla="*/ 344065 h 199"/>
                <a:gd name="T2" fmla="*/ 39799 w 43"/>
                <a:gd name="T3" fmla="*/ 360363 h 199"/>
                <a:gd name="T4" fmla="*/ 39799 w 43"/>
                <a:gd name="T5" fmla="*/ 360363 h 199"/>
                <a:gd name="T6" fmla="*/ 0 w 43"/>
                <a:gd name="T7" fmla="*/ 344065 h 199"/>
                <a:gd name="T8" fmla="*/ 0 w 43"/>
                <a:gd name="T9" fmla="*/ 16298 h 199"/>
                <a:gd name="T10" fmla="*/ 39799 w 43"/>
                <a:gd name="T11" fmla="*/ 0 h 199"/>
                <a:gd name="T12" fmla="*/ 39799 w 43"/>
                <a:gd name="T13" fmla="*/ 0 h 199"/>
                <a:gd name="T14" fmla="*/ 77788 w 43"/>
                <a:gd name="T15" fmla="*/ 16298 h 199"/>
                <a:gd name="T16" fmla="*/ 77788 w 43"/>
                <a:gd name="T17" fmla="*/ 344065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8" name="Freeform 81"/>
            <p:cNvSpPr/>
            <p:nvPr/>
          </p:nvSpPr>
          <p:spPr bwMode="auto">
            <a:xfrm>
              <a:off x="1931987" y="111125"/>
              <a:ext cx="714375" cy="828675"/>
            </a:xfrm>
            <a:custGeom>
              <a:avLst/>
              <a:gdLst>
                <a:gd name="T0" fmla="*/ 501506 w 396"/>
                <a:gd name="T1" fmla="*/ 586224 h 458"/>
                <a:gd name="T2" fmla="*/ 680099 w 396"/>
                <a:gd name="T3" fmla="*/ 555466 h 458"/>
                <a:gd name="T4" fmla="*/ 474446 w 396"/>
                <a:gd name="T5" fmla="*/ 399863 h 458"/>
                <a:gd name="T6" fmla="*/ 629588 w 396"/>
                <a:gd name="T7" fmla="*/ 354629 h 458"/>
                <a:gd name="T8" fmla="*/ 449190 w 396"/>
                <a:gd name="T9" fmla="*/ 231595 h 458"/>
                <a:gd name="T10" fmla="*/ 523153 w 396"/>
                <a:gd name="T11" fmla="*/ 200836 h 458"/>
                <a:gd name="T12" fmla="*/ 358991 w 396"/>
                <a:gd name="T13" fmla="*/ 0 h 458"/>
                <a:gd name="T14" fmla="*/ 171378 w 396"/>
                <a:gd name="T15" fmla="*/ 197217 h 458"/>
                <a:gd name="T16" fmla="*/ 263381 w 396"/>
                <a:gd name="T17" fmla="*/ 233404 h 458"/>
                <a:gd name="T18" fmla="*/ 84787 w 396"/>
                <a:gd name="T19" fmla="*/ 354629 h 458"/>
                <a:gd name="T20" fmla="*/ 239929 w 396"/>
                <a:gd name="T21" fmla="*/ 399863 h 458"/>
                <a:gd name="T22" fmla="*/ 34276 w 396"/>
                <a:gd name="T23" fmla="*/ 555466 h 458"/>
                <a:gd name="T24" fmla="*/ 212869 w 396"/>
                <a:gd name="T25" fmla="*/ 586224 h 458"/>
                <a:gd name="T26" fmla="*/ 0 w 396"/>
                <a:gd name="T27" fmla="*/ 765348 h 458"/>
                <a:gd name="T28" fmla="*/ 358991 w 396"/>
                <a:gd name="T29" fmla="*/ 828675 h 458"/>
                <a:gd name="T30" fmla="*/ 714375 w 396"/>
                <a:gd name="T31" fmla="*/ 765348 h 458"/>
                <a:gd name="T32" fmla="*/ 501506 w 396"/>
                <a:gd name="T33" fmla="*/ 586224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9" name="Freeform 82"/>
            <p:cNvSpPr/>
            <p:nvPr/>
          </p:nvSpPr>
          <p:spPr bwMode="auto">
            <a:xfrm>
              <a:off x="3321050" y="750887"/>
              <a:ext cx="76200" cy="354013"/>
            </a:xfrm>
            <a:custGeom>
              <a:avLst/>
              <a:gdLst>
                <a:gd name="T0" fmla="*/ 76200 w 42"/>
                <a:gd name="T1" fmla="*/ 339489 h 195"/>
                <a:gd name="T2" fmla="*/ 38100 w 42"/>
                <a:gd name="T3" fmla="*/ 354013 h 195"/>
                <a:gd name="T4" fmla="*/ 38100 w 42"/>
                <a:gd name="T5" fmla="*/ 354013 h 195"/>
                <a:gd name="T6" fmla="*/ 0 w 42"/>
                <a:gd name="T7" fmla="*/ 339489 h 195"/>
                <a:gd name="T8" fmla="*/ 0 w 42"/>
                <a:gd name="T9" fmla="*/ 16339 h 195"/>
                <a:gd name="T10" fmla="*/ 38100 w 42"/>
                <a:gd name="T11" fmla="*/ 0 h 195"/>
                <a:gd name="T12" fmla="*/ 38100 w 42"/>
                <a:gd name="T13" fmla="*/ 0 h 195"/>
                <a:gd name="T14" fmla="*/ 76200 w 42"/>
                <a:gd name="T15" fmla="*/ 16339 h 195"/>
                <a:gd name="T16" fmla="*/ 76200 w 42"/>
                <a:gd name="T17" fmla="*/ 33948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0" name="Freeform 83"/>
            <p:cNvSpPr/>
            <p:nvPr/>
          </p:nvSpPr>
          <p:spPr bwMode="auto">
            <a:xfrm>
              <a:off x="3019425" y="142875"/>
              <a:ext cx="677863" cy="787400"/>
            </a:xfrm>
            <a:custGeom>
              <a:avLst/>
              <a:gdLst>
                <a:gd name="T0" fmla="*/ 477749 w 376"/>
                <a:gd name="T1" fmla="*/ 557515 h 435"/>
                <a:gd name="T2" fmla="*/ 645412 w 376"/>
                <a:gd name="T3" fmla="*/ 528554 h 435"/>
                <a:gd name="T4" fmla="*/ 450707 w 376"/>
                <a:gd name="T5" fmla="*/ 380124 h 435"/>
                <a:gd name="T6" fmla="*/ 598539 w 376"/>
                <a:gd name="T7" fmla="*/ 336681 h 435"/>
                <a:gd name="T8" fmla="*/ 427270 w 376"/>
                <a:gd name="T9" fmla="*/ 220834 h 435"/>
                <a:gd name="T10" fmla="*/ 497580 w 376"/>
                <a:gd name="T11" fmla="*/ 190062 h 435"/>
                <a:gd name="T12" fmla="*/ 342537 w 376"/>
                <a:gd name="T13" fmla="*/ 0 h 435"/>
                <a:gd name="T14" fmla="*/ 164057 w 376"/>
                <a:gd name="T15" fmla="*/ 188252 h 435"/>
                <a:gd name="T16" fmla="*/ 250593 w 376"/>
                <a:gd name="T17" fmla="*/ 222644 h 435"/>
                <a:gd name="T18" fmla="*/ 81127 w 376"/>
                <a:gd name="T19" fmla="*/ 336681 h 435"/>
                <a:gd name="T20" fmla="*/ 228959 w 376"/>
                <a:gd name="T21" fmla="*/ 380124 h 435"/>
                <a:gd name="T22" fmla="*/ 32451 w 376"/>
                <a:gd name="T23" fmla="*/ 528554 h 435"/>
                <a:gd name="T24" fmla="*/ 201917 w 376"/>
                <a:gd name="T25" fmla="*/ 557515 h 435"/>
                <a:gd name="T26" fmla="*/ 0 w 376"/>
                <a:gd name="T27" fmla="*/ 727666 h 435"/>
                <a:gd name="T28" fmla="*/ 340734 w 376"/>
                <a:gd name="T29" fmla="*/ 787400 h 435"/>
                <a:gd name="T30" fmla="*/ 677863 w 376"/>
                <a:gd name="T31" fmla="*/ 727666 h 435"/>
                <a:gd name="T32" fmla="*/ 477749 w 376"/>
                <a:gd name="T33" fmla="*/ 557515 h 4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1" name="Freeform 84"/>
            <p:cNvSpPr/>
            <p:nvPr/>
          </p:nvSpPr>
          <p:spPr bwMode="auto">
            <a:xfrm>
              <a:off x="2922587" y="706437"/>
              <a:ext cx="84138" cy="392113"/>
            </a:xfrm>
            <a:custGeom>
              <a:avLst/>
              <a:gdLst>
                <a:gd name="T0" fmla="*/ 84138 w 47"/>
                <a:gd name="T1" fmla="*/ 375850 h 217"/>
                <a:gd name="T2" fmla="*/ 41174 w 47"/>
                <a:gd name="T3" fmla="*/ 392113 h 217"/>
                <a:gd name="T4" fmla="*/ 41174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174 w 47"/>
                <a:gd name="T11" fmla="*/ 0 h 217"/>
                <a:gd name="T12" fmla="*/ 41174 w 47"/>
                <a:gd name="T13" fmla="*/ 0 h 217"/>
                <a:gd name="T14" fmla="*/ 84138 w 47"/>
                <a:gd name="T15" fmla="*/ 16263 h 217"/>
                <a:gd name="T16" fmla="*/ 84138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2" name="Freeform 85"/>
            <p:cNvSpPr/>
            <p:nvPr/>
          </p:nvSpPr>
          <p:spPr bwMode="auto">
            <a:xfrm>
              <a:off x="2574925" y="0"/>
              <a:ext cx="777875" cy="904875"/>
            </a:xfrm>
            <a:custGeom>
              <a:avLst/>
              <a:gdLst>
                <a:gd name="T0" fmla="*/ 547394 w 432"/>
                <a:gd name="T1" fmla="*/ 640652 h 500"/>
                <a:gd name="T2" fmla="*/ 741862 w 432"/>
                <a:gd name="T3" fmla="*/ 606266 h 500"/>
                <a:gd name="T4" fmla="*/ 516783 w 432"/>
                <a:gd name="T5" fmla="*/ 436150 h 500"/>
                <a:gd name="T6" fmla="*/ 686043 w 432"/>
                <a:gd name="T7" fmla="*/ 385477 h 500"/>
                <a:gd name="T8" fmla="*/ 489773 w 432"/>
                <a:gd name="T9" fmla="*/ 251555 h 500"/>
                <a:gd name="T10" fmla="*/ 570802 w 432"/>
                <a:gd name="T11" fmla="*/ 217170 h 500"/>
                <a:gd name="T12" fmla="*/ 392539 w 432"/>
                <a:gd name="T13" fmla="*/ 0 h 500"/>
                <a:gd name="T14" fmla="*/ 187266 w 432"/>
                <a:gd name="T15" fmla="*/ 215360 h 500"/>
                <a:gd name="T16" fmla="*/ 286301 w 432"/>
                <a:gd name="T17" fmla="*/ 255175 h 500"/>
                <a:gd name="T18" fmla="*/ 91832 w 432"/>
                <a:gd name="T19" fmla="*/ 385477 h 500"/>
                <a:gd name="T20" fmla="*/ 261092 w 432"/>
                <a:gd name="T21" fmla="*/ 436150 h 500"/>
                <a:gd name="T22" fmla="*/ 37813 w 432"/>
                <a:gd name="T23" fmla="*/ 606266 h 500"/>
                <a:gd name="T24" fmla="*/ 230481 w 432"/>
                <a:gd name="T25" fmla="*/ 640652 h 500"/>
                <a:gd name="T26" fmla="*/ 0 w 432"/>
                <a:gd name="T27" fmla="*/ 834295 h 500"/>
                <a:gd name="T28" fmla="*/ 390738 w 432"/>
                <a:gd name="T29" fmla="*/ 904875 h 500"/>
                <a:gd name="T30" fmla="*/ 777875 w 432"/>
                <a:gd name="T31" fmla="*/ 834295 h 500"/>
                <a:gd name="T32" fmla="*/ 547394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3" name="Freeform 86"/>
            <p:cNvSpPr/>
            <p:nvPr/>
          </p:nvSpPr>
          <p:spPr bwMode="auto">
            <a:xfrm>
              <a:off x="2981325" y="839787"/>
              <a:ext cx="61913" cy="284163"/>
            </a:xfrm>
            <a:custGeom>
              <a:avLst/>
              <a:gdLst>
                <a:gd name="T0" fmla="*/ 61913 w 34"/>
                <a:gd name="T1" fmla="*/ 271493 h 157"/>
                <a:gd name="T2" fmla="*/ 30957 w 34"/>
                <a:gd name="T3" fmla="*/ 284163 h 157"/>
                <a:gd name="T4" fmla="*/ 30957 w 34"/>
                <a:gd name="T5" fmla="*/ 284163 h 157"/>
                <a:gd name="T6" fmla="*/ 0 w 34"/>
                <a:gd name="T7" fmla="*/ 271493 h 157"/>
                <a:gd name="T8" fmla="*/ 0 w 34"/>
                <a:gd name="T9" fmla="*/ 12670 h 157"/>
                <a:gd name="T10" fmla="*/ 30957 w 34"/>
                <a:gd name="T11" fmla="*/ 0 h 157"/>
                <a:gd name="T12" fmla="*/ 30957 w 34"/>
                <a:gd name="T13" fmla="*/ 0 h 157"/>
                <a:gd name="T14" fmla="*/ 61913 w 34"/>
                <a:gd name="T15" fmla="*/ 12670 h 157"/>
                <a:gd name="T16" fmla="*/ 61913 w 34"/>
                <a:gd name="T17" fmla="*/ 271493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4" name="Freeform 87"/>
            <p:cNvSpPr/>
            <p:nvPr/>
          </p:nvSpPr>
          <p:spPr bwMode="auto">
            <a:xfrm>
              <a:off x="2732087" y="327025"/>
              <a:ext cx="563563" cy="655638"/>
            </a:xfrm>
            <a:custGeom>
              <a:avLst/>
              <a:gdLst>
                <a:gd name="T0" fmla="*/ 396115 w 313"/>
                <a:gd name="T1" fmla="*/ 465467 h 362"/>
                <a:gd name="T2" fmla="*/ 536555 w 313"/>
                <a:gd name="T3" fmla="*/ 440111 h 362"/>
                <a:gd name="T4" fmla="*/ 372708 w 313"/>
                <a:gd name="T5" fmla="*/ 316952 h 362"/>
                <a:gd name="T6" fmla="*/ 495143 w 313"/>
                <a:gd name="T7" fmla="*/ 280729 h 362"/>
                <a:gd name="T8" fmla="*/ 354703 w 313"/>
                <a:gd name="T9" fmla="*/ 182927 h 362"/>
                <a:gd name="T10" fmla="*/ 412319 w 313"/>
                <a:gd name="T11" fmla="*/ 159382 h 362"/>
                <a:gd name="T12" fmla="*/ 282682 w 313"/>
                <a:gd name="T13" fmla="*/ 0 h 362"/>
                <a:gd name="T14" fmla="*/ 135039 w 313"/>
                <a:gd name="T15" fmla="*/ 157570 h 362"/>
                <a:gd name="T16" fmla="*/ 207060 w 313"/>
                <a:gd name="T17" fmla="*/ 184738 h 362"/>
                <a:gd name="T18" fmla="*/ 66619 w 313"/>
                <a:gd name="T19" fmla="*/ 280729 h 362"/>
                <a:gd name="T20" fmla="*/ 189055 w 313"/>
                <a:gd name="T21" fmla="*/ 316952 h 362"/>
                <a:gd name="T22" fmla="*/ 27008 w 313"/>
                <a:gd name="T23" fmla="*/ 440111 h 362"/>
                <a:gd name="T24" fmla="*/ 167448 w 313"/>
                <a:gd name="T25" fmla="*/ 465467 h 362"/>
                <a:gd name="T26" fmla="*/ 0 w 313"/>
                <a:gd name="T27" fmla="*/ 606737 h 362"/>
                <a:gd name="T28" fmla="*/ 282682 w 313"/>
                <a:gd name="T29" fmla="*/ 655638 h 362"/>
                <a:gd name="T30" fmla="*/ 563563 w 313"/>
                <a:gd name="T31" fmla="*/ 606737 h 362"/>
                <a:gd name="T32" fmla="*/ 396115 w 313"/>
                <a:gd name="T33" fmla="*/ 465467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5" name="Freeform 88"/>
            <p:cNvSpPr/>
            <p:nvPr/>
          </p:nvSpPr>
          <p:spPr bwMode="auto">
            <a:xfrm>
              <a:off x="3679825" y="742950"/>
              <a:ext cx="80963" cy="371475"/>
            </a:xfrm>
            <a:custGeom>
              <a:avLst/>
              <a:gdLst>
                <a:gd name="T0" fmla="*/ 80963 w 45"/>
                <a:gd name="T1" fmla="*/ 355246 h 206"/>
                <a:gd name="T2" fmla="*/ 41381 w 45"/>
                <a:gd name="T3" fmla="*/ 371475 h 206"/>
                <a:gd name="T4" fmla="*/ 41381 w 45"/>
                <a:gd name="T5" fmla="*/ 371475 h 206"/>
                <a:gd name="T6" fmla="*/ 0 w 45"/>
                <a:gd name="T7" fmla="*/ 355246 h 206"/>
                <a:gd name="T8" fmla="*/ 0 w 45"/>
                <a:gd name="T9" fmla="*/ 16229 h 206"/>
                <a:gd name="T10" fmla="*/ 41381 w 45"/>
                <a:gd name="T11" fmla="*/ 0 h 206"/>
                <a:gd name="T12" fmla="*/ 41381 w 45"/>
                <a:gd name="T13" fmla="*/ 0 h 206"/>
                <a:gd name="T14" fmla="*/ 80963 w 45"/>
                <a:gd name="T15" fmla="*/ 16229 h 206"/>
                <a:gd name="T16" fmla="*/ 80963 w 45"/>
                <a:gd name="T17" fmla="*/ 355246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6" name="Freeform 89"/>
            <p:cNvSpPr/>
            <p:nvPr/>
          </p:nvSpPr>
          <p:spPr bwMode="auto">
            <a:xfrm>
              <a:off x="3349625" y="71437"/>
              <a:ext cx="741363" cy="858838"/>
            </a:xfrm>
            <a:custGeom>
              <a:avLst/>
              <a:gdLst>
                <a:gd name="T0" fmla="*/ 521299 w 411"/>
                <a:gd name="T1" fmla="*/ 607515 h 475"/>
                <a:gd name="T2" fmla="*/ 707091 w 411"/>
                <a:gd name="T3" fmla="*/ 576778 h 475"/>
                <a:gd name="T4" fmla="*/ 492438 w 411"/>
                <a:gd name="T5" fmla="*/ 414050 h 475"/>
                <a:gd name="T6" fmla="*/ 652977 w 411"/>
                <a:gd name="T7" fmla="*/ 367040 h 475"/>
                <a:gd name="T8" fmla="*/ 467185 w 411"/>
                <a:gd name="T9" fmla="*/ 240475 h 475"/>
                <a:gd name="T10" fmla="*/ 542945 w 411"/>
                <a:gd name="T11" fmla="*/ 207929 h 475"/>
                <a:gd name="T12" fmla="*/ 373387 w 411"/>
                <a:gd name="T13" fmla="*/ 0 h 475"/>
                <a:gd name="T14" fmla="*/ 178576 w 411"/>
                <a:gd name="T15" fmla="*/ 204313 h 475"/>
                <a:gd name="T16" fmla="*/ 274178 w 411"/>
                <a:gd name="T17" fmla="*/ 242283 h 475"/>
                <a:gd name="T18" fmla="*/ 88386 w 411"/>
                <a:gd name="T19" fmla="*/ 367040 h 475"/>
                <a:gd name="T20" fmla="*/ 248925 w 411"/>
                <a:gd name="T21" fmla="*/ 414050 h 475"/>
                <a:gd name="T22" fmla="*/ 36076 w 411"/>
                <a:gd name="T23" fmla="*/ 576778 h 475"/>
                <a:gd name="T24" fmla="*/ 220064 w 411"/>
                <a:gd name="T25" fmla="*/ 607515 h 475"/>
                <a:gd name="T26" fmla="*/ 0 w 411"/>
                <a:gd name="T27" fmla="*/ 793747 h 475"/>
                <a:gd name="T28" fmla="*/ 371583 w 411"/>
                <a:gd name="T29" fmla="*/ 858838 h 475"/>
                <a:gd name="T30" fmla="*/ 741363 w 411"/>
                <a:gd name="T31" fmla="*/ 793747 h 475"/>
                <a:gd name="T32" fmla="*/ 521299 w 411"/>
                <a:gd name="T33" fmla="*/ 607515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086" name="组合 73"/>
          <p:cNvGrpSpPr/>
          <p:nvPr/>
        </p:nvGrpSpPr>
        <p:grpSpPr bwMode="auto">
          <a:xfrm>
            <a:off x="8737600" y="563563"/>
            <a:ext cx="3289300" cy="965200"/>
            <a:chOff x="0" y="0"/>
            <a:chExt cx="3839224" cy="1126363"/>
          </a:xfrm>
        </p:grpSpPr>
        <p:grpSp>
          <p:nvGrpSpPr>
            <p:cNvPr id="46094" name="组合 60"/>
            <p:cNvGrpSpPr/>
            <p:nvPr/>
          </p:nvGrpSpPr>
          <p:grpSpPr bwMode="auto">
            <a:xfrm>
              <a:off x="1814477" y="0"/>
              <a:ext cx="2024747" cy="636465"/>
              <a:chOff x="0" y="0"/>
              <a:chExt cx="2290763" cy="809626"/>
            </a:xfrm>
          </p:grpSpPr>
          <p:sp>
            <p:nvSpPr>
              <p:cNvPr id="46101" name="Freeform 74"/>
              <p:cNvSpPr/>
              <p:nvPr/>
            </p:nvSpPr>
            <p:spPr bwMode="auto">
              <a:xfrm>
                <a:off x="636587" y="438151"/>
                <a:ext cx="411163" cy="158750"/>
              </a:xfrm>
              <a:custGeom>
                <a:avLst/>
                <a:gdLst>
                  <a:gd name="T0" fmla="*/ 384758 w 109"/>
                  <a:gd name="T1" fmla="*/ 37798 h 42"/>
                  <a:gd name="T2" fmla="*/ 218784 w 109"/>
                  <a:gd name="T3" fmla="*/ 94494 h 42"/>
                  <a:gd name="T4" fmla="*/ 11316 w 109"/>
                  <a:gd name="T5" fmla="*/ 64256 h 42"/>
                  <a:gd name="T6" fmla="*/ 56582 w 109"/>
                  <a:gd name="T7" fmla="*/ 64256 h 42"/>
                  <a:gd name="T8" fmla="*/ 184835 w 109"/>
                  <a:gd name="T9" fmla="*/ 139851 h 42"/>
                  <a:gd name="T10" fmla="*/ 233873 w 109"/>
                  <a:gd name="T11" fmla="*/ 132292 h 42"/>
                  <a:gd name="T12" fmla="*/ 350809 w 109"/>
                  <a:gd name="T13" fmla="*/ 60476 h 42"/>
                  <a:gd name="T14" fmla="*/ 384758 w 109"/>
                  <a:gd name="T15" fmla="*/ 37798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0"/>
                    </a:moveTo>
                    <a:cubicBezTo>
                      <a:pt x="85" y="7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3" y="17"/>
                    </a:cubicBezTo>
                    <a:cubicBezTo>
                      <a:pt x="0" y="20"/>
                      <a:pt x="13" y="19"/>
                      <a:pt x="15" y="17"/>
                    </a:cubicBezTo>
                    <a:cubicBezTo>
                      <a:pt x="28" y="3"/>
                      <a:pt x="46" y="27"/>
                      <a:pt x="49" y="37"/>
                    </a:cubicBezTo>
                    <a:cubicBezTo>
                      <a:pt x="51" y="42"/>
                      <a:pt x="61" y="38"/>
                      <a:pt x="62" y="35"/>
                    </a:cubicBezTo>
                    <a:cubicBezTo>
                      <a:pt x="68" y="23"/>
                      <a:pt x="77" y="13"/>
                      <a:pt x="93" y="16"/>
                    </a:cubicBezTo>
                    <a:cubicBezTo>
                      <a:pt x="97" y="17"/>
                      <a:pt x="109" y="11"/>
                      <a:pt x="10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2" name="Freeform 75"/>
              <p:cNvSpPr/>
              <p:nvPr/>
            </p:nvSpPr>
            <p:spPr bwMode="auto">
              <a:xfrm>
                <a:off x="0" y="166688"/>
                <a:ext cx="411163" cy="160338"/>
              </a:xfrm>
              <a:custGeom>
                <a:avLst/>
                <a:gdLst>
                  <a:gd name="T0" fmla="*/ 384758 w 109"/>
                  <a:gd name="T1" fmla="*/ 38176 h 42"/>
                  <a:gd name="T2" fmla="*/ 218784 w 109"/>
                  <a:gd name="T3" fmla="*/ 95439 h 42"/>
                  <a:gd name="T4" fmla="*/ 11316 w 109"/>
                  <a:gd name="T5" fmla="*/ 64899 h 42"/>
                  <a:gd name="T6" fmla="*/ 56582 w 109"/>
                  <a:gd name="T7" fmla="*/ 64899 h 42"/>
                  <a:gd name="T8" fmla="*/ 188607 w 109"/>
                  <a:gd name="T9" fmla="*/ 141250 h 42"/>
                  <a:gd name="T10" fmla="*/ 237645 w 109"/>
                  <a:gd name="T11" fmla="*/ 133615 h 42"/>
                  <a:gd name="T12" fmla="*/ 354581 w 109"/>
                  <a:gd name="T13" fmla="*/ 61081 h 42"/>
                  <a:gd name="T14" fmla="*/ 384758 w 109"/>
                  <a:gd name="T15" fmla="*/ 38176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0"/>
                    </a:moveTo>
                    <a:cubicBezTo>
                      <a:pt x="85" y="7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3" y="17"/>
                    </a:cubicBezTo>
                    <a:cubicBezTo>
                      <a:pt x="0" y="20"/>
                      <a:pt x="13" y="19"/>
                      <a:pt x="15" y="17"/>
                    </a:cubicBezTo>
                    <a:cubicBezTo>
                      <a:pt x="29" y="3"/>
                      <a:pt x="46" y="27"/>
                      <a:pt x="50" y="37"/>
                    </a:cubicBezTo>
                    <a:cubicBezTo>
                      <a:pt x="51" y="42"/>
                      <a:pt x="61" y="38"/>
                      <a:pt x="63" y="35"/>
                    </a:cubicBezTo>
                    <a:cubicBezTo>
                      <a:pt x="69" y="23"/>
                      <a:pt x="77" y="13"/>
                      <a:pt x="94" y="16"/>
                    </a:cubicBezTo>
                    <a:cubicBezTo>
                      <a:pt x="97" y="17"/>
                      <a:pt x="109" y="11"/>
                      <a:pt x="10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3" name="Freeform 76"/>
              <p:cNvSpPr/>
              <p:nvPr/>
            </p:nvSpPr>
            <p:spPr bwMode="auto">
              <a:xfrm>
                <a:off x="609600" y="57151"/>
                <a:ext cx="411163" cy="160338"/>
              </a:xfrm>
              <a:custGeom>
                <a:avLst/>
                <a:gdLst>
                  <a:gd name="T0" fmla="*/ 384758 w 109"/>
                  <a:gd name="T1" fmla="*/ 41993 h 42"/>
                  <a:gd name="T2" fmla="*/ 218784 w 109"/>
                  <a:gd name="T3" fmla="*/ 95439 h 42"/>
                  <a:gd name="T4" fmla="*/ 15089 w 109"/>
                  <a:gd name="T5" fmla="*/ 64899 h 42"/>
                  <a:gd name="T6" fmla="*/ 60354 w 109"/>
                  <a:gd name="T7" fmla="*/ 64899 h 42"/>
                  <a:gd name="T8" fmla="*/ 188607 w 109"/>
                  <a:gd name="T9" fmla="*/ 145068 h 42"/>
                  <a:gd name="T10" fmla="*/ 237645 w 109"/>
                  <a:gd name="T11" fmla="*/ 137433 h 42"/>
                  <a:gd name="T12" fmla="*/ 354581 w 109"/>
                  <a:gd name="T13" fmla="*/ 64899 h 42"/>
                  <a:gd name="T14" fmla="*/ 384758 w 109"/>
                  <a:gd name="T15" fmla="*/ 4199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1"/>
                    </a:moveTo>
                    <a:cubicBezTo>
                      <a:pt x="85" y="8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4" y="17"/>
                    </a:cubicBezTo>
                    <a:cubicBezTo>
                      <a:pt x="0" y="21"/>
                      <a:pt x="13" y="20"/>
                      <a:pt x="16" y="17"/>
                    </a:cubicBezTo>
                    <a:cubicBezTo>
                      <a:pt x="29" y="4"/>
                      <a:pt x="47" y="28"/>
                      <a:pt x="50" y="38"/>
                    </a:cubicBezTo>
                    <a:cubicBezTo>
                      <a:pt x="51" y="42"/>
                      <a:pt x="62" y="39"/>
                      <a:pt x="63" y="36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8"/>
                      <a:pt x="109" y="12"/>
                      <a:pt x="10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4" name="Freeform 77"/>
              <p:cNvSpPr/>
              <p:nvPr/>
            </p:nvSpPr>
            <p:spPr bwMode="auto">
              <a:xfrm>
                <a:off x="1262062" y="258763"/>
                <a:ext cx="411163" cy="160338"/>
              </a:xfrm>
              <a:custGeom>
                <a:avLst/>
                <a:gdLst>
                  <a:gd name="T0" fmla="*/ 384758 w 109"/>
                  <a:gd name="T1" fmla="*/ 41993 h 42"/>
                  <a:gd name="T2" fmla="*/ 218784 w 109"/>
                  <a:gd name="T3" fmla="*/ 95439 h 42"/>
                  <a:gd name="T4" fmla="*/ 15089 w 109"/>
                  <a:gd name="T5" fmla="*/ 64899 h 42"/>
                  <a:gd name="T6" fmla="*/ 60354 w 109"/>
                  <a:gd name="T7" fmla="*/ 64899 h 42"/>
                  <a:gd name="T8" fmla="*/ 188607 w 109"/>
                  <a:gd name="T9" fmla="*/ 145068 h 42"/>
                  <a:gd name="T10" fmla="*/ 237645 w 109"/>
                  <a:gd name="T11" fmla="*/ 137433 h 42"/>
                  <a:gd name="T12" fmla="*/ 354581 w 109"/>
                  <a:gd name="T13" fmla="*/ 64899 h 42"/>
                  <a:gd name="T14" fmla="*/ 384758 w 109"/>
                  <a:gd name="T15" fmla="*/ 4199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1"/>
                    </a:moveTo>
                    <a:cubicBezTo>
                      <a:pt x="85" y="8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4" y="17"/>
                    </a:cubicBezTo>
                    <a:cubicBezTo>
                      <a:pt x="0" y="21"/>
                      <a:pt x="13" y="20"/>
                      <a:pt x="16" y="17"/>
                    </a:cubicBezTo>
                    <a:cubicBezTo>
                      <a:pt x="29" y="4"/>
                      <a:pt x="47" y="28"/>
                      <a:pt x="50" y="38"/>
                    </a:cubicBezTo>
                    <a:cubicBezTo>
                      <a:pt x="51" y="42"/>
                      <a:pt x="62" y="39"/>
                      <a:pt x="63" y="36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7"/>
                      <a:pt x="109" y="12"/>
                      <a:pt x="102" y="1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5" name="Freeform 78"/>
              <p:cNvSpPr/>
              <p:nvPr/>
            </p:nvSpPr>
            <p:spPr bwMode="auto">
              <a:xfrm>
                <a:off x="1119187" y="650876"/>
                <a:ext cx="414338" cy="158750"/>
              </a:xfrm>
              <a:custGeom>
                <a:avLst/>
                <a:gdLst>
                  <a:gd name="T0" fmla="*/ 387971 w 110"/>
                  <a:gd name="T1" fmla="*/ 41577 h 42"/>
                  <a:gd name="T2" fmla="*/ 222236 w 110"/>
                  <a:gd name="T3" fmla="*/ 94494 h 42"/>
                  <a:gd name="T4" fmla="*/ 15067 w 110"/>
                  <a:gd name="T5" fmla="*/ 64256 h 42"/>
                  <a:gd name="T6" fmla="*/ 60267 w 110"/>
                  <a:gd name="T7" fmla="*/ 64256 h 42"/>
                  <a:gd name="T8" fmla="*/ 188335 w 110"/>
                  <a:gd name="T9" fmla="*/ 143631 h 42"/>
                  <a:gd name="T10" fmla="*/ 237303 w 110"/>
                  <a:gd name="T11" fmla="*/ 132292 h 42"/>
                  <a:gd name="T12" fmla="*/ 354071 w 110"/>
                  <a:gd name="T13" fmla="*/ 64256 h 42"/>
                  <a:gd name="T14" fmla="*/ 387971 w 110"/>
                  <a:gd name="T15" fmla="*/ 41577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0" h="42">
                    <a:moveTo>
                      <a:pt x="103" y="11"/>
                    </a:moveTo>
                    <a:cubicBezTo>
                      <a:pt x="86" y="8"/>
                      <a:pt x="70" y="13"/>
                      <a:pt x="59" y="25"/>
                    </a:cubicBezTo>
                    <a:cubicBezTo>
                      <a:pt x="47" y="7"/>
                      <a:pt x="20" y="0"/>
                      <a:pt x="4" y="17"/>
                    </a:cubicBezTo>
                    <a:cubicBezTo>
                      <a:pt x="0" y="20"/>
                      <a:pt x="13" y="20"/>
                      <a:pt x="16" y="17"/>
                    </a:cubicBezTo>
                    <a:cubicBezTo>
                      <a:pt x="29" y="3"/>
                      <a:pt x="47" y="27"/>
                      <a:pt x="50" y="38"/>
                    </a:cubicBezTo>
                    <a:cubicBezTo>
                      <a:pt x="51" y="42"/>
                      <a:pt x="62" y="38"/>
                      <a:pt x="63" y="35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7"/>
                      <a:pt x="110" y="12"/>
                      <a:pt x="103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6" name="Freeform 79"/>
              <p:cNvSpPr/>
              <p:nvPr/>
            </p:nvSpPr>
            <p:spPr bwMode="auto">
              <a:xfrm>
                <a:off x="1879600" y="0"/>
                <a:ext cx="411163" cy="160338"/>
              </a:xfrm>
              <a:custGeom>
                <a:avLst/>
                <a:gdLst>
                  <a:gd name="T0" fmla="*/ 384758 w 109"/>
                  <a:gd name="T1" fmla="*/ 41993 h 42"/>
                  <a:gd name="T2" fmla="*/ 218784 w 109"/>
                  <a:gd name="T3" fmla="*/ 95439 h 42"/>
                  <a:gd name="T4" fmla="*/ 11316 w 109"/>
                  <a:gd name="T5" fmla="*/ 64899 h 42"/>
                  <a:gd name="T6" fmla="*/ 60354 w 109"/>
                  <a:gd name="T7" fmla="*/ 64899 h 42"/>
                  <a:gd name="T8" fmla="*/ 188607 w 109"/>
                  <a:gd name="T9" fmla="*/ 145068 h 42"/>
                  <a:gd name="T10" fmla="*/ 237645 w 109"/>
                  <a:gd name="T11" fmla="*/ 137433 h 42"/>
                  <a:gd name="T12" fmla="*/ 354581 w 109"/>
                  <a:gd name="T13" fmla="*/ 64899 h 42"/>
                  <a:gd name="T14" fmla="*/ 384758 w 109"/>
                  <a:gd name="T15" fmla="*/ 4199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1"/>
                    </a:moveTo>
                    <a:cubicBezTo>
                      <a:pt x="85" y="8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3" y="17"/>
                    </a:cubicBezTo>
                    <a:cubicBezTo>
                      <a:pt x="0" y="21"/>
                      <a:pt x="13" y="20"/>
                      <a:pt x="16" y="17"/>
                    </a:cubicBezTo>
                    <a:cubicBezTo>
                      <a:pt x="29" y="3"/>
                      <a:pt x="46" y="27"/>
                      <a:pt x="50" y="38"/>
                    </a:cubicBezTo>
                    <a:cubicBezTo>
                      <a:pt x="51" y="42"/>
                      <a:pt x="61" y="38"/>
                      <a:pt x="63" y="36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7"/>
                      <a:pt x="109" y="12"/>
                      <a:pt x="10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095" name="组合 67"/>
            <p:cNvGrpSpPr/>
            <p:nvPr/>
          </p:nvGrpSpPr>
          <p:grpSpPr bwMode="auto">
            <a:xfrm>
              <a:off x="0" y="535019"/>
              <a:ext cx="2526402" cy="591344"/>
              <a:chOff x="0" y="0"/>
              <a:chExt cx="3465832" cy="811232"/>
            </a:xfrm>
          </p:grpSpPr>
          <p:sp>
            <p:nvSpPr>
              <p:cNvPr id="46096" name="Freeform 83"/>
              <p:cNvSpPr/>
              <p:nvPr/>
            </p:nvSpPr>
            <p:spPr bwMode="auto">
              <a:xfrm>
                <a:off x="220469" y="36366"/>
                <a:ext cx="851750" cy="299961"/>
              </a:xfrm>
              <a:custGeom>
                <a:avLst/>
                <a:gdLst>
                  <a:gd name="T0" fmla="*/ 851750 w 1128"/>
                  <a:gd name="T1" fmla="*/ 299961 h 395"/>
                  <a:gd name="T2" fmla="*/ 851750 w 1128"/>
                  <a:gd name="T3" fmla="*/ 290089 h 395"/>
                  <a:gd name="T4" fmla="*/ 715832 w 1128"/>
                  <a:gd name="T5" fmla="*/ 125300 h 395"/>
                  <a:gd name="T6" fmla="*/ 591996 w 1128"/>
                  <a:gd name="T7" fmla="*/ 222503 h 395"/>
                  <a:gd name="T8" fmla="*/ 572364 w 1128"/>
                  <a:gd name="T9" fmla="*/ 201999 h 395"/>
                  <a:gd name="T10" fmla="*/ 573119 w 1128"/>
                  <a:gd name="T11" fmla="*/ 183014 h 395"/>
                  <a:gd name="T12" fmla="*/ 484018 w 1128"/>
                  <a:gd name="T13" fmla="*/ 75180 h 395"/>
                  <a:gd name="T14" fmla="*/ 458344 w 1128"/>
                  <a:gd name="T15" fmla="*/ 79736 h 395"/>
                  <a:gd name="T16" fmla="*/ 324692 w 1128"/>
                  <a:gd name="T17" fmla="*/ 0 h 395"/>
                  <a:gd name="T18" fmla="*/ 161591 w 1128"/>
                  <a:gd name="T19" fmla="*/ 151879 h 395"/>
                  <a:gd name="T20" fmla="*/ 136673 w 1128"/>
                  <a:gd name="T21" fmla="*/ 148841 h 395"/>
                  <a:gd name="T22" fmla="*/ 0 w 1128"/>
                  <a:gd name="T23" fmla="*/ 299961 h 395"/>
                  <a:gd name="T24" fmla="*/ 851750 w 1128"/>
                  <a:gd name="T25" fmla="*/ 299961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CF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7" name="Freeform 83"/>
              <p:cNvSpPr/>
              <p:nvPr/>
            </p:nvSpPr>
            <p:spPr bwMode="auto">
              <a:xfrm>
                <a:off x="1150315" y="366345"/>
                <a:ext cx="562212" cy="197994"/>
              </a:xfrm>
              <a:custGeom>
                <a:avLst/>
                <a:gdLst>
                  <a:gd name="T0" fmla="*/ 562212 w 1128"/>
                  <a:gd name="T1" fmla="*/ 197994 h 395"/>
                  <a:gd name="T2" fmla="*/ 562212 w 1128"/>
                  <a:gd name="T3" fmla="*/ 191478 h 395"/>
                  <a:gd name="T4" fmla="*/ 472497 w 1128"/>
                  <a:gd name="T5" fmla="*/ 82706 h 395"/>
                  <a:gd name="T6" fmla="*/ 390757 w 1128"/>
                  <a:gd name="T7" fmla="*/ 146866 h 395"/>
                  <a:gd name="T8" fmla="*/ 377798 w 1128"/>
                  <a:gd name="T9" fmla="*/ 133333 h 395"/>
                  <a:gd name="T10" fmla="*/ 378297 w 1128"/>
                  <a:gd name="T11" fmla="*/ 120801 h 395"/>
                  <a:gd name="T12" fmla="*/ 319484 w 1128"/>
                  <a:gd name="T13" fmla="*/ 49624 h 395"/>
                  <a:gd name="T14" fmla="*/ 302538 w 1128"/>
                  <a:gd name="T15" fmla="*/ 52631 h 395"/>
                  <a:gd name="T16" fmla="*/ 214318 w 1128"/>
                  <a:gd name="T17" fmla="*/ 0 h 395"/>
                  <a:gd name="T18" fmla="*/ 106661 w 1128"/>
                  <a:gd name="T19" fmla="*/ 100250 h 395"/>
                  <a:gd name="T20" fmla="*/ 90213 w 1128"/>
                  <a:gd name="T21" fmla="*/ 98245 h 395"/>
                  <a:gd name="T22" fmla="*/ 0 w 1128"/>
                  <a:gd name="T23" fmla="*/ 197994 h 395"/>
                  <a:gd name="T24" fmla="*/ 562212 w 1128"/>
                  <a:gd name="T25" fmla="*/ 197994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8" name="Freeform 83"/>
              <p:cNvSpPr/>
              <p:nvPr/>
            </p:nvSpPr>
            <p:spPr bwMode="auto">
              <a:xfrm>
                <a:off x="1431421" y="0"/>
                <a:ext cx="2034411" cy="716459"/>
              </a:xfrm>
              <a:custGeom>
                <a:avLst/>
                <a:gdLst>
                  <a:gd name="T0" fmla="*/ 2034411 w 1128"/>
                  <a:gd name="T1" fmla="*/ 716459 h 395"/>
                  <a:gd name="T2" fmla="*/ 2034411 w 1128"/>
                  <a:gd name="T3" fmla="*/ 692879 h 395"/>
                  <a:gd name="T4" fmla="*/ 1709771 w 1128"/>
                  <a:gd name="T5" fmla="*/ 299280 h 395"/>
                  <a:gd name="T6" fmla="*/ 1413988 w 1128"/>
                  <a:gd name="T7" fmla="*/ 531449 h 395"/>
                  <a:gd name="T8" fmla="*/ 1367095 w 1128"/>
                  <a:gd name="T9" fmla="*/ 482476 h 395"/>
                  <a:gd name="T10" fmla="*/ 1368899 w 1128"/>
                  <a:gd name="T11" fmla="*/ 437131 h 395"/>
                  <a:gd name="T12" fmla="*/ 1156079 w 1128"/>
                  <a:gd name="T13" fmla="*/ 179568 h 395"/>
                  <a:gd name="T14" fmla="*/ 1094758 w 1128"/>
                  <a:gd name="T15" fmla="*/ 190451 h 395"/>
                  <a:gd name="T16" fmla="*/ 775529 w 1128"/>
                  <a:gd name="T17" fmla="*/ 0 h 395"/>
                  <a:gd name="T18" fmla="*/ 385961 w 1128"/>
                  <a:gd name="T19" fmla="*/ 362764 h 395"/>
                  <a:gd name="T20" fmla="*/ 326444 w 1128"/>
                  <a:gd name="T21" fmla="*/ 355509 h 395"/>
                  <a:gd name="T22" fmla="*/ 0 w 1128"/>
                  <a:gd name="T23" fmla="*/ 716459 h 395"/>
                  <a:gd name="T24" fmla="*/ 2034411 w 1128"/>
                  <a:gd name="T25" fmla="*/ 716459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CF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9" name="Freeform 83"/>
              <p:cNvSpPr/>
              <p:nvPr/>
            </p:nvSpPr>
            <p:spPr bwMode="auto">
              <a:xfrm>
                <a:off x="0" y="522853"/>
                <a:ext cx="818862" cy="288379"/>
              </a:xfrm>
              <a:custGeom>
                <a:avLst/>
                <a:gdLst>
                  <a:gd name="T0" fmla="*/ 818862 w 1128"/>
                  <a:gd name="T1" fmla="*/ 288379 h 395"/>
                  <a:gd name="T2" fmla="*/ 818862 w 1128"/>
                  <a:gd name="T3" fmla="*/ 278888 h 395"/>
                  <a:gd name="T4" fmla="*/ 688193 w 1128"/>
                  <a:gd name="T5" fmla="*/ 120462 h 395"/>
                  <a:gd name="T6" fmla="*/ 569138 w 1128"/>
                  <a:gd name="T7" fmla="*/ 213912 h 395"/>
                  <a:gd name="T8" fmla="*/ 550264 w 1128"/>
                  <a:gd name="T9" fmla="*/ 194200 h 395"/>
                  <a:gd name="T10" fmla="*/ 550990 w 1128"/>
                  <a:gd name="T11" fmla="*/ 175948 h 395"/>
                  <a:gd name="T12" fmla="*/ 465328 w 1128"/>
                  <a:gd name="T13" fmla="*/ 72277 h 395"/>
                  <a:gd name="T14" fmla="*/ 440646 w 1128"/>
                  <a:gd name="T15" fmla="*/ 76658 h 395"/>
                  <a:gd name="T16" fmla="*/ 312155 w 1128"/>
                  <a:gd name="T17" fmla="*/ 0 h 395"/>
                  <a:gd name="T18" fmla="*/ 155351 w 1128"/>
                  <a:gd name="T19" fmla="*/ 146015 h 395"/>
                  <a:gd name="T20" fmla="*/ 131395 w 1128"/>
                  <a:gd name="T21" fmla="*/ 143094 h 395"/>
                  <a:gd name="T22" fmla="*/ 0 w 1128"/>
                  <a:gd name="T23" fmla="*/ 288379 h 395"/>
                  <a:gd name="T24" fmla="*/ 818862 w 1128"/>
                  <a:gd name="T25" fmla="*/ 288379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0" name="Freeform 83"/>
              <p:cNvSpPr/>
              <p:nvPr/>
            </p:nvSpPr>
            <p:spPr bwMode="auto">
              <a:xfrm>
                <a:off x="448146" y="265139"/>
                <a:ext cx="588963" cy="207415"/>
              </a:xfrm>
              <a:custGeom>
                <a:avLst/>
                <a:gdLst>
                  <a:gd name="T0" fmla="*/ 588963 w 1128"/>
                  <a:gd name="T1" fmla="*/ 207415 h 395"/>
                  <a:gd name="T2" fmla="*/ 588963 w 1128"/>
                  <a:gd name="T3" fmla="*/ 200589 h 395"/>
                  <a:gd name="T4" fmla="*/ 494980 w 1128"/>
                  <a:gd name="T5" fmla="*/ 86642 h 395"/>
                  <a:gd name="T6" fmla="*/ 409350 w 1128"/>
                  <a:gd name="T7" fmla="*/ 153855 h 395"/>
                  <a:gd name="T8" fmla="*/ 395775 w 1128"/>
                  <a:gd name="T9" fmla="*/ 139677 h 395"/>
                  <a:gd name="T10" fmla="*/ 396297 w 1128"/>
                  <a:gd name="T11" fmla="*/ 126549 h 395"/>
                  <a:gd name="T12" fmla="*/ 334686 w 1128"/>
                  <a:gd name="T13" fmla="*/ 51985 h 395"/>
                  <a:gd name="T14" fmla="*/ 316933 w 1128"/>
                  <a:gd name="T15" fmla="*/ 55136 h 395"/>
                  <a:gd name="T16" fmla="*/ 224516 w 1128"/>
                  <a:gd name="T17" fmla="*/ 0 h 395"/>
                  <a:gd name="T18" fmla="*/ 111736 w 1128"/>
                  <a:gd name="T19" fmla="*/ 105020 h 395"/>
                  <a:gd name="T20" fmla="*/ 94506 w 1128"/>
                  <a:gd name="T21" fmla="*/ 102920 h 395"/>
                  <a:gd name="T22" fmla="*/ 0 w 1128"/>
                  <a:gd name="T23" fmla="*/ 207415 h 395"/>
                  <a:gd name="T24" fmla="*/ 588963 w 1128"/>
                  <a:gd name="T25" fmla="*/ 207415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F99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6088" name="椭圆 3"/>
          <p:cNvSpPr>
            <a:spLocks noChangeArrowheads="1"/>
          </p:cNvSpPr>
          <p:nvPr/>
        </p:nvSpPr>
        <p:spPr bwMode="auto">
          <a:xfrm>
            <a:off x="8810625" y="4435475"/>
            <a:ext cx="387350" cy="387350"/>
          </a:xfrm>
          <a:prstGeom prst="ellipse">
            <a:avLst/>
          </a:pr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6089" name="椭圆 134"/>
          <p:cNvSpPr>
            <a:spLocks noChangeArrowheads="1"/>
          </p:cNvSpPr>
          <p:nvPr/>
        </p:nvSpPr>
        <p:spPr bwMode="auto">
          <a:xfrm>
            <a:off x="2778125" y="1109663"/>
            <a:ext cx="1038225" cy="1038225"/>
          </a:xfrm>
          <a:prstGeom prst="ellipse">
            <a:avLst/>
          </a:prstGeom>
          <a:solidFill>
            <a:srgbClr val="868A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6090" name="椭圆 135"/>
          <p:cNvSpPr>
            <a:spLocks noChangeArrowheads="1"/>
          </p:cNvSpPr>
          <p:nvPr/>
        </p:nvSpPr>
        <p:spPr bwMode="auto">
          <a:xfrm>
            <a:off x="10013950" y="3967163"/>
            <a:ext cx="1206500" cy="1206500"/>
          </a:xfrm>
          <a:prstGeom prst="ellipse">
            <a:avLst/>
          </a:prstGeom>
          <a:solidFill>
            <a:srgbClr val="84CBC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6091" name="椭圆 136"/>
          <p:cNvSpPr>
            <a:spLocks noChangeArrowheads="1"/>
          </p:cNvSpPr>
          <p:nvPr/>
        </p:nvSpPr>
        <p:spPr bwMode="auto">
          <a:xfrm>
            <a:off x="720725" y="1993900"/>
            <a:ext cx="1039813" cy="1039813"/>
          </a:xfrm>
          <a:prstGeom prst="ellipse">
            <a:avLst/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6092" name="椭圆 137"/>
          <p:cNvSpPr>
            <a:spLocks noChangeArrowheads="1"/>
          </p:cNvSpPr>
          <p:nvPr/>
        </p:nvSpPr>
        <p:spPr bwMode="auto">
          <a:xfrm>
            <a:off x="9605963" y="2466975"/>
            <a:ext cx="1098550" cy="1098550"/>
          </a:xfrm>
          <a:prstGeom prst="ellipse">
            <a:avLst/>
          </a:prstGeom>
          <a:solidFill>
            <a:srgbClr val="F8D3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6093" name="椭圆 138"/>
          <p:cNvSpPr>
            <a:spLocks noChangeArrowheads="1"/>
          </p:cNvSpPr>
          <p:nvPr/>
        </p:nvSpPr>
        <p:spPr bwMode="auto">
          <a:xfrm>
            <a:off x="1651000" y="3575050"/>
            <a:ext cx="1539875" cy="1539875"/>
          </a:xfrm>
          <a:prstGeom prst="ellipse">
            <a:avLst/>
          </a:prstGeom>
          <a:solidFill>
            <a:srgbClr val="7CC8E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8437" name="组合 164"/>
          <p:cNvGrpSpPr/>
          <p:nvPr/>
        </p:nvGrpSpPr>
        <p:grpSpPr bwMode="auto">
          <a:xfrm>
            <a:off x="1111885" y="4417695"/>
            <a:ext cx="4314825" cy="2504440"/>
            <a:chOff x="0" y="0"/>
            <a:chExt cx="5212055" cy="3024188"/>
          </a:xfrm>
        </p:grpSpPr>
        <p:sp>
          <p:nvSpPr>
            <p:cNvPr id="18477" name="Freeform 101"/>
            <p:cNvSpPr/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Freeform 105"/>
            <p:cNvSpPr/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Freeform 106"/>
            <p:cNvSpPr/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Freeform 107"/>
            <p:cNvSpPr/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Rectangle 108"/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2" name="Freeform 109"/>
            <p:cNvSpPr/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3" name="Freeform 110"/>
            <p:cNvSpPr/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4" name="Freeform 111"/>
            <p:cNvSpPr/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5" name="Oval 112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6" name="Freeform 113"/>
            <p:cNvSpPr/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7" name="Oval 114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8" name="Oval 115"/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9" name="Rectangle 116"/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0" name="Freeform 117"/>
            <p:cNvSpPr/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1" name="Rectangle 118"/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2" name="Freeform 119"/>
            <p:cNvSpPr/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3" name="Rectangle 120"/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4" name="Freeform 121"/>
            <p:cNvSpPr/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5" name="Rectangle 122"/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6" name="Freeform 123"/>
            <p:cNvSpPr/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7" name="Freeform 124"/>
            <p:cNvSpPr/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8" name="Freeform 125"/>
            <p:cNvSpPr/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9" name="Oval 126"/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0" name="Freeform 127"/>
            <p:cNvSpPr/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1" name="Oval 128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2" name="Freeform 129"/>
            <p:cNvSpPr/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3" name="Oval 130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4" name="Oval 131"/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5" name="Rectangle 132"/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6" name="Freeform 133"/>
            <p:cNvSpPr/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7" name="Rectangle 134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8" name="Rectangle 135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9" name="Rectangle 136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0" name="Rectangle 137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1" name="Rectangle 138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2" name="Rectangle 139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3" name="Freeform 140"/>
            <p:cNvSpPr/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4" name="Freeform 141"/>
            <p:cNvSpPr/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5" name="Oval 142"/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6" name="Freeform 143"/>
            <p:cNvSpPr/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7" name="Freeform 144"/>
            <p:cNvSpPr/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81575" y="2466975"/>
            <a:ext cx="55016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迷你简卡通" panose="03000509000000000000" charset="-122"/>
                <a:ea typeface="迷你简卡通" panose="03000509000000000000" charset="-122"/>
              </a:rPr>
              <a:t>源志不凡团队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58610" y="3902710"/>
            <a:ext cx="3870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迷你简卡通" panose="03000509000000000000" charset="-122"/>
                <a:ea typeface="迷你简卡通" panose="03000509000000000000" charset="-122"/>
              </a:rPr>
              <a:t>谢谢观看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4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4"/>
          <p:cNvGrpSpPr/>
          <p:nvPr/>
        </p:nvGrpSpPr>
        <p:grpSpPr bwMode="auto">
          <a:xfrm>
            <a:off x="3965575" y="5135563"/>
            <a:ext cx="3594100" cy="1730375"/>
            <a:chOff x="0" y="0"/>
            <a:chExt cx="3594101" cy="1730375"/>
          </a:xfrm>
        </p:grpSpPr>
        <p:sp>
          <p:nvSpPr>
            <p:cNvPr id="20599" name="Freeform 59"/>
            <p:cNvSpPr/>
            <p:nvPr/>
          </p:nvSpPr>
          <p:spPr bwMode="auto">
            <a:xfrm>
              <a:off x="2824163" y="520700"/>
              <a:ext cx="769938" cy="885825"/>
            </a:xfrm>
            <a:custGeom>
              <a:avLst/>
              <a:gdLst>
                <a:gd name="T0" fmla="*/ 769938 w 485"/>
                <a:gd name="T1" fmla="*/ 806450 h 558"/>
                <a:gd name="T2" fmla="*/ 428625 w 485"/>
                <a:gd name="T3" fmla="*/ 0 h 558"/>
                <a:gd name="T4" fmla="*/ 0 w 485"/>
                <a:gd name="T5" fmla="*/ 671513 h 558"/>
                <a:gd name="T6" fmla="*/ 763588 w 485"/>
                <a:gd name="T7" fmla="*/ 885825 h 558"/>
                <a:gd name="T8" fmla="*/ 769938 w 485"/>
                <a:gd name="T9" fmla="*/ 806450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" h="558">
                  <a:moveTo>
                    <a:pt x="485" y="508"/>
                  </a:moveTo>
                  <a:lnTo>
                    <a:pt x="270" y="0"/>
                  </a:lnTo>
                  <a:lnTo>
                    <a:pt x="0" y="423"/>
                  </a:lnTo>
                  <a:lnTo>
                    <a:pt x="481" y="558"/>
                  </a:lnTo>
                  <a:lnTo>
                    <a:pt x="485" y="508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0" name="Freeform 60"/>
            <p:cNvSpPr/>
            <p:nvPr/>
          </p:nvSpPr>
          <p:spPr bwMode="auto">
            <a:xfrm>
              <a:off x="0" y="11112"/>
              <a:ext cx="1447800" cy="1674813"/>
            </a:xfrm>
            <a:custGeom>
              <a:avLst/>
              <a:gdLst>
                <a:gd name="T0" fmla="*/ 0 w 912"/>
                <a:gd name="T1" fmla="*/ 1674813 h 1055"/>
                <a:gd name="T2" fmla="*/ 642938 w 912"/>
                <a:gd name="T3" fmla="*/ 0 h 1055"/>
                <a:gd name="T4" fmla="*/ 1447800 w 912"/>
                <a:gd name="T5" fmla="*/ 1096963 h 1055"/>
                <a:gd name="T6" fmla="*/ 0 w 912"/>
                <a:gd name="T7" fmla="*/ 1674813 h 10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2" h="1055">
                  <a:moveTo>
                    <a:pt x="0" y="1055"/>
                  </a:moveTo>
                  <a:lnTo>
                    <a:pt x="405" y="0"/>
                  </a:lnTo>
                  <a:lnTo>
                    <a:pt x="912" y="691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1" name="Freeform 61"/>
            <p:cNvSpPr/>
            <p:nvPr/>
          </p:nvSpPr>
          <p:spPr bwMode="auto">
            <a:xfrm>
              <a:off x="898525" y="301625"/>
              <a:ext cx="1763713" cy="1428750"/>
            </a:xfrm>
            <a:custGeom>
              <a:avLst/>
              <a:gdLst>
                <a:gd name="T0" fmla="*/ 0 w 1111"/>
                <a:gd name="T1" fmla="*/ 1403350 h 900"/>
                <a:gd name="T2" fmla="*/ 868363 w 1111"/>
                <a:gd name="T3" fmla="*/ 0 h 900"/>
                <a:gd name="T4" fmla="*/ 1763713 w 1111"/>
                <a:gd name="T5" fmla="*/ 1428750 h 900"/>
                <a:gd name="T6" fmla="*/ 0 w 1111"/>
                <a:gd name="T7" fmla="*/ 1403350 h 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1" h="900">
                  <a:moveTo>
                    <a:pt x="0" y="884"/>
                  </a:moveTo>
                  <a:lnTo>
                    <a:pt x="547" y="0"/>
                  </a:lnTo>
                  <a:lnTo>
                    <a:pt x="1111" y="900"/>
                  </a:lnTo>
                  <a:lnTo>
                    <a:pt x="0" y="88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2" name="Freeform 62"/>
            <p:cNvSpPr/>
            <p:nvPr/>
          </p:nvSpPr>
          <p:spPr bwMode="auto">
            <a:xfrm>
              <a:off x="1920875" y="0"/>
              <a:ext cx="1628775" cy="1406525"/>
            </a:xfrm>
            <a:custGeom>
              <a:avLst/>
              <a:gdLst>
                <a:gd name="T0" fmla="*/ 0 w 1026"/>
                <a:gd name="T1" fmla="*/ 1384300 h 886"/>
                <a:gd name="T2" fmla="*/ 835025 w 1026"/>
                <a:gd name="T3" fmla="*/ 0 h 886"/>
                <a:gd name="T4" fmla="*/ 1628775 w 1026"/>
                <a:gd name="T5" fmla="*/ 1406525 h 886"/>
                <a:gd name="T6" fmla="*/ 0 w 1026"/>
                <a:gd name="T7" fmla="*/ 1384300 h 8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6" h="886">
                  <a:moveTo>
                    <a:pt x="0" y="872"/>
                  </a:moveTo>
                  <a:lnTo>
                    <a:pt x="526" y="0"/>
                  </a:lnTo>
                  <a:lnTo>
                    <a:pt x="1026" y="88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3" name="Freeform 63"/>
            <p:cNvSpPr/>
            <p:nvPr/>
          </p:nvSpPr>
          <p:spPr bwMode="auto">
            <a:xfrm>
              <a:off x="642938" y="11112"/>
              <a:ext cx="739775" cy="1447800"/>
            </a:xfrm>
            <a:custGeom>
              <a:avLst/>
              <a:gdLst>
                <a:gd name="T0" fmla="*/ 0 w 197"/>
                <a:gd name="T1" fmla="*/ 0 h 384"/>
                <a:gd name="T2" fmla="*/ 608343 w 197"/>
                <a:gd name="T3" fmla="*/ 1417638 h 384"/>
                <a:gd name="T4" fmla="*/ 739775 w 197"/>
                <a:gd name="T5" fmla="*/ 957659 h 384"/>
                <a:gd name="T6" fmla="*/ 0 w 197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384">
                  <a:moveTo>
                    <a:pt x="0" y="0"/>
                  </a:moveTo>
                  <a:cubicBezTo>
                    <a:pt x="0" y="0"/>
                    <a:pt x="161" y="368"/>
                    <a:pt x="162" y="376"/>
                  </a:cubicBezTo>
                  <a:cubicBezTo>
                    <a:pt x="164" y="384"/>
                    <a:pt x="197" y="254"/>
                    <a:pt x="197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4" name="Freeform 64"/>
            <p:cNvSpPr/>
            <p:nvPr/>
          </p:nvSpPr>
          <p:spPr bwMode="auto">
            <a:xfrm>
              <a:off x="1766888" y="301625"/>
              <a:ext cx="409575" cy="1017588"/>
            </a:xfrm>
            <a:custGeom>
              <a:avLst/>
              <a:gdLst>
                <a:gd name="T0" fmla="*/ 0 w 258"/>
                <a:gd name="T1" fmla="*/ 0 h 641"/>
                <a:gd name="T2" fmla="*/ 409575 w 258"/>
                <a:gd name="T3" fmla="*/ 644525 h 641"/>
                <a:gd name="T4" fmla="*/ 192088 w 258"/>
                <a:gd name="T5" fmla="*/ 1017588 h 641"/>
                <a:gd name="T6" fmla="*/ 0 w 258"/>
                <a:gd name="T7" fmla="*/ 0 h 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641">
                  <a:moveTo>
                    <a:pt x="0" y="0"/>
                  </a:moveTo>
                  <a:lnTo>
                    <a:pt x="258" y="406"/>
                  </a:lnTo>
                  <a:lnTo>
                    <a:pt x="121" y="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5" name="Freeform 65"/>
            <p:cNvSpPr/>
            <p:nvPr/>
          </p:nvSpPr>
          <p:spPr bwMode="auto">
            <a:xfrm>
              <a:off x="2755900" y="0"/>
              <a:ext cx="387350" cy="1003300"/>
            </a:xfrm>
            <a:custGeom>
              <a:avLst/>
              <a:gdLst>
                <a:gd name="T0" fmla="*/ 0 w 244"/>
                <a:gd name="T1" fmla="*/ 0 h 632"/>
                <a:gd name="T2" fmla="*/ 387350 w 244"/>
                <a:gd name="T3" fmla="*/ 685800 h 632"/>
                <a:gd name="T4" fmla="*/ 200025 w 244"/>
                <a:gd name="T5" fmla="*/ 1003300 h 632"/>
                <a:gd name="T6" fmla="*/ 0 w 244"/>
                <a:gd name="T7" fmla="*/ 0 h 6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" h="632">
                  <a:moveTo>
                    <a:pt x="0" y="0"/>
                  </a:moveTo>
                  <a:lnTo>
                    <a:pt x="244" y="432"/>
                  </a:lnTo>
                  <a:lnTo>
                    <a:pt x="126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6" name="Freeform 66"/>
            <p:cNvSpPr/>
            <p:nvPr/>
          </p:nvSpPr>
          <p:spPr bwMode="auto">
            <a:xfrm>
              <a:off x="3252788" y="520700"/>
              <a:ext cx="341313" cy="946150"/>
            </a:xfrm>
            <a:custGeom>
              <a:avLst/>
              <a:gdLst>
                <a:gd name="T0" fmla="*/ 341313 w 215"/>
                <a:gd name="T1" fmla="*/ 806450 h 596"/>
                <a:gd name="T2" fmla="*/ 0 w 215"/>
                <a:gd name="T3" fmla="*/ 0 h 596"/>
                <a:gd name="T4" fmla="*/ 112713 w 215"/>
                <a:gd name="T5" fmla="*/ 946150 h 596"/>
                <a:gd name="T6" fmla="*/ 334963 w 215"/>
                <a:gd name="T7" fmla="*/ 908050 h 596"/>
                <a:gd name="T8" fmla="*/ 341313 w 215"/>
                <a:gd name="T9" fmla="*/ 806450 h 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596">
                  <a:moveTo>
                    <a:pt x="215" y="508"/>
                  </a:moveTo>
                  <a:lnTo>
                    <a:pt x="0" y="0"/>
                  </a:lnTo>
                  <a:lnTo>
                    <a:pt x="71" y="596"/>
                  </a:lnTo>
                  <a:lnTo>
                    <a:pt x="211" y="572"/>
                  </a:lnTo>
                  <a:lnTo>
                    <a:pt x="215" y="508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7" name="Freeform 67"/>
            <p:cNvSpPr/>
            <p:nvPr/>
          </p:nvSpPr>
          <p:spPr bwMode="auto">
            <a:xfrm>
              <a:off x="481013" y="161925"/>
              <a:ext cx="431800" cy="320675"/>
            </a:xfrm>
            <a:custGeom>
              <a:avLst/>
              <a:gdLst>
                <a:gd name="T0" fmla="*/ 0 w 272"/>
                <a:gd name="T1" fmla="*/ 266700 h 202"/>
                <a:gd name="T2" fmla="*/ 123825 w 272"/>
                <a:gd name="T3" fmla="*/ 188913 h 202"/>
                <a:gd name="T4" fmla="*/ 214313 w 272"/>
                <a:gd name="T5" fmla="*/ 320675 h 202"/>
                <a:gd name="T6" fmla="*/ 244475 w 272"/>
                <a:gd name="T7" fmla="*/ 176213 h 202"/>
                <a:gd name="T8" fmla="*/ 360363 w 272"/>
                <a:gd name="T9" fmla="*/ 309563 h 202"/>
                <a:gd name="T10" fmla="*/ 330200 w 272"/>
                <a:gd name="T11" fmla="*/ 104775 h 202"/>
                <a:gd name="T12" fmla="*/ 431800 w 272"/>
                <a:gd name="T13" fmla="*/ 188913 h 202"/>
                <a:gd name="T14" fmla="*/ 280988 w 272"/>
                <a:gd name="T15" fmla="*/ 0 h 202"/>
                <a:gd name="T16" fmla="*/ 300038 w 272"/>
                <a:gd name="T17" fmla="*/ 134938 h 202"/>
                <a:gd name="T18" fmla="*/ 209550 w 272"/>
                <a:gd name="T19" fmla="*/ 85725 h 202"/>
                <a:gd name="T20" fmla="*/ 187325 w 272"/>
                <a:gd name="T21" fmla="*/ 184150 h 202"/>
                <a:gd name="T22" fmla="*/ 127000 w 272"/>
                <a:gd name="T23" fmla="*/ 71438 h 202"/>
                <a:gd name="T24" fmla="*/ 66675 w 272"/>
                <a:gd name="T25" fmla="*/ 165100 h 202"/>
                <a:gd name="T26" fmla="*/ 82550 w 272"/>
                <a:gd name="T27" fmla="*/ 44450 h 202"/>
                <a:gd name="T28" fmla="*/ 0 w 272"/>
                <a:gd name="T29" fmla="*/ 266700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02">
                  <a:moveTo>
                    <a:pt x="0" y="168"/>
                  </a:moveTo>
                  <a:lnTo>
                    <a:pt x="78" y="119"/>
                  </a:lnTo>
                  <a:lnTo>
                    <a:pt x="135" y="202"/>
                  </a:lnTo>
                  <a:lnTo>
                    <a:pt x="154" y="111"/>
                  </a:lnTo>
                  <a:lnTo>
                    <a:pt x="227" y="195"/>
                  </a:lnTo>
                  <a:lnTo>
                    <a:pt x="208" y="66"/>
                  </a:lnTo>
                  <a:lnTo>
                    <a:pt x="272" y="119"/>
                  </a:lnTo>
                  <a:lnTo>
                    <a:pt x="177" y="0"/>
                  </a:lnTo>
                  <a:lnTo>
                    <a:pt x="189" y="85"/>
                  </a:lnTo>
                  <a:lnTo>
                    <a:pt x="132" y="54"/>
                  </a:lnTo>
                  <a:lnTo>
                    <a:pt x="118" y="116"/>
                  </a:lnTo>
                  <a:lnTo>
                    <a:pt x="80" y="45"/>
                  </a:lnTo>
                  <a:lnTo>
                    <a:pt x="42" y="104"/>
                  </a:lnTo>
                  <a:lnTo>
                    <a:pt x="52" y="2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8" name="Freeform 68"/>
            <p:cNvSpPr/>
            <p:nvPr/>
          </p:nvSpPr>
          <p:spPr bwMode="auto">
            <a:xfrm>
              <a:off x="1593850" y="387350"/>
              <a:ext cx="360363" cy="339725"/>
            </a:xfrm>
            <a:custGeom>
              <a:avLst/>
              <a:gdLst>
                <a:gd name="T0" fmla="*/ 0 w 227"/>
                <a:gd name="T1" fmla="*/ 180975 h 214"/>
                <a:gd name="T2" fmla="*/ 74613 w 227"/>
                <a:gd name="T3" fmla="*/ 147638 h 214"/>
                <a:gd name="T4" fmla="*/ 74613 w 227"/>
                <a:gd name="T5" fmla="*/ 249238 h 214"/>
                <a:gd name="T6" fmla="*/ 173038 w 227"/>
                <a:gd name="T7" fmla="*/ 144463 h 214"/>
                <a:gd name="T8" fmla="*/ 180975 w 227"/>
                <a:gd name="T9" fmla="*/ 339725 h 214"/>
                <a:gd name="T10" fmla="*/ 222250 w 227"/>
                <a:gd name="T11" fmla="*/ 174625 h 214"/>
                <a:gd name="T12" fmla="*/ 312738 w 227"/>
                <a:gd name="T13" fmla="*/ 271463 h 214"/>
                <a:gd name="T14" fmla="*/ 277813 w 227"/>
                <a:gd name="T15" fmla="*/ 150813 h 214"/>
                <a:gd name="T16" fmla="*/ 360363 w 227"/>
                <a:gd name="T17" fmla="*/ 204788 h 214"/>
                <a:gd name="T18" fmla="*/ 252413 w 227"/>
                <a:gd name="T19" fmla="*/ 26988 h 214"/>
                <a:gd name="T20" fmla="*/ 301625 w 227"/>
                <a:gd name="T21" fmla="*/ 128588 h 214"/>
                <a:gd name="T22" fmla="*/ 233363 w 227"/>
                <a:gd name="T23" fmla="*/ 87313 h 214"/>
                <a:gd name="T24" fmla="*/ 233363 w 227"/>
                <a:gd name="T25" fmla="*/ 133350 h 214"/>
                <a:gd name="T26" fmla="*/ 192088 w 227"/>
                <a:gd name="T27" fmla="*/ 65088 h 214"/>
                <a:gd name="T28" fmla="*/ 131763 w 227"/>
                <a:gd name="T29" fmla="*/ 117475 h 214"/>
                <a:gd name="T30" fmla="*/ 115888 w 227"/>
                <a:gd name="T31" fmla="*/ 0 h 214"/>
                <a:gd name="T32" fmla="*/ 0 w 227"/>
                <a:gd name="T33" fmla="*/ 180975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214">
                  <a:moveTo>
                    <a:pt x="0" y="114"/>
                  </a:moveTo>
                  <a:lnTo>
                    <a:pt x="47" y="93"/>
                  </a:lnTo>
                  <a:lnTo>
                    <a:pt x="47" y="157"/>
                  </a:lnTo>
                  <a:lnTo>
                    <a:pt x="109" y="91"/>
                  </a:lnTo>
                  <a:lnTo>
                    <a:pt x="114" y="214"/>
                  </a:lnTo>
                  <a:lnTo>
                    <a:pt x="140" y="110"/>
                  </a:lnTo>
                  <a:lnTo>
                    <a:pt x="197" y="171"/>
                  </a:lnTo>
                  <a:lnTo>
                    <a:pt x="175" y="95"/>
                  </a:lnTo>
                  <a:lnTo>
                    <a:pt x="227" y="129"/>
                  </a:lnTo>
                  <a:lnTo>
                    <a:pt x="159" y="17"/>
                  </a:lnTo>
                  <a:lnTo>
                    <a:pt x="190" y="81"/>
                  </a:lnTo>
                  <a:lnTo>
                    <a:pt x="147" y="55"/>
                  </a:lnTo>
                  <a:lnTo>
                    <a:pt x="147" y="84"/>
                  </a:lnTo>
                  <a:lnTo>
                    <a:pt x="121" y="41"/>
                  </a:lnTo>
                  <a:lnTo>
                    <a:pt x="83" y="74"/>
                  </a:lnTo>
                  <a:lnTo>
                    <a:pt x="7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9" name="Freeform 69"/>
            <p:cNvSpPr/>
            <p:nvPr/>
          </p:nvSpPr>
          <p:spPr bwMode="auto">
            <a:xfrm>
              <a:off x="2541588" y="101600"/>
              <a:ext cx="458788" cy="381000"/>
            </a:xfrm>
            <a:custGeom>
              <a:avLst/>
              <a:gdLst>
                <a:gd name="T0" fmla="*/ 365125 w 289"/>
                <a:gd name="T1" fmla="*/ 173038 h 240"/>
                <a:gd name="T2" fmla="*/ 458788 w 289"/>
                <a:gd name="T3" fmla="*/ 331788 h 240"/>
                <a:gd name="T4" fmla="*/ 274638 w 289"/>
                <a:gd name="T5" fmla="*/ 211138 h 240"/>
                <a:gd name="T6" fmla="*/ 225425 w 289"/>
                <a:gd name="T7" fmla="*/ 381000 h 240"/>
                <a:gd name="T8" fmla="*/ 187325 w 289"/>
                <a:gd name="T9" fmla="*/ 211138 h 240"/>
                <a:gd name="T10" fmla="*/ 87313 w 289"/>
                <a:gd name="T11" fmla="*/ 339725 h 240"/>
                <a:gd name="T12" fmla="*/ 142875 w 289"/>
                <a:gd name="T13" fmla="*/ 85725 h 240"/>
                <a:gd name="T14" fmla="*/ 0 w 289"/>
                <a:gd name="T15" fmla="*/ 241300 h 240"/>
                <a:gd name="T16" fmla="*/ 146050 w 289"/>
                <a:gd name="T17" fmla="*/ 0 h 240"/>
                <a:gd name="T18" fmla="*/ 176213 w 289"/>
                <a:gd name="T19" fmla="*/ 98425 h 240"/>
                <a:gd name="T20" fmla="*/ 225425 w 289"/>
                <a:gd name="T21" fmla="*/ 82550 h 240"/>
                <a:gd name="T22" fmla="*/ 241300 w 289"/>
                <a:gd name="T23" fmla="*/ 236538 h 240"/>
                <a:gd name="T24" fmla="*/ 247650 w 289"/>
                <a:gd name="T25" fmla="*/ 82550 h 240"/>
                <a:gd name="T26" fmla="*/ 376238 w 289"/>
                <a:gd name="T27" fmla="*/ 219075 h 240"/>
                <a:gd name="T28" fmla="*/ 365125 w 289"/>
                <a:gd name="T29" fmla="*/ 173038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240">
                  <a:moveTo>
                    <a:pt x="230" y="109"/>
                  </a:moveTo>
                  <a:lnTo>
                    <a:pt x="289" y="209"/>
                  </a:lnTo>
                  <a:lnTo>
                    <a:pt x="173" y="133"/>
                  </a:lnTo>
                  <a:lnTo>
                    <a:pt x="142" y="240"/>
                  </a:lnTo>
                  <a:lnTo>
                    <a:pt x="118" y="133"/>
                  </a:lnTo>
                  <a:lnTo>
                    <a:pt x="55" y="214"/>
                  </a:lnTo>
                  <a:lnTo>
                    <a:pt x="90" y="54"/>
                  </a:lnTo>
                  <a:lnTo>
                    <a:pt x="0" y="152"/>
                  </a:lnTo>
                  <a:lnTo>
                    <a:pt x="92" y="0"/>
                  </a:lnTo>
                  <a:lnTo>
                    <a:pt x="111" y="62"/>
                  </a:lnTo>
                  <a:lnTo>
                    <a:pt x="142" y="52"/>
                  </a:lnTo>
                  <a:lnTo>
                    <a:pt x="152" y="149"/>
                  </a:lnTo>
                  <a:lnTo>
                    <a:pt x="156" y="52"/>
                  </a:lnTo>
                  <a:lnTo>
                    <a:pt x="237" y="138"/>
                  </a:lnTo>
                  <a:lnTo>
                    <a:pt x="230" y="109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0" name="Freeform 70"/>
            <p:cNvSpPr/>
            <p:nvPr/>
          </p:nvSpPr>
          <p:spPr bwMode="auto">
            <a:xfrm>
              <a:off x="3109913" y="622300"/>
              <a:ext cx="280988" cy="233363"/>
            </a:xfrm>
            <a:custGeom>
              <a:avLst/>
              <a:gdLst>
                <a:gd name="T0" fmla="*/ 74613 w 177"/>
                <a:gd name="T1" fmla="*/ 0 h 147"/>
                <a:gd name="T2" fmla="*/ 0 w 177"/>
                <a:gd name="T3" fmla="*/ 120650 h 147"/>
                <a:gd name="T4" fmla="*/ 90488 w 177"/>
                <a:gd name="T5" fmla="*/ 93663 h 147"/>
                <a:gd name="T6" fmla="*/ 112713 w 177"/>
                <a:gd name="T7" fmla="*/ 233363 h 147"/>
                <a:gd name="T8" fmla="*/ 165100 w 177"/>
                <a:gd name="T9" fmla="*/ 104775 h 147"/>
                <a:gd name="T10" fmla="*/ 280988 w 177"/>
                <a:gd name="T11" fmla="*/ 225425 h 147"/>
                <a:gd name="T12" fmla="*/ 206375 w 177"/>
                <a:gd name="T13" fmla="*/ 49213 h 147"/>
                <a:gd name="T14" fmla="*/ 195263 w 177"/>
                <a:gd name="T15" fmla="*/ 96838 h 147"/>
                <a:gd name="T16" fmla="*/ 150813 w 177"/>
                <a:gd name="T17" fmla="*/ 0 h 147"/>
                <a:gd name="T18" fmla="*/ 120650 w 177"/>
                <a:gd name="T19" fmla="*/ 79375 h 147"/>
                <a:gd name="T20" fmla="*/ 74613 w 177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7" h="147">
                  <a:moveTo>
                    <a:pt x="47" y="0"/>
                  </a:moveTo>
                  <a:lnTo>
                    <a:pt x="0" y="76"/>
                  </a:lnTo>
                  <a:lnTo>
                    <a:pt x="57" y="59"/>
                  </a:lnTo>
                  <a:lnTo>
                    <a:pt x="71" y="147"/>
                  </a:lnTo>
                  <a:lnTo>
                    <a:pt x="104" y="66"/>
                  </a:lnTo>
                  <a:lnTo>
                    <a:pt x="177" y="142"/>
                  </a:lnTo>
                  <a:lnTo>
                    <a:pt x="130" y="31"/>
                  </a:lnTo>
                  <a:lnTo>
                    <a:pt x="123" y="61"/>
                  </a:lnTo>
                  <a:lnTo>
                    <a:pt x="95" y="0"/>
                  </a:lnTo>
                  <a:lnTo>
                    <a:pt x="76" y="5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3" name="矩形 17"/>
          <p:cNvSpPr>
            <a:spLocks noChangeArrowheads="1"/>
          </p:cNvSpPr>
          <p:nvPr/>
        </p:nvSpPr>
        <p:spPr bwMode="auto">
          <a:xfrm>
            <a:off x="0" y="6343650"/>
            <a:ext cx="12192000" cy="514350"/>
          </a:xfrm>
          <a:prstGeom prst="rect">
            <a:avLst/>
          </a:prstGeom>
          <a:solidFill>
            <a:srgbClr val="ABD4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0484" name="组合 18"/>
          <p:cNvGrpSpPr/>
          <p:nvPr/>
        </p:nvGrpSpPr>
        <p:grpSpPr bwMode="auto">
          <a:xfrm>
            <a:off x="760413" y="5443538"/>
            <a:ext cx="3792537" cy="1123950"/>
            <a:chOff x="0" y="0"/>
            <a:chExt cx="4962526" cy="1471613"/>
          </a:xfrm>
        </p:grpSpPr>
        <p:sp>
          <p:nvSpPr>
            <p:cNvPr id="20579" name="Freeform 47"/>
            <p:cNvSpPr/>
            <p:nvPr/>
          </p:nvSpPr>
          <p:spPr bwMode="auto">
            <a:xfrm>
              <a:off x="390525" y="1016000"/>
              <a:ext cx="96838" cy="442913"/>
            </a:xfrm>
            <a:custGeom>
              <a:avLst/>
              <a:gdLst>
                <a:gd name="T0" fmla="*/ 96838 w 41"/>
                <a:gd name="T1" fmla="*/ 421596 h 187"/>
                <a:gd name="T2" fmla="*/ 49600 w 41"/>
                <a:gd name="T3" fmla="*/ 442913 h 187"/>
                <a:gd name="T4" fmla="*/ 49600 w 41"/>
                <a:gd name="T5" fmla="*/ 442913 h 187"/>
                <a:gd name="T6" fmla="*/ 0 w 41"/>
                <a:gd name="T7" fmla="*/ 421596 h 187"/>
                <a:gd name="T8" fmla="*/ 0 w 41"/>
                <a:gd name="T9" fmla="*/ 18948 h 187"/>
                <a:gd name="T10" fmla="*/ 49600 w 41"/>
                <a:gd name="T11" fmla="*/ 0 h 187"/>
                <a:gd name="T12" fmla="*/ 49600 w 41"/>
                <a:gd name="T13" fmla="*/ 0 h 187"/>
                <a:gd name="T14" fmla="*/ 96838 w 41"/>
                <a:gd name="T15" fmla="*/ 18948 h 187"/>
                <a:gd name="T16" fmla="*/ 96838 w 41"/>
                <a:gd name="T17" fmla="*/ 421596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0" name="Freeform 48"/>
            <p:cNvSpPr/>
            <p:nvPr/>
          </p:nvSpPr>
          <p:spPr bwMode="auto">
            <a:xfrm>
              <a:off x="0" y="223837"/>
              <a:ext cx="876300" cy="1014413"/>
            </a:xfrm>
            <a:custGeom>
              <a:avLst/>
              <a:gdLst>
                <a:gd name="T0" fmla="*/ 616481 w 371"/>
                <a:gd name="T1" fmla="*/ 718838 h 429"/>
                <a:gd name="T2" fmla="*/ 833784 w 371"/>
                <a:gd name="T3" fmla="*/ 681005 h 429"/>
                <a:gd name="T4" fmla="*/ 581051 w 371"/>
                <a:gd name="T5" fmla="*/ 489472 h 429"/>
                <a:gd name="T6" fmla="*/ 772372 w 371"/>
                <a:gd name="T7" fmla="*/ 435086 h 429"/>
                <a:gd name="T8" fmla="*/ 550345 w 371"/>
                <a:gd name="T9" fmla="*/ 283752 h 429"/>
                <a:gd name="T10" fmla="*/ 642463 w 371"/>
                <a:gd name="T11" fmla="*/ 245918 h 429"/>
                <a:gd name="T12" fmla="*/ 441693 w 371"/>
                <a:gd name="T13" fmla="*/ 0 h 429"/>
                <a:gd name="T14" fmla="*/ 210218 w 371"/>
                <a:gd name="T15" fmla="*/ 243554 h 429"/>
                <a:gd name="T16" fmla="*/ 323593 w 371"/>
                <a:gd name="T17" fmla="*/ 286116 h 429"/>
                <a:gd name="T18" fmla="*/ 103928 w 371"/>
                <a:gd name="T19" fmla="*/ 435086 h 429"/>
                <a:gd name="T20" fmla="*/ 295249 w 371"/>
                <a:gd name="T21" fmla="*/ 489472 h 429"/>
                <a:gd name="T22" fmla="*/ 42516 w 371"/>
                <a:gd name="T23" fmla="*/ 681005 h 429"/>
                <a:gd name="T24" fmla="*/ 259819 w 371"/>
                <a:gd name="T25" fmla="*/ 718838 h 429"/>
                <a:gd name="T26" fmla="*/ 0 w 371"/>
                <a:gd name="T27" fmla="*/ 938746 h 429"/>
                <a:gd name="T28" fmla="*/ 439331 w 371"/>
                <a:gd name="T29" fmla="*/ 1014413 h 429"/>
                <a:gd name="T30" fmla="*/ 876300 w 371"/>
                <a:gd name="T31" fmla="*/ 938746 h 429"/>
                <a:gd name="T32" fmla="*/ 616481 w 371"/>
                <a:gd name="T33" fmla="*/ 718838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1" name="Freeform 49"/>
            <p:cNvSpPr/>
            <p:nvPr/>
          </p:nvSpPr>
          <p:spPr bwMode="auto">
            <a:xfrm>
              <a:off x="850900" y="942975"/>
              <a:ext cx="111125" cy="509588"/>
            </a:xfrm>
            <a:custGeom>
              <a:avLst/>
              <a:gdLst>
                <a:gd name="T0" fmla="*/ 111125 w 47"/>
                <a:gd name="T1" fmla="*/ 485886 h 215"/>
                <a:gd name="T2" fmla="*/ 54380 w 47"/>
                <a:gd name="T3" fmla="*/ 509588 h 215"/>
                <a:gd name="T4" fmla="*/ 54380 w 47"/>
                <a:gd name="T5" fmla="*/ 509588 h 215"/>
                <a:gd name="T6" fmla="*/ 0 w 47"/>
                <a:gd name="T7" fmla="*/ 485886 h 215"/>
                <a:gd name="T8" fmla="*/ 0 w 47"/>
                <a:gd name="T9" fmla="*/ 21332 h 215"/>
                <a:gd name="T10" fmla="*/ 54380 w 47"/>
                <a:gd name="T11" fmla="*/ 0 h 215"/>
                <a:gd name="T12" fmla="*/ 54380 w 47"/>
                <a:gd name="T13" fmla="*/ 0 h 215"/>
                <a:gd name="T14" fmla="*/ 111125 w 47"/>
                <a:gd name="T15" fmla="*/ 21332 h 215"/>
                <a:gd name="T16" fmla="*/ 111125 w 47"/>
                <a:gd name="T17" fmla="*/ 485886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2" name="Freeform 50"/>
            <p:cNvSpPr/>
            <p:nvPr/>
          </p:nvSpPr>
          <p:spPr bwMode="auto">
            <a:xfrm>
              <a:off x="401638" y="26987"/>
              <a:ext cx="1008063" cy="1171575"/>
            </a:xfrm>
            <a:custGeom>
              <a:avLst/>
              <a:gdLst>
                <a:gd name="T0" fmla="*/ 708241 w 427"/>
                <a:gd name="T1" fmla="*/ 830753 h 495"/>
                <a:gd name="T2" fmla="*/ 960847 w 427"/>
                <a:gd name="T3" fmla="*/ 785784 h 495"/>
                <a:gd name="T4" fmla="*/ 670468 w 427"/>
                <a:gd name="T5" fmla="*/ 565670 h 495"/>
                <a:gd name="T6" fmla="*/ 890023 w 427"/>
                <a:gd name="T7" fmla="*/ 501765 h 495"/>
                <a:gd name="T8" fmla="*/ 635056 w 427"/>
                <a:gd name="T9" fmla="*/ 328988 h 495"/>
                <a:gd name="T10" fmla="*/ 738931 w 427"/>
                <a:gd name="T11" fmla="*/ 284018 h 495"/>
                <a:gd name="T12" fmla="*/ 507573 w 427"/>
                <a:gd name="T13" fmla="*/ 0 h 495"/>
                <a:gd name="T14" fmla="*/ 240802 w 427"/>
                <a:gd name="T15" fmla="*/ 281651 h 495"/>
                <a:gd name="T16" fmla="*/ 370646 w 427"/>
                <a:gd name="T17" fmla="*/ 331355 h 495"/>
                <a:gd name="T18" fmla="*/ 118040 w 427"/>
                <a:gd name="T19" fmla="*/ 501765 h 495"/>
                <a:gd name="T20" fmla="*/ 337595 w 427"/>
                <a:gd name="T21" fmla="*/ 565670 h 495"/>
                <a:gd name="T22" fmla="*/ 47216 w 427"/>
                <a:gd name="T23" fmla="*/ 785784 h 495"/>
                <a:gd name="T24" fmla="*/ 299822 w 427"/>
                <a:gd name="T25" fmla="*/ 830753 h 495"/>
                <a:gd name="T26" fmla="*/ 0 w 427"/>
                <a:gd name="T27" fmla="*/ 1084003 h 495"/>
                <a:gd name="T28" fmla="*/ 505212 w 427"/>
                <a:gd name="T29" fmla="*/ 1171575 h 495"/>
                <a:gd name="T30" fmla="*/ 1008063 w 427"/>
                <a:gd name="T31" fmla="*/ 1084003 h 495"/>
                <a:gd name="T32" fmla="*/ 708241 w 427"/>
                <a:gd name="T33" fmla="*/ 830753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3" name="Freeform 51"/>
            <p:cNvSpPr/>
            <p:nvPr/>
          </p:nvSpPr>
          <p:spPr bwMode="auto">
            <a:xfrm>
              <a:off x="1657350" y="958850"/>
              <a:ext cx="85725" cy="395288"/>
            </a:xfrm>
            <a:custGeom>
              <a:avLst/>
              <a:gdLst>
                <a:gd name="T0" fmla="*/ 85725 w 36"/>
                <a:gd name="T1" fmla="*/ 378719 h 167"/>
                <a:gd name="T2" fmla="*/ 42863 w 36"/>
                <a:gd name="T3" fmla="*/ 395288 h 167"/>
                <a:gd name="T4" fmla="*/ 42863 w 36"/>
                <a:gd name="T5" fmla="*/ 395288 h 167"/>
                <a:gd name="T6" fmla="*/ 0 w 36"/>
                <a:gd name="T7" fmla="*/ 378719 h 167"/>
                <a:gd name="T8" fmla="*/ 0 w 36"/>
                <a:gd name="T9" fmla="*/ 18936 h 167"/>
                <a:gd name="T10" fmla="*/ 42863 w 36"/>
                <a:gd name="T11" fmla="*/ 0 h 167"/>
                <a:gd name="T12" fmla="*/ 42863 w 36"/>
                <a:gd name="T13" fmla="*/ 0 h 167"/>
                <a:gd name="T14" fmla="*/ 85725 w 36"/>
                <a:gd name="T15" fmla="*/ 18936 h 167"/>
                <a:gd name="T16" fmla="*/ 85725 w 36"/>
                <a:gd name="T17" fmla="*/ 378719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4" name="Freeform 52"/>
            <p:cNvSpPr/>
            <p:nvPr/>
          </p:nvSpPr>
          <p:spPr bwMode="auto">
            <a:xfrm>
              <a:off x="1308100" y="250825"/>
              <a:ext cx="784225" cy="908050"/>
            </a:xfrm>
            <a:custGeom>
              <a:avLst/>
              <a:gdLst>
                <a:gd name="T0" fmla="*/ 550375 w 332"/>
                <a:gd name="T1" fmla="*/ 644881 h 383"/>
                <a:gd name="T2" fmla="*/ 746431 w 332"/>
                <a:gd name="T3" fmla="*/ 609318 h 383"/>
                <a:gd name="T4" fmla="*/ 519667 w 332"/>
                <a:gd name="T5" fmla="*/ 438614 h 383"/>
                <a:gd name="T6" fmla="*/ 689740 w 332"/>
                <a:gd name="T7" fmla="*/ 388826 h 383"/>
                <a:gd name="T8" fmla="*/ 493684 w 332"/>
                <a:gd name="T9" fmla="*/ 253685 h 383"/>
                <a:gd name="T10" fmla="*/ 573996 w 332"/>
                <a:gd name="T11" fmla="*/ 220493 h 383"/>
                <a:gd name="T12" fmla="*/ 394475 w 332"/>
                <a:gd name="T13" fmla="*/ 0 h 383"/>
                <a:gd name="T14" fmla="*/ 188970 w 332"/>
                <a:gd name="T15" fmla="*/ 218122 h 383"/>
                <a:gd name="T16" fmla="*/ 288179 w 332"/>
                <a:gd name="T17" fmla="*/ 256056 h 383"/>
                <a:gd name="T18" fmla="*/ 94485 w 332"/>
                <a:gd name="T19" fmla="*/ 388826 h 383"/>
                <a:gd name="T20" fmla="*/ 264558 w 332"/>
                <a:gd name="T21" fmla="*/ 438614 h 383"/>
                <a:gd name="T22" fmla="*/ 37794 w 332"/>
                <a:gd name="T23" fmla="*/ 609318 h 383"/>
                <a:gd name="T24" fmla="*/ 233850 w 332"/>
                <a:gd name="T25" fmla="*/ 644881 h 383"/>
                <a:gd name="T26" fmla="*/ 0 w 332"/>
                <a:gd name="T27" fmla="*/ 839294 h 383"/>
                <a:gd name="T28" fmla="*/ 394475 w 332"/>
                <a:gd name="T29" fmla="*/ 908050 h 383"/>
                <a:gd name="T30" fmla="*/ 784225 w 332"/>
                <a:gd name="T31" fmla="*/ 839294 h 383"/>
                <a:gd name="T32" fmla="*/ 550375 w 332"/>
                <a:gd name="T33" fmla="*/ 644881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5" name="Freeform 53"/>
            <p:cNvSpPr/>
            <p:nvPr/>
          </p:nvSpPr>
          <p:spPr bwMode="auto">
            <a:xfrm>
              <a:off x="2043113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6" name="Freeform 54"/>
            <p:cNvSpPr/>
            <p:nvPr/>
          </p:nvSpPr>
          <p:spPr bwMode="auto">
            <a:xfrm>
              <a:off x="1589088" y="0"/>
              <a:ext cx="1020763" cy="1184275"/>
            </a:xfrm>
            <a:custGeom>
              <a:avLst/>
              <a:gdLst>
                <a:gd name="T0" fmla="*/ 718315 w 432"/>
                <a:gd name="T1" fmla="*/ 838467 h 500"/>
                <a:gd name="T2" fmla="*/ 971143 w 432"/>
                <a:gd name="T3" fmla="*/ 793464 h 500"/>
                <a:gd name="T4" fmla="*/ 678146 w 432"/>
                <a:gd name="T5" fmla="*/ 570821 h 500"/>
                <a:gd name="T6" fmla="*/ 900256 w 432"/>
                <a:gd name="T7" fmla="*/ 504501 h 500"/>
                <a:gd name="T8" fmla="*/ 642703 w 432"/>
                <a:gd name="T9" fmla="*/ 329228 h 500"/>
                <a:gd name="T10" fmla="*/ 746669 w 432"/>
                <a:gd name="T11" fmla="*/ 284226 h 500"/>
                <a:gd name="T12" fmla="*/ 512744 w 432"/>
                <a:gd name="T13" fmla="*/ 0 h 500"/>
                <a:gd name="T14" fmla="*/ 245739 w 432"/>
                <a:gd name="T15" fmla="*/ 281857 h 500"/>
                <a:gd name="T16" fmla="*/ 375697 w 432"/>
                <a:gd name="T17" fmla="*/ 333966 h 500"/>
                <a:gd name="T18" fmla="*/ 120507 w 432"/>
                <a:gd name="T19" fmla="*/ 504501 h 500"/>
                <a:gd name="T20" fmla="*/ 342617 w 432"/>
                <a:gd name="T21" fmla="*/ 570821 h 500"/>
                <a:gd name="T22" fmla="*/ 47258 w 432"/>
                <a:gd name="T23" fmla="*/ 793464 h 500"/>
                <a:gd name="T24" fmla="*/ 302448 w 432"/>
                <a:gd name="T25" fmla="*/ 838467 h 500"/>
                <a:gd name="T26" fmla="*/ 0 w 432"/>
                <a:gd name="T27" fmla="*/ 1091902 h 500"/>
                <a:gd name="T28" fmla="*/ 512744 w 432"/>
                <a:gd name="T29" fmla="*/ 1184275 h 500"/>
                <a:gd name="T30" fmla="*/ 1020763 w 432"/>
                <a:gd name="T31" fmla="*/ 1091902 h 500"/>
                <a:gd name="T32" fmla="*/ 718315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7" name="Freeform 55"/>
            <p:cNvSpPr/>
            <p:nvPr/>
          </p:nvSpPr>
          <p:spPr bwMode="auto">
            <a:xfrm>
              <a:off x="2989263" y="1004887"/>
              <a:ext cx="96838" cy="439738"/>
            </a:xfrm>
            <a:custGeom>
              <a:avLst/>
              <a:gdLst>
                <a:gd name="T0" fmla="*/ 96838 w 41"/>
                <a:gd name="T1" fmla="*/ 420825 h 186"/>
                <a:gd name="T2" fmla="*/ 49600 w 41"/>
                <a:gd name="T3" fmla="*/ 439738 h 186"/>
                <a:gd name="T4" fmla="*/ 49600 w 41"/>
                <a:gd name="T5" fmla="*/ 439738 h 186"/>
                <a:gd name="T6" fmla="*/ 0 w 41"/>
                <a:gd name="T7" fmla="*/ 420825 h 186"/>
                <a:gd name="T8" fmla="*/ 0 w 41"/>
                <a:gd name="T9" fmla="*/ 18913 h 186"/>
                <a:gd name="T10" fmla="*/ 49600 w 41"/>
                <a:gd name="T11" fmla="*/ 0 h 186"/>
                <a:gd name="T12" fmla="*/ 49600 w 41"/>
                <a:gd name="T13" fmla="*/ 0 h 186"/>
                <a:gd name="T14" fmla="*/ 96838 w 41"/>
                <a:gd name="T15" fmla="*/ 18913 h 186"/>
                <a:gd name="T16" fmla="*/ 96838 w 41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8" name="Freeform 56"/>
            <p:cNvSpPr/>
            <p:nvPr/>
          </p:nvSpPr>
          <p:spPr bwMode="auto">
            <a:xfrm>
              <a:off x="2600325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2463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9" name="Freeform 57"/>
            <p:cNvSpPr/>
            <p:nvPr/>
          </p:nvSpPr>
          <p:spPr bwMode="auto">
            <a:xfrm>
              <a:off x="2552700" y="990600"/>
              <a:ext cx="101600" cy="471488"/>
            </a:xfrm>
            <a:custGeom>
              <a:avLst/>
              <a:gdLst>
                <a:gd name="T0" fmla="*/ 101600 w 43"/>
                <a:gd name="T1" fmla="*/ 450164 h 199"/>
                <a:gd name="T2" fmla="*/ 51981 w 43"/>
                <a:gd name="T3" fmla="*/ 471488 h 199"/>
                <a:gd name="T4" fmla="*/ 51981 w 43"/>
                <a:gd name="T5" fmla="*/ 471488 h 199"/>
                <a:gd name="T6" fmla="*/ 0 w 43"/>
                <a:gd name="T7" fmla="*/ 450164 h 199"/>
                <a:gd name="T8" fmla="*/ 0 w 43"/>
                <a:gd name="T9" fmla="*/ 21324 h 199"/>
                <a:gd name="T10" fmla="*/ 51981 w 43"/>
                <a:gd name="T11" fmla="*/ 0 h 199"/>
                <a:gd name="T12" fmla="*/ 51981 w 43"/>
                <a:gd name="T13" fmla="*/ 0 h 199"/>
                <a:gd name="T14" fmla="*/ 101600 w 43"/>
                <a:gd name="T15" fmla="*/ 21324 h 199"/>
                <a:gd name="T16" fmla="*/ 101600 w 43"/>
                <a:gd name="T17" fmla="*/ 450164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0" name="Freeform 58"/>
            <p:cNvSpPr/>
            <p:nvPr/>
          </p:nvSpPr>
          <p:spPr bwMode="auto">
            <a:xfrm>
              <a:off x="2136775" y="144462"/>
              <a:ext cx="933450" cy="1084263"/>
            </a:xfrm>
            <a:custGeom>
              <a:avLst/>
              <a:gdLst>
                <a:gd name="T0" fmla="*/ 656960 w 395"/>
                <a:gd name="T1" fmla="*/ 767033 h 458"/>
                <a:gd name="T2" fmla="*/ 890913 w 395"/>
                <a:gd name="T3" fmla="*/ 726788 h 458"/>
                <a:gd name="T4" fmla="*/ 619149 w 395"/>
                <a:gd name="T5" fmla="*/ 523192 h 458"/>
                <a:gd name="T6" fmla="*/ 822381 w 395"/>
                <a:gd name="T7" fmla="*/ 464008 h 458"/>
                <a:gd name="T8" fmla="*/ 588428 w 395"/>
                <a:gd name="T9" fmla="*/ 303025 h 458"/>
                <a:gd name="T10" fmla="*/ 685318 w 395"/>
                <a:gd name="T11" fmla="*/ 262780 h 458"/>
                <a:gd name="T12" fmla="*/ 470270 w 395"/>
                <a:gd name="T13" fmla="*/ 0 h 458"/>
                <a:gd name="T14" fmla="*/ 224501 w 395"/>
                <a:gd name="T15" fmla="*/ 258045 h 458"/>
                <a:gd name="T16" fmla="*/ 345022 w 395"/>
                <a:gd name="T17" fmla="*/ 305393 h 458"/>
                <a:gd name="T18" fmla="*/ 111069 w 395"/>
                <a:gd name="T19" fmla="*/ 464008 h 458"/>
                <a:gd name="T20" fmla="*/ 314301 w 395"/>
                <a:gd name="T21" fmla="*/ 523192 h 458"/>
                <a:gd name="T22" fmla="*/ 44900 w 395"/>
                <a:gd name="T23" fmla="*/ 726788 h 458"/>
                <a:gd name="T24" fmla="*/ 276490 w 395"/>
                <a:gd name="T25" fmla="*/ 767033 h 458"/>
                <a:gd name="T26" fmla="*/ 0 w 395"/>
                <a:gd name="T27" fmla="*/ 1001404 h 458"/>
                <a:gd name="T28" fmla="*/ 467907 w 395"/>
                <a:gd name="T29" fmla="*/ 1084263 h 458"/>
                <a:gd name="T30" fmla="*/ 933450 w 395"/>
                <a:gd name="T31" fmla="*/ 1001404 h 458"/>
                <a:gd name="T32" fmla="*/ 656960 w 395"/>
                <a:gd name="T33" fmla="*/ 767033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1" name="Freeform 59"/>
            <p:cNvSpPr/>
            <p:nvPr/>
          </p:nvSpPr>
          <p:spPr bwMode="auto">
            <a:xfrm>
              <a:off x="3430588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2" name="Freeform 60"/>
            <p:cNvSpPr/>
            <p:nvPr/>
          </p:nvSpPr>
          <p:spPr bwMode="auto">
            <a:xfrm>
              <a:off x="2978150" y="0"/>
              <a:ext cx="1019175" cy="1184275"/>
            </a:xfrm>
            <a:custGeom>
              <a:avLst/>
              <a:gdLst>
                <a:gd name="T0" fmla="*/ 717197 w 432"/>
                <a:gd name="T1" fmla="*/ 838467 h 500"/>
                <a:gd name="T2" fmla="*/ 971991 w 432"/>
                <a:gd name="T3" fmla="*/ 793464 h 500"/>
                <a:gd name="T4" fmla="*/ 677091 w 432"/>
                <a:gd name="T5" fmla="*/ 570821 h 500"/>
                <a:gd name="T6" fmla="*/ 898856 w 432"/>
                <a:gd name="T7" fmla="*/ 504501 h 500"/>
                <a:gd name="T8" fmla="*/ 641703 w 432"/>
                <a:gd name="T9" fmla="*/ 329228 h 500"/>
                <a:gd name="T10" fmla="*/ 745508 w 432"/>
                <a:gd name="T11" fmla="*/ 284226 h 500"/>
                <a:gd name="T12" fmla="*/ 511947 w 432"/>
                <a:gd name="T13" fmla="*/ 0 h 500"/>
                <a:gd name="T14" fmla="*/ 245357 w 432"/>
                <a:gd name="T15" fmla="*/ 281857 h 500"/>
                <a:gd name="T16" fmla="*/ 375113 w 432"/>
                <a:gd name="T17" fmla="*/ 333966 h 500"/>
                <a:gd name="T18" fmla="*/ 120319 w 432"/>
                <a:gd name="T19" fmla="*/ 504501 h 500"/>
                <a:gd name="T20" fmla="*/ 342084 w 432"/>
                <a:gd name="T21" fmla="*/ 570821 h 500"/>
                <a:gd name="T22" fmla="*/ 47184 w 432"/>
                <a:gd name="T23" fmla="*/ 793464 h 500"/>
                <a:gd name="T24" fmla="*/ 301978 w 432"/>
                <a:gd name="T25" fmla="*/ 838467 h 500"/>
                <a:gd name="T26" fmla="*/ 0 w 432"/>
                <a:gd name="T27" fmla="*/ 1091902 h 500"/>
                <a:gd name="T28" fmla="*/ 511947 w 432"/>
                <a:gd name="T29" fmla="*/ 1184275 h 500"/>
                <a:gd name="T30" fmla="*/ 1019175 w 432"/>
                <a:gd name="T31" fmla="*/ 1091902 h 500"/>
                <a:gd name="T32" fmla="*/ 717197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3" name="Freeform 61"/>
            <p:cNvSpPr/>
            <p:nvPr/>
          </p:nvSpPr>
          <p:spPr bwMode="auto">
            <a:xfrm>
              <a:off x="3976688" y="1004887"/>
              <a:ext cx="93663" cy="439738"/>
            </a:xfrm>
            <a:custGeom>
              <a:avLst/>
              <a:gdLst>
                <a:gd name="T0" fmla="*/ 93663 w 40"/>
                <a:gd name="T1" fmla="*/ 420825 h 186"/>
                <a:gd name="T2" fmla="*/ 46832 w 40"/>
                <a:gd name="T3" fmla="*/ 439738 h 186"/>
                <a:gd name="T4" fmla="*/ 46832 w 40"/>
                <a:gd name="T5" fmla="*/ 439738 h 186"/>
                <a:gd name="T6" fmla="*/ 0 w 40"/>
                <a:gd name="T7" fmla="*/ 420825 h 186"/>
                <a:gd name="T8" fmla="*/ 0 w 40"/>
                <a:gd name="T9" fmla="*/ 18913 h 186"/>
                <a:gd name="T10" fmla="*/ 46832 w 40"/>
                <a:gd name="T11" fmla="*/ 0 h 186"/>
                <a:gd name="T12" fmla="*/ 46832 w 40"/>
                <a:gd name="T13" fmla="*/ 0 h 186"/>
                <a:gd name="T14" fmla="*/ 93663 w 40"/>
                <a:gd name="T15" fmla="*/ 18913 h 186"/>
                <a:gd name="T16" fmla="*/ 93663 w 40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4" name="Freeform 62"/>
            <p:cNvSpPr/>
            <p:nvPr/>
          </p:nvSpPr>
          <p:spPr bwMode="auto">
            <a:xfrm>
              <a:off x="3586163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0101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5" name="Freeform 63"/>
            <p:cNvSpPr/>
            <p:nvPr/>
          </p:nvSpPr>
          <p:spPr bwMode="auto">
            <a:xfrm>
              <a:off x="3511550" y="1098550"/>
              <a:ext cx="79375" cy="373063"/>
            </a:xfrm>
            <a:custGeom>
              <a:avLst/>
              <a:gdLst>
                <a:gd name="T0" fmla="*/ 79375 w 34"/>
                <a:gd name="T1" fmla="*/ 356430 h 157"/>
                <a:gd name="T2" fmla="*/ 39688 w 34"/>
                <a:gd name="T3" fmla="*/ 373063 h 157"/>
                <a:gd name="T4" fmla="*/ 39688 w 34"/>
                <a:gd name="T5" fmla="*/ 373063 h 157"/>
                <a:gd name="T6" fmla="*/ 0 w 34"/>
                <a:gd name="T7" fmla="*/ 356430 h 157"/>
                <a:gd name="T8" fmla="*/ 0 w 34"/>
                <a:gd name="T9" fmla="*/ 16633 h 157"/>
                <a:gd name="T10" fmla="*/ 39688 w 34"/>
                <a:gd name="T11" fmla="*/ 0 h 157"/>
                <a:gd name="T12" fmla="*/ 39688 w 34"/>
                <a:gd name="T13" fmla="*/ 0 h 157"/>
                <a:gd name="T14" fmla="*/ 79375 w 34"/>
                <a:gd name="T15" fmla="*/ 16633 h 157"/>
                <a:gd name="T16" fmla="*/ 79375 w 34"/>
                <a:gd name="T17" fmla="*/ 356430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6" name="Freeform 64"/>
            <p:cNvSpPr/>
            <p:nvPr/>
          </p:nvSpPr>
          <p:spPr bwMode="auto">
            <a:xfrm>
              <a:off x="3181350" y="428625"/>
              <a:ext cx="738188" cy="857250"/>
            </a:xfrm>
            <a:custGeom>
              <a:avLst/>
              <a:gdLst>
                <a:gd name="T0" fmla="*/ 521213 w 313"/>
                <a:gd name="T1" fmla="*/ 608600 h 362"/>
                <a:gd name="T2" fmla="*/ 702812 w 313"/>
                <a:gd name="T3" fmla="*/ 575447 h 362"/>
                <a:gd name="T4" fmla="*/ 490553 w 313"/>
                <a:gd name="T5" fmla="*/ 414416 h 362"/>
                <a:gd name="T6" fmla="*/ 650926 w 313"/>
                <a:gd name="T7" fmla="*/ 367055 h 362"/>
                <a:gd name="T8" fmla="*/ 464610 w 313"/>
                <a:gd name="T9" fmla="*/ 239177 h 362"/>
                <a:gd name="T10" fmla="*/ 542438 w 313"/>
                <a:gd name="T11" fmla="*/ 208392 h 362"/>
                <a:gd name="T12" fmla="*/ 372632 w 313"/>
                <a:gd name="T13" fmla="*/ 0 h 362"/>
                <a:gd name="T14" fmla="*/ 179241 w 313"/>
                <a:gd name="T15" fmla="*/ 206024 h 362"/>
                <a:gd name="T16" fmla="*/ 273578 w 313"/>
                <a:gd name="T17" fmla="*/ 241546 h 362"/>
                <a:gd name="T18" fmla="*/ 89620 w 313"/>
                <a:gd name="T19" fmla="*/ 367055 h 362"/>
                <a:gd name="T20" fmla="*/ 249993 w 313"/>
                <a:gd name="T21" fmla="*/ 414416 h 362"/>
                <a:gd name="T22" fmla="*/ 35376 w 313"/>
                <a:gd name="T23" fmla="*/ 575447 h 362"/>
                <a:gd name="T24" fmla="*/ 219334 w 313"/>
                <a:gd name="T25" fmla="*/ 608600 h 362"/>
                <a:gd name="T26" fmla="*/ 0 w 313"/>
                <a:gd name="T27" fmla="*/ 793311 h 362"/>
                <a:gd name="T28" fmla="*/ 370273 w 313"/>
                <a:gd name="T29" fmla="*/ 857250 h 362"/>
                <a:gd name="T30" fmla="*/ 738188 w 313"/>
                <a:gd name="T31" fmla="*/ 793311 h 362"/>
                <a:gd name="T32" fmla="*/ 521213 w 313"/>
                <a:gd name="T33" fmla="*/ 608600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7" name="Freeform 65"/>
            <p:cNvSpPr/>
            <p:nvPr/>
          </p:nvSpPr>
          <p:spPr bwMode="auto">
            <a:xfrm>
              <a:off x="4424363" y="971550"/>
              <a:ext cx="106363" cy="487363"/>
            </a:xfrm>
            <a:custGeom>
              <a:avLst/>
              <a:gdLst>
                <a:gd name="T0" fmla="*/ 106363 w 45"/>
                <a:gd name="T1" fmla="*/ 466070 h 206"/>
                <a:gd name="T2" fmla="*/ 52000 w 45"/>
                <a:gd name="T3" fmla="*/ 487363 h 206"/>
                <a:gd name="T4" fmla="*/ 52000 w 45"/>
                <a:gd name="T5" fmla="*/ 487363 h 206"/>
                <a:gd name="T6" fmla="*/ 0 w 45"/>
                <a:gd name="T7" fmla="*/ 466070 h 206"/>
                <a:gd name="T8" fmla="*/ 0 w 45"/>
                <a:gd name="T9" fmla="*/ 21293 h 206"/>
                <a:gd name="T10" fmla="*/ 52000 w 45"/>
                <a:gd name="T11" fmla="*/ 0 h 206"/>
                <a:gd name="T12" fmla="*/ 52000 w 45"/>
                <a:gd name="T13" fmla="*/ 0 h 206"/>
                <a:gd name="T14" fmla="*/ 106363 w 45"/>
                <a:gd name="T15" fmla="*/ 21293 h 206"/>
                <a:gd name="T16" fmla="*/ 106363 w 45"/>
                <a:gd name="T17" fmla="*/ 46607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8" name="Freeform 66"/>
            <p:cNvSpPr/>
            <p:nvPr/>
          </p:nvSpPr>
          <p:spPr bwMode="auto">
            <a:xfrm>
              <a:off x="3992563" y="93662"/>
              <a:ext cx="969963" cy="1123950"/>
            </a:xfrm>
            <a:custGeom>
              <a:avLst/>
              <a:gdLst>
                <a:gd name="T0" fmla="*/ 682042 w 411"/>
                <a:gd name="T1" fmla="*/ 795047 h 475"/>
                <a:gd name="T2" fmla="*/ 922763 w 411"/>
                <a:gd name="T3" fmla="*/ 754821 h 475"/>
                <a:gd name="T4" fmla="*/ 644282 w 411"/>
                <a:gd name="T5" fmla="*/ 541862 h 475"/>
                <a:gd name="T6" fmla="*/ 854323 w 411"/>
                <a:gd name="T7" fmla="*/ 480341 h 475"/>
                <a:gd name="T8" fmla="*/ 608882 w 411"/>
                <a:gd name="T9" fmla="*/ 314706 h 475"/>
                <a:gd name="T10" fmla="*/ 710362 w 411"/>
                <a:gd name="T11" fmla="*/ 272114 h 475"/>
                <a:gd name="T12" fmla="*/ 488522 w 411"/>
                <a:gd name="T13" fmla="*/ 0 h 475"/>
                <a:gd name="T14" fmla="*/ 233641 w 411"/>
                <a:gd name="T15" fmla="*/ 267382 h 475"/>
                <a:gd name="T16" fmla="*/ 356361 w 411"/>
                <a:gd name="T17" fmla="*/ 317072 h 475"/>
                <a:gd name="T18" fmla="*/ 115640 w 411"/>
                <a:gd name="T19" fmla="*/ 480341 h 475"/>
                <a:gd name="T20" fmla="*/ 325681 w 411"/>
                <a:gd name="T21" fmla="*/ 541862 h 475"/>
                <a:gd name="T22" fmla="*/ 44840 w 411"/>
                <a:gd name="T23" fmla="*/ 754821 h 475"/>
                <a:gd name="T24" fmla="*/ 287921 w 411"/>
                <a:gd name="T25" fmla="*/ 795047 h 475"/>
                <a:gd name="T26" fmla="*/ 0 w 411"/>
                <a:gd name="T27" fmla="*/ 1038766 h 475"/>
                <a:gd name="T28" fmla="*/ 486162 w 411"/>
                <a:gd name="T29" fmla="*/ 1123950 h 475"/>
                <a:gd name="T30" fmla="*/ 969963 w 411"/>
                <a:gd name="T31" fmla="*/ 1038766 h 475"/>
                <a:gd name="T32" fmla="*/ 682042 w 411"/>
                <a:gd name="T33" fmla="*/ 795047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5" name="组合 39"/>
          <p:cNvGrpSpPr/>
          <p:nvPr/>
        </p:nvGrpSpPr>
        <p:grpSpPr bwMode="auto">
          <a:xfrm>
            <a:off x="6985000" y="5532438"/>
            <a:ext cx="4090988" cy="1123950"/>
            <a:chOff x="0" y="0"/>
            <a:chExt cx="4090988" cy="1123950"/>
          </a:xfrm>
        </p:grpSpPr>
        <p:sp>
          <p:nvSpPr>
            <p:cNvPr id="20559" name="Freeform 70"/>
            <p:cNvSpPr/>
            <p:nvPr/>
          </p:nvSpPr>
          <p:spPr bwMode="auto">
            <a:xfrm>
              <a:off x="296862" y="776287"/>
              <a:ext cx="73025" cy="338138"/>
            </a:xfrm>
            <a:custGeom>
              <a:avLst/>
              <a:gdLst>
                <a:gd name="T0" fmla="*/ 73025 w 40"/>
                <a:gd name="T1" fmla="*/ 321864 h 187"/>
                <a:gd name="T2" fmla="*/ 36513 w 40"/>
                <a:gd name="T3" fmla="*/ 338138 h 187"/>
                <a:gd name="T4" fmla="*/ 36513 w 40"/>
                <a:gd name="T5" fmla="*/ 338138 h 187"/>
                <a:gd name="T6" fmla="*/ 0 w 40"/>
                <a:gd name="T7" fmla="*/ 321864 h 187"/>
                <a:gd name="T8" fmla="*/ 0 w 40"/>
                <a:gd name="T9" fmla="*/ 14466 h 187"/>
                <a:gd name="T10" fmla="*/ 36513 w 40"/>
                <a:gd name="T11" fmla="*/ 0 h 187"/>
                <a:gd name="T12" fmla="*/ 36513 w 40"/>
                <a:gd name="T13" fmla="*/ 0 h 187"/>
                <a:gd name="T14" fmla="*/ 73025 w 40"/>
                <a:gd name="T15" fmla="*/ 14466 h 187"/>
                <a:gd name="T16" fmla="*/ 73025 w 40"/>
                <a:gd name="T17" fmla="*/ 321864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71"/>
            <p:cNvSpPr/>
            <p:nvPr/>
          </p:nvSpPr>
          <p:spPr bwMode="auto">
            <a:xfrm>
              <a:off x="0" y="169862"/>
              <a:ext cx="666750" cy="776288"/>
            </a:xfrm>
            <a:custGeom>
              <a:avLst/>
              <a:gdLst>
                <a:gd name="T0" fmla="*/ 468527 w 370"/>
                <a:gd name="T1" fmla="*/ 550097 h 429"/>
                <a:gd name="T2" fmla="*/ 636116 w 370"/>
                <a:gd name="T3" fmla="*/ 521144 h 429"/>
                <a:gd name="T4" fmla="*/ 443299 w 370"/>
                <a:gd name="T5" fmla="*/ 374573 h 429"/>
                <a:gd name="T6" fmla="*/ 587461 w 370"/>
                <a:gd name="T7" fmla="*/ 332953 h 429"/>
                <a:gd name="T8" fmla="*/ 419872 w 370"/>
                <a:gd name="T9" fmla="*/ 217143 h 429"/>
                <a:gd name="T10" fmla="*/ 488349 w 370"/>
                <a:gd name="T11" fmla="*/ 188191 h 429"/>
                <a:gd name="T12" fmla="*/ 335177 w 370"/>
                <a:gd name="T13" fmla="*/ 0 h 429"/>
                <a:gd name="T14" fmla="*/ 160380 w 370"/>
                <a:gd name="T15" fmla="*/ 186382 h 429"/>
                <a:gd name="T16" fmla="*/ 245076 w 370"/>
                <a:gd name="T17" fmla="*/ 218953 h 429"/>
                <a:gd name="T18" fmla="*/ 79289 w 370"/>
                <a:gd name="T19" fmla="*/ 332953 h 429"/>
                <a:gd name="T20" fmla="*/ 223451 w 370"/>
                <a:gd name="T21" fmla="*/ 374573 h 429"/>
                <a:gd name="T22" fmla="*/ 30634 w 370"/>
                <a:gd name="T23" fmla="*/ 521144 h 429"/>
                <a:gd name="T24" fmla="*/ 198223 w 370"/>
                <a:gd name="T25" fmla="*/ 550097 h 429"/>
                <a:gd name="T26" fmla="*/ 0 w 370"/>
                <a:gd name="T27" fmla="*/ 718383 h 429"/>
                <a:gd name="T28" fmla="*/ 335177 w 370"/>
                <a:gd name="T29" fmla="*/ 776288 h 429"/>
                <a:gd name="T30" fmla="*/ 666750 w 370"/>
                <a:gd name="T31" fmla="*/ 718383 h 429"/>
                <a:gd name="T32" fmla="*/ 468527 w 370"/>
                <a:gd name="T33" fmla="*/ 550097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Freeform 72"/>
            <p:cNvSpPr/>
            <p:nvPr/>
          </p:nvSpPr>
          <p:spPr bwMode="auto">
            <a:xfrm>
              <a:off x="706437" y="720725"/>
              <a:ext cx="82550" cy="388938"/>
            </a:xfrm>
            <a:custGeom>
              <a:avLst/>
              <a:gdLst>
                <a:gd name="T0" fmla="*/ 82550 w 46"/>
                <a:gd name="T1" fmla="*/ 370848 h 215"/>
                <a:gd name="T2" fmla="*/ 41275 w 46"/>
                <a:gd name="T3" fmla="*/ 388938 h 215"/>
                <a:gd name="T4" fmla="*/ 41275 w 46"/>
                <a:gd name="T5" fmla="*/ 388938 h 215"/>
                <a:gd name="T6" fmla="*/ 0 w 46"/>
                <a:gd name="T7" fmla="*/ 370848 h 215"/>
                <a:gd name="T8" fmla="*/ 0 w 46"/>
                <a:gd name="T9" fmla="*/ 16281 h 215"/>
                <a:gd name="T10" fmla="*/ 41275 w 46"/>
                <a:gd name="T11" fmla="*/ 0 h 215"/>
                <a:gd name="T12" fmla="*/ 41275 w 46"/>
                <a:gd name="T13" fmla="*/ 0 h 215"/>
                <a:gd name="T14" fmla="*/ 82550 w 46"/>
                <a:gd name="T15" fmla="*/ 16281 h 215"/>
                <a:gd name="T16" fmla="*/ 82550 w 46"/>
                <a:gd name="T17" fmla="*/ 370848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Freeform 73"/>
            <p:cNvSpPr/>
            <p:nvPr/>
          </p:nvSpPr>
          <p:spPr bwMode="auto">
            <a:xfrm>
              <a:off x="361950" y="20637"/>
              <a:ext cx="771525" cy="895350"/>
            </a:xfrm>
            <a:custGeom>
              <a:avLst/>
              <a:gdLst>
                <a:gd name="T0" fmla="*/ 542591 w 428"/>
                <a:gd name="T1" fmla="*/ 634885 h 495"/>
                <a:gd name="T2" fmla="*/ 735472 w 428"/>
                <a:gd name="T3" fmla="*/ 600518 h 495"/>
                <a:gd name="T4" fmla="*/ 511946 w 428"/>
                <a:gd name="T5" fmla="*/ 432300 h 495"/>
                <a:gd name="T6" fmla="*/ 679591 w 428"/>
                <a:gd name="T7" fmla="*/ 383463 h 495"/>
                <a:gd name="T8" fmla="*/ 484907 w 428"/>
                <a:gd name="T9" fmla="*/ 251422 h 495"/>
                <a:gd name="T10" fmla="*/ 566025 w 428"/>
                <a:gd name="T11" fmla="*/ 217055 h 495"/>
                <a:gd name="T12" fmla="*/ 389368 w 428"/>
                <a:gd name="T13" fmla="*/ 0 h 495"/>
                <a:gd name="T14" fmla="*/ 185671 w 428"/>
                <a:gd name="T15" fmla="*/ 215246 h 495"/>
                <a:gd name="T16" fmla="*/ 284815 w 428"/>
                <a:gd name="T17" fmla="*/ 253230 h 495"/>
                <a:gd name="T18" fmla="*/ 91934 w 428"/>
                <a:gd name="T19" fmla="*/ 383463 h 495"/>
                <a:gd name="T20" fmla="*/ 259579 w 428"/>
                <a:gd name="T21" fmla="*/ 432300 h 495"/>
                <a:gd name="T22" fmla="*/ 36053 w 428"/>
                <a:gd name="T23" fmla="*/ 600518 h 495"/>
                <a:gd name="T24" fmla="*/ 228934 w 428"/>
                <a:gd name="T25" fmla="*/ 634885 h 495"/>
                <a:gd name="T26" fmla="*/ 0 w 428"/>
                <a:gd name="T27" fmla="*/ 828425 h 495"/>
                <a:gd name="T28" fmla="*/ 387565 w 428"/>
                <a:gd name="T29" fmla="*/ 895350 h 495"/>
                <a:gd name="T30" fmla="*/ 771525 w 428"/>
                <a:gd name="T31" fmla="*/ 828425 h 495"/>
                <a:gd name="T32" fmla="*/ 542591 w 428"/>
                <a:gd name="T33" fmla="*/ 63488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3" name="Freeform 74"/>
            <p:cNvSpPr/>
            <p:nvPr/>
          </p:nvSpPr>
          <p:spPr bwMode="auto">
            <a:xfrm>
              <a:off x="1544637" y="815975"/>
              <a:ext cx="65088" cy="303213"/>
            </a:xfrm>
            <a:custGeom>
              <a:avLst/>
              <a:gdLst>
                <a:gd name="T0" fmla="*/ 65088 w 36"/>
                <a:gd name="T1" fmla="*/ 288688 h 167"/>
                <a:gd name="T2" fmla="*/ 32544 w 36"/>
                <a:gd name="T3" fmla="*/ 303213 h 167"/>
                <a:gd name="T4" fmla="*/ 32544 w 36"/>
                <a:gd name="T5" fmla="*/ 303213 h 167"/>
                <a:gd name="T6" fmla="*/ 0 w 36"/>
                <a:gd name="T7" fmla="*/ 288688 h 167"/>
                <a:gd name="T8" fmla="*/ 0 w 36"/>
                <a:gd name="T9" fmla="*/ 12710 h 167"/>
                <a:gd name="T10" fmla="*/ 32544 w 36"/>
                <a:gd name="T11" fmla="*/ 0 h 167"/>
                <a:gd name="T12" fmla="*/ 32544 w 36"/>
                <a:gd name="T13" fmla="*/ 0 h 167"/>
                <a:gd name="T14" fmla="*/ 65088 w 36"/>
                <a:gd name="T15" fmla="*/ 12710 h 167"/>
                <a:gd name="T16" fmla="*/ 65088 w 36"/>
                <a:gd name="T17" fmla="*/ 28868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4" name="Freeform 75"/>
            <p:cNvSpPr/>
            <p:nvPr/>
          </p:nvSpPr>
          <p:spPr bwMode="auto">
            <a:xfrm>
              <a:off x="1277937" y="274637"/>
              <a:ext cx="598488" cy="693738"/>
            </a:xfrm>
            <a:custGeom>
              <a:avLst/>
              <a:gdLst>
                <a:gd name="T0" fmla="*/ 420023 w 332"/>
                <a:gd name="T1" fmla="*/ 490869 h 383"/>
                <a:gd name="T2" fmla="*/ 569645 w 332"/>
                <a:gd name="T3" fmla="*/ 465511 h 383"/>
                <a:gd name="T4" fmla="*/ 396588 w 332"/>
                <a:gd name="T5" fmla="*/ 335095 h 383"/>
                <a:gd name="T6" fmla="*/ 526381 w 332"/>
                <a:gd name="T7" fmla="*/ 297058 h 383"/>
                <a:gd name="T8" fmla="*/ 376759 w 332"/>
                <a:gd name="T9" fmla="*/ 193812 h 383"/>
                <a:gd name="T10" fmla="*/ 438050 w 332"/>
                <a:gd name="T11" fmla="*/ 166642 h 383"/>
                <a:gd name="T12" fmla="*/ 301047 w 332"/>
                <a:gd name="T13" fmla="*/ 0 h 383"/>
                <a:gd name="T14" fmla="*/ 144214 w 332"/>
                <a:gd name="T15" fmla="*/ 164831 h 383"/>
                <a:gd name="T16" fmla="*/ 219926 w 332"/>
                <a:gd name="T17" fmla="*/ 195623 h 383"/>
                <a:gd name="T18" fmla="*/ 72107 w 332"/>
                <a:gd name="T19" fmla="*/ 297058 h 383"/>
                <a:gd name="T20" fmla="*/ 201900 w 332"/>
                <a:gd name="T21" fmla="*/ 335095 h 383"/>
                <a:gd name="T22" fmla="*/ 28843 w 332"/>
                <a:gd name="T23" fmla="*/ 465511 h 383"/>
                <a:gd name="T24" fmla="*/ 178465 w 332"/>
                <a:gd name="T25" fmla="*/ 490869 h 383"/>
                <a:gd name="T26" fmla="*/ 0 w 332"/>
                <a:gd name="T27" fmla="*/ 641210 h 383"/>
                <a:gd name="T28" fmla="*/ 299244 w 332"/>
                <a:gd name="T29" fmla="*/ 693738 h 383"/>
                <a:gd name="T30" fmla="*/ 598488 w 332"/>
                <a:gd name="T31" fmla="*/ 641210 h 383"/>
                <a:gd name="T32" fmla="*/ 420023 w 332"/>
                <a:gd name="T33" fmla="*/ 490869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Freeform 76"/>
            <p:cNvSpPr/>
            <p:nvPr/>
          </p:nvSpPr>
          <p:spPr bwMode="auto">
            <a:xfrm>
              <a:off x="1862137" y="706437"/>
              <a:ext cx="85725" cy="392113"/>
            </a:xfrm>
            <a:custGeom>
              <a:avLst/>
              <a:gdLst>
                <a:gd name="T0" fmla="*/ 85725 w 47"/>
                <a:gd name="T1" fmla="*/ 375850 h 217"/>
                <a:gd name="T2" fmla="*/ 41951 w 47"/>
                <a:gd name="T3" fmla="*/ 392113 h 217"/>
                <a:gd name="T4" fmla="*/ 41951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951 w 47"/>
                <a:gd name="T11" fmla="*/ 0 h 217"/>
                <a:gd name="T12" fmla="*/ 41951 w 47"/>
                <a:gd name="T13" fmla="*/ 0 h 217"/>
                <a:gd name="T14" fmla="*/ 85725 w 47"/>
                <a:gd name="T15" fmla="*/ 16263 h 217"/>
                <a:gd name="T16" fmla="*/ 85725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6" name="Freeform 77"/>
            <p:cNvSpPr/>
            <p:nvPr/>
          </p:nvSpPr>
          <p:spPr bwMode="auto">
            <a:xfrm>
              <a:off x="1514475" y="0"/>
              <a:ext cx="779463" cy="904875"/>
            </a:xfrm>
            <a:custGeom>
              <a:avLst/>
              <a:gdLst>
                <a:gd name="T0" fmla="*/ 548511 w 432"/>
                <a:gd name="T1" fmla="*/ 640652 h 500"/>
                <a:gd name="T2" fmla="*/ 743377 w 432"/>
                <a:gd name="T3" fmla="*/ 606266 h 500"/>
                <a:gd name="T4" fmla="*/ 517838 w 432"/>
                <a:gd name="T5" fmla="*/ 436150 h 500"/>
                <a:gd name="T6" fmla="*/ 687443 w 432"/>
                <a:gd name="T7" fmla="*/ 385477 h 500"/>
                <a:gd name="T8" fmla="*/ 490773 w 432"/>
                <a:gd name="T9" fmla="*/ 251555 h 500"/>
                <a:gd name="T10" fmla="*/ 571967 w 432"/>
                <a:gd name="T11" fmla="*/ 217170 h 500"/>
                <a:gd name="T12" fmla="*/ 393340 w 432"/>
                <a:gd name="T13" fmla="*/ 0 h 500"/>
                <a:gd name="T14" fmla="*/ 187649 w 432"/>
                <a:gd name="T15" fmla="*/ 215360 h 500"/>
                <a:gd name="T16" fmla="*/ 286886 w 432"/>
                <a:gd name="T17" fmla="*/ 255175 h 500"/>
                <a:gd name="T18" fmla="*/ 92020 w 432"/>
                <a:gd name="T19" fmla="*/ 385477 h 500"/>
                <a:gd name="T20" fmla="*/ 261625 w 432"/>
                <a:gd name="T21" fmla="*/ 436150 h 500"/>
                <a:gd name="T22" fmla="*/ 36086 w 432"/>
                <a:gd name="T23" fmla="*/ 606266 h 500"/>
                <a:gd name="T24" fmla="*/ 230952 w 432"/>
                <a:gd name="T25" fmla="*/ 640652 h 500"/>
                <a:gd name="T26" fmla="*/ 0 w 432"/>
                <a:gd name="T27" fmla="*/ 834295 h 500"/>
                <a:gd name="T28" fmla="*/ 391536 w 432"/>
                <a:gd name="T29" fmla="*/ 904875 h 500"/>
                <a:gd name="T30" fmla="*/ 779463 w 432"/>
                <a:gd name="T31" fmla="*/ 834295 h 500"/>
                <a:gd name="T32" fmla="*/ 548511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7" name="Freeform 78"/>
            <p:cNvSpPr/>
            <p:nvPr/>
          </p:nvSpPr>
          <p:spPr bwMode="auto">
            <a:xfrm>
              <a:off x="2586037" y="768350"/>
              <a:ext cx="71438" cy="336550"/>
            </a:xfrm>
            <a:custGeom>
              <a:avLst/>
              <a:gdLst>
                <a:gd name="T0" fmla="*/ 71438 w 40"/>
                <a:gd name="T1" fmla="*/ 322075 h 186"/>
                <a:gd name="T2" fmla="*/ 35719 w 40"/>
                <a:gd name="T3" fmla="*/ 336550 h 186"/>
                <a:gd name="T4" fmla="*/ 35719 w 40"/>
                <a:gd name="T5" fmla="*/ 336550 h 186"/>
                <a:gd name="T6" fmla="*/ 0 w 40"/>
                <a:gd name="T7" fmla="*/ 322075 h 186"/>
                <a:gd name="T8" fmla="*/ 0 w 40"/>
                <a:gd name="T9" fmla="*/ 14475 h 186"/>
                <a:gd name="T10" fmla="*/ 35719 w 40"/>
                <a:gd name="T11" fmla="*/ 0 h 186"/>
                <a:gd name="T12" fmla="*/ 35719 w 40"/>
                <a:gd name="T13" fmla="*/ 0 h 186"/>
                <a:gd name="T14" fmla="*/ 71438 w 40"/>
                <a:gd name="T15" fmla="*/ 14475 h 186"/>
                <a:gd name="T16" fmla="*/ 71438 w 40"/>
                <a:gd name="T17" fmla="*/ 3220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8" name="Freeform 79"/>
            <p:cNvSpPr/>
            <p:nvPr/>
          </p:nvSpPr>
          <p:spPr bwMode="auto">
            <a:xfrm>
              <a:off x="2287587" y="163512"/>
              <a:ext cx="666750" cy="774700"/>
            </a:xfrm>
            <a:custGeom>
              <a:avLst/>
              <a:gdLst>
                <a:gd name="T0" fmla="*/ 468527 w 370"/>
                <a:gd name="T1" fmla="*/ 548444 h 428"/>
                <a:gd name="T2" fmla="*/ 634314 w 370"/>
                <a:gd name="T3" fmla="*/ 519483 h 428"/>
                <a:gd name="T4" fmla="*/ 441497 w 370"/>
                <a:gd name="T5" fmla="*/ 372870 h 428"/>
                <a:gd name="T6" fmla="*/ 587461 w 370"/>
                <a:gd name="T7" fmla="*/ 331239 h 428"/>
                <a:gd name="T8" fmla="*/ 419872 w 370"/>
                <a:gd name="T9" fmla="*/ 215396 h 428"/>
                <a:gd name="T10" fmla="*/ 488349 w 370"/>
                <a:gd name="T11" fmla="*/ 186435 h 428"/>
                <a:gd name="T12" fmla="*/ 335177 w 370"/>
                <a:gd name="T13" fmla="*/ 0 h 428"/>
                <a:gd name="T14" fmla="*/ 160380 w 370"/>
                <a:gd name="T15" fmla="*/ 184625 h 428"/>
                <a:gd name="T16" fmla="*/ 245076 w 370"/>
                <a:gd name="T17" fmla="*/ 217206 h 428"/>
                <a:gd name="T18" fmla="*/ 79289 w 370"/>
                <a:gd name="T19" fmla="*/ 331239 h 428"/>
                <a:gd name="T20" fmla="*/ 223451 w 370"/>
                <a:gd name="T21" fmla="*/ 372870 h 428"/>
                <a:gd name="T22" fmla="*/ 30634 w 370"/>
                <a:gd name="T23" fmla="*/ 519483 h 428"/>
                <a:gd name="T24" fmla="*/ 196421 w 370"/>
                <a:gd name="T25" fmla="*/ 548444 h 428"/>
                <a:gd name="T26" fmla="*/ 0 w 370"/>
                <a:gd name="T27" fmla="*/ 714968 h 428"/>
                <a:gd name="T28" fmla="*/ 333375 w 370"/>
                <a:gd name="T29" fmla="*/ 774700 h 428"/>
                <a:gd name="T30" fmla="*/ 666750 w 370"/>
                <a:gd name="T31" fmla="*/ 714968 h 428"/>
                <a:gd name="T32" fmla="*/ 468527 w 370"/>
                <a:gd name="T33" fmla="*/ 548444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80"/>
            <p:cNvSpPr/>
            <p:nvPr/>
          </p:nvSpPr>
          <p:spPr bwMode="auto">
            <a:xfrm>
              <a:off x="2249487" y="757237"/>
              <a:ext cx="77788" cy="360363"/>
            </a:xfrm>
            <a:custGeom>
              <a:avLst/>
              <a:gdLst>
                <a:gd name="T0" fmla="*/ 77788 w 43"/>
                <a:gd name="T1" fmla="*/ 344065 h 199"/>
                <a:gd name="T2" fmla="*/ 39799 w 43"/>
                <a:gd name="T3" fmla="*/ 360363 h 199"/>
                <a:gd name="T4" fmla="*/ 39799 w 43"/>
                <a:gd name="T5" fmla="*/ 360363 h 199"/>
                <a:gd name="T6" fmla="*/ 0 w 43"/>
                <a:gd name="T7" fmla="*/ 344065 h 199"/>
                <a:gd name="T8" fmla="*/ 0 w 43"/>
                <a:gd name="T9" fmla="*/ 16298 h 199"/>
                <a:gd name="T10" fmla="*/ 39799 w 43"/>
                <a:gd name="T11" fmla="*/ 0 h 199"/>
                <a:gd name="T12" fmla="*/ 39799 w 43"/>
                <a:gd name="T13" fmla="*/ 0 h 199"/>
                <a:gd name="T14" fmla="*/ 77788 w 43"/>
                <a:gd name="T15" fmla="*/ 16298 h 199"/>
                <a:gd name="T16" fmla="*/ 77788 w 43"/>
                <a:gd name="T17" fmla="*/ 344065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81"/>
            <p:cNvSpPr/>
            <p:nvPr/>
          </p:nvSpPr>
          <p:spPr bwMode="auto">
            <a:xfrm>
              <a:off x="1931987" y="111125"/>
              <a:ext cx="714375" cy="828675"/>
            </a:xfrm>
            <a:custGeom>
              <a:avLst/>
              <a:gdLst>
                <a:gd name="T0" fmla="*/ 501506 w 396"/>
                <a:gd name="T1" fmla="*/ 586224 h 458"/>
                <a:gd name="T2" fmla="*/ 680099 w 396"/>
                <a:gd name="T3" fmla="*/ 555466 h 458"/>
                <a:gd name="T4" fmla="*/ 474446 w 396"/>
                <a:gd name="T5" fmla="*/ 399863 h 458"/>
                <a:gd name="T6" fmla="*/ 629588 w 396"/>
                <a:gd name="T7" fmla="*/ 354629 h 458"/>
                <a:gd name="T8" fmla="*/ 449190 w 396"/>
                <a:gd name="T9" fmla="*/ 231595 h 458"/>
                <a:gd name="T10" fmla="*/ 523153 w 396"/>
                <a:gd name="T11" fmla="*/ 200836 h 458"/>
                <a:gd name="T12" fmla="*/ 358991 w 396"/>
                <a:gd name="T13" fmla="*/ 0 h 458"/>
                <a:gd name="T14" fmla="*/ 171378 w 396"/>
                <a:gd name="T15" fmla="*/ 197217 h 458"/>
                <a:gd name="T16" fmla="*/ 263381 w 396"/>
                <a:gd name="T17" fmla="*/ 233404 h 458"/>
                <a:gd name="T18" fmla="*/ 84787 w 396"/>
                <a:gd name="T19" fmla="*/ 354629 h 458"/>
                <a:gd name="T20" fmla="*/ 239929 w 396"/>
                <a:gd name="T21" fmla="*/ 399863 h 458"/>
                <a:gd name="T22" fmla="*/ 34276 w 396"/>
                <a:gd name="T23" fmla="*/ 555466 h 458"/>
                <a:gd name="T24" fmla="*/ 212869 w 396"/>
                <a:gd name="T25" fmla="*/ 586224 h 458"/>
                <a:gd name="T26" fmla="*/ 0 w 396"/>
                <a:gd name="T27" fmla="*/ 765348 h 458"/>
                <a:gd name="T28" fmla="*/ 358991 w 396"/>
                <a:gd name="T29" fmla="*/ 828675 h 458"/>
                <a:gd name="T30" fmla="*/ 714375 w 396"/>
                <a:gd name="T31" fmla="*/ 765348 h 458"/>
                <a:gd name="T32" fmla="*/ 501506 w 396"/>
                <a:gd name="T33" fmla="*/ 586224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1" name="Freeform 82"/>
            <p:cNvSpPr/>
            <p:nvPr/>
          </p:nvSpPr>
          <p:spPr bwMode="auto">
            <a:xfrm>
              <a:off x="3321050" y="750887"/>
              <a:ext cx="76200" cy="354013"/>
            </a:xfrm>
            <a:custGeom>
              <a:avLst/>
              <a:gdLst>
                <a:gd name="T0" fmla="*/ 76200 w 42"/>
                <a:gd name="T1" fmla="*/ 339489 h 195"/>
                <a:gd name="T2" fmla="*/ 38100 w 42"/>
                <a:gd name="T3" fmla="*/ 354013 h 195"/>
                <a:gd name="T4" fmla="*/ 38100 w 42"/>
                <a:gd name="T5" fmla="*/ 354013 h 195"/>
                <a:gd name="T6" fmla="*/ 0 w 42"/>
                <a:gd name="T7" fmla="*/ 339489 h 195"/>
                <a:gd name="T8" fmla="*/ 0 w 42"/>
                <a:gd name="T9" fmla="*/ 16339 h 195"/>
                <a:gd name="T10" fmla="*/ 38100 w 42"/>
                <a:gd name="T11" fmla="*/ 0 h 195"/>
                <a:gd name="T12" fmla="*/ 38100 w 42"/>
                <a:gd name="T13" fmla="*/ 0 h 195"/>
                <a:gd name="T14" fmla="*/ 76200 w 42"/>
                <a:gd name="T15" fmla="*/ 16339 h 195"/>
                <a:gd name="T16" fmla="*/ 76200 w 42"/>
                <a:gd name="T17" fmla="*/ 33948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2" name="Freeform 83"/>
            <p:cNvSpPr/>
            <p:nvPr/>
          </p:nvSpPr>
          <p:spPr bwMode="auto">
            <a:xfrm>
              <a:off x="3019425" y="142875"/>
              <a:ext cx="677863" cy="787400"/>
            </a:xfrm>
            <a:custGeom>
              <a:avLst/>
              <a:gdLst>
                <a:gd name="T0" fmla="*/ 477749 w 376"/>
                <a:gd name="T1" fmla="*/ 557515 h 435"/>
                <a:gd name="T2" fmla="*/ 645412 w 376"/>
                <a:gd name="T3" fmla="*/ 528554 h 435"/>
                <a:gd name="T4" fmla="*/ 450707 w 376"/>
                <a:gd name="T5" fmla="*/ 380124 h 435"/>
                <a:gd name="T6" fmla="*/ 598539 w 376"/>
                <a:gd name="T7" fmla="*/ 336681 h 435"/>
                <a:gd name="T8" fmla="*/ 427270 w 376"/>
                <a:gd name="T9" fmla="*/ 220834 h 435"/>
                <a:gd name="T10" fmla="*/ 497580 w 376"/>
                <a:gd name="T11" fmla="*/ 190062 h 435"/>
                <a:gd name="T12" fmla="*/ 342537 w 376"/>
                <a:gd name="T13" fmla="*/ 0 h 435"/>
                <a:gd name="T14" fmla="*/ 164057 w 376"/>
                <a:gd name="T15" fmla="*/ 188252 h 435"/>
                <a:gd name="T16" fmla="*/ 250593 w 376"/>
                <a:gd name="T17" fmla="*/ 222644 h 435"/>
                <a:gd name="T18" fmla="*/ 81127 w 376"/>
                <a:gd name="T19" fmla="*/ 336681 h 435"/>
                <a:gd name="T20" fmla="*/ 228959 w 376"/>
                <a:gd name="T21" fmla="*/ 380124 h 435"/>
                <a:gd name="T22" fmla="*/ 32451 w 376"/>
                <a:gd name="T23" fmla="*/ 528554 h 435"/>
                <a:gd name="T24" fmla="*/ 201917 w 376"/>
                <a:gd name="T25" fmla="*/ 557515 h 435"/>
                <a:gd name="T26" fmla="*/ 0 w 376"/>
                <a:gd name="T27" fmla="*/ 727666 h 435"/>
                <a:gd name="T28" fmla="*/ 340734 w 376"/>
                <a:gd name="T29" fmla="*/ 787400 h 435"/>
                <a:gd name="T30" fmla="*/ 677863 w 376"/>
                <a:gd name="T31" fmla="*/ 727666 h 435"/>
                <a:gd name="T32" fmla="*/ 477749 w 376"/>
                <a:gd name="T33" fmla="*/ 557515 h 4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3" name="Freeform 84"/>
            <p:cNvSpPr/>
            <p:nvPr/>
          </p:nvSpPr>
          <p:spPr bwMode="auto">
            <a:xfrm>
              <a:off x="2922587" y="706437"/>
              <a:ext cx="84138" cy="392113"/>
            </a:xfrm>
            <a:custGeom>
              <a:avLst/>
              <a:gdLst>
                <a:gd name="T0" fmla="*/ 84138 w 47"/>
                <a:gd name="T1" fmla="*/ 375850 h 217"/>
                <a:gd name="T2" fmla="*/ 41174 w 47"/>
                <a:gd name="T3" fmla="*/ 392113 h 217"/>
                <a:gd name="T4" fmla="*/ 41174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174 w 47"/>
                <a:gd name="T11" fmla="*/ 0 h 217"/>
                <a:gd name="T12" fmla="*/ 41174 w 47"/>
                <a:gd name="T13" fmla="*/ 0 h 217"/>
                <a:gd name="T14" fmla="*/ 84138 w 47"/>
                <a:gd name="T15" fmla="*/ 16263 h 217"/>
                <a:gd name="T16" fmla="*/ 84138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4" name="Freeform 85"/>
            <p:cNvSpPr/>
            <p:nvPr/>
          </p:nvSpPr>
          <p:spPr bwMode="auto">
            <a:xfrm>
              <a:off x="2574925" y="0"/>
              <a:ext cx="777875" cy="904875"/>
            </a:xfrm>
            <a:custGeom>
              <a:avLst/>
              <a:gdLst>
                <a:gd name="T0" fmla="*/ 547394 w 432"/>
                <a:gd name="T1" fmla="*/ 640652 h 500"/>
                <a:gd name="T2" fmla="*/ 741862 w 432"/>
                <a:gd name="T3" fmla="*/ 606266 h 500"/>
                <a:gd name="T4" fmla="*/ 516783 w 432"/>
                <a:gd name="T5" fmla="*/ 436150 h 500"/>
                <a:gd name="T6" fmla="*/ 686043 w 432"/>
                <a:gd name="T7" fmla="*/ 385477 h 500"/>
                <a:gd name="T8" fmla="*/ 489773 w 432"/>
                <a:gd name="T9" fmla="*/ 251555 h 500"/>
                <a:gd name="T10" fmla="*/ 570802 w 432"/>
                <a:gd name="T11" fmla="*/ 217170 h 500"/>
                <a:gd name="T12" fmla="*/ 392539 w 432"/>
                <a:gd name="T13" fmla="*/ 0 h 500"/>
                <a:gd name="T14" fmla="*/ 187266 w 432"/>
                <a:gd name="T15" fmla="*/ 215360 h 500"/>
                <a:gd name="T16" fmla="*/ 286301 w 432"/>
                <a:gd name="T17" fmla="*/ 255175 h 500"/>
                <a:gd name="T18" fmla="*/ 91832 w 432"/>
                <a:gd name="T19" fmla="*/ 385477 h 500"/>
                <a:gd name="T20" fmla="*/ 261092 w 432"/>
                <a:gd name="T21" fmla="*/ 436150 h 500"/>
                <a:gd name="T22" fmla="*/ 37813 w 432"/>
                <a:gd name="T23" fmla="*/ 606266 h 500"/>
                <a:gd name="T24" fmla="*/ 230481 w 432"/>
                <a:gd name="T25" fmla="*/ 640652 h 500"/>
                <a:gd name="T26" fmla="*/ 0 w 432"/>
                <a:gd name="T27" fmla="*/ 834295 h 500"/>
                <a:gd name="T28" fmla="*/ 390738 w 432"/>
                <a:gd name="T29" fmla="*/ 904875 h 500"/>
                <a:gd name="T30" fmla="*/ 777875 w 432"/>
                <a:gd name="T31" fmla="*/ 834295 h 500"/>
                <a:gd name="T32" fmla="*/ 547394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5" name="Freeform 86"/>
            <p:cNvSpPr/>
            <p:nvPr/>
          </p:nvSpPr>
          <p:spPr bwMode="auto">
            <a:xfrm>
              <a:off x="2981325" y="839787"/>
              <a:ext cx="61913" cy="284163"/>
            </a:xfrm>
            <a:custGeom>
              <a:avLst/>
              <a:gdLst>
                <a:gd name="T0" fmla="*/ 61913 w 34"/>
                <a:gd name="T1" fmla="*/ 271493 h 157"/>
                <a:gd name="T2" fmla="*/ 30957 w 34"/>
                <a:gd name="T3" fmla="*/ 284163 h 157"/>
                <a:gd name="T4" fmla="*/ 30957 w 34"/>
                <a:gd name="T5" fmla="*/ 284163 h 157"/>
                <a:gd name="T6" fmla="*/ 0 w 34"/>
                <a:gd name="T7" fmla="*/ 271493 h 157"/>
                <a:gd name="T8" fmla="*/ 0 w 34"/>
                <a:gd name="T9" fmla="*/ 12670 h 157"/>
                <a:gd name="T10" fmla="*/ 30957 w 34"/>
                <a:gd name="T11" fmla="*/ 0 h 157"/>
                <a:gd name="T12" fmla="*/ 30957 w 34"/>
                <a:gd name="T13" fmla="*/ 0 h 157"/>
                <a:gd name="T14" fmla="*/ 61913 w 34"/>
                <a:gd name="T15" fmla="*/ 12670 h 157"/>
                <a:gd name="T16" fmla="*/ 61913 w 34"/>
                <a:gd name="T17" fmla="*/ 271493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6" name="Freeform 87"/>
            <p:cNvSpPr/>
            <p:nvPr/>
          </p:nvSpPr>
          <p:spPr bwMode="auto">
            <a:xfrm>
              <a:off x="2732087" y="327025"/>
              <a:ext cx="563563" cy="655638"/>
            </a:xfrm>
            <a:custGeom>
              <a:avLst/>
              <a:gdLst>
                <a:gd name="T0" fmla="*/ 396115 w 313"/>
                <a:gd name="T1" fmla="*/ 465467 h 362"/>
                <a:gd name="T2" fmla="*/ 536555 w 313"/>
                <a:gd name="T3" fmla="*/ 440111 h 362"/>
                <a:gd name="T4" fmla="*/ 372708 w 313"/>
                <a:gd name="T5" fmla="*/ 316952 h 362"/>
                <a:gd name="T6" fmla="*/ 495143 w 313"/>
                <a:gd name="T7" fmla="*/ 280729 h 362"/>
                <a:gd name="T8" fmla="*/ 354703 w 313"/>
                <a:gd name="T9" fmla="*/ 182927 h 362"/>
                <a:gd name="T10" fmla="*/ 412319 w 313"/>
                <a:gd name="T11" fmla="*/ 159382 h 362"/>
                <a:gd name="T12" fmla="*/ 282682 w 313"/>
                <a:gd name="T13" fmla="*/ 0 h 362"/>
                <a:gd name="T14" fmla="*/ 135039 w 313"/>
                <a:gd name="T15" fmla="*/ 157570 h 362"/>
                <a:gd name="T16" fmla="*/ 207060 w 313"/>
                <a:gd name="T17" fmla="*/ 184738 h 362"/>
                <a:gd name="T18" fmla="*/ 66619 w 313"/>
                <a:gd name="T19" fmla="*/ 280729 h 362"/>
                <a:gd name="T20" fmla="*/ 189055 w 313"/>
                <a:gd name="T21" fmla="*/ 316952 h 362"/>
                <a:gd name="T22" fmla="*/ 27008 w 313"/>
                <a:gd name="T23" fmla="*/ 440111 h 362"/>
                <a:gd name="T24" fmla="*/ 167448 w 313"/>
                <a:gd name="T25" fmla="*/ 465467 h 362"/>
                <a:gd name="T26" fmla="*/ 0 w 313"/>
                <a:gd name="T27" fmla="*/ 606737 h 362"/>
                <a:gd name="T28" fmla="*/ 282682 w 313"/>
                <a:gd name="T29" fmla="*/ 655638 h 362"/>
                <a:gd name="T30" fmla="*/ 563563 w 313"/>
                <a:gd name="T31" fmla="*/ 606737 h 362"/>
                <a:gd name="T32" fmla="*/ 396115 w 313"/>
                <a:gd name="T33" fmla="*/ 465467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88"/>
            <p:cNvSpPr/>
            <p:nvPr/>
          </p:nvSpPr>
          <p:spPr bwMode="auto">
            <a:xfrm>
              <a:off x="3679825" y="742950"/>
              <a:ext cx="80963" cy="371475"/>
            </a:xfrm>
            <a:custGeom>
              <a:avLst/>
              <a:gdLst>
                <a:gd name="T0" fmla="*/ 80963 w 45"/>
                <a:gd name="T1" fmla="*/ 355246 h 206"/>
                <a:gd name="T2" fmla="*/ 41381 w 45"/>
                <a:gd name="T3" fmla="*/ 371475 h 206"/>
                <a:gd name="T4" fmla="*/ 41381 w 45"/>
                <a:gd name="T5" fmla="*/ 371475 h 206"/>
                <a:gd name="T6" fmla="*/ 0 w 45"/>
                <a:gd name="T7" fmla="*/ 355246 h 206"/>
                <a:gd name="T8" fmla="*/ 0 w 45"/>
                <a:gd name="T9" fmla="*/ 16229 h 206"/>
                <a:gd name="T10" fmla="*/ 41381 w 45"/>
                <a:gd name="T11" fmla="*/ 0 h 206"/>
                <a:gd name="T12" fmla="*/ 41381 w 45"/>
                <a:gd name="T13" fmla="*/ 0 h 206"/>
                <a:gd name="T14" fmla="*/ 80963 w 45"/>
                <a:gd name="T15" fmla="*/ 16229 h 206"/>
                <a:gd name="T16" fmla="*/ 80963 w 45"/>
                <a:gd name="T17" fmla="*/ 355246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8" name="Freeform 89"/>
            <p:cNvSpPr/>
            <p:nvPr/>
          </p:nvSpPr>
          <p:spPr bwMode="auto">
            <a:xfrm>
              <a:off x="3349625" y="71437"/>
              <a:ext cx="741363" cy="858838"/>
            </a:xfrm>
            <a:custGeom>
              <a:avLst/>
              <a:gdLst>
                <a:gd name="T0" fmla="*/ 521299 w 411"/>
                <a:gd name="T1" fmla="*/ 607515 h 475"/>
                <a:gd name="T2" fmla="*/ 707091 w 411"/>
                <a:gd name="T3" fmla="*/ 576778 h 475"/>
                <a:gd name="T4" fmla="*/ 492438 w 411"/>
                <a:gd name="T5" fmla="*/ 414050 h 475"/>
                <a:gd name="T6" fmla="*/ 652977 w 411"/>
                <a:gd name="T7" fmla="*/ 367040 h 475"/>
                <a:gd name="T8" fmla="*/ 467185 w 411"/>
                <a:gd name="T9" fmla="*/ 240475 h 475"/>
                <a:gd name="T10" fmla="*/ 542945 w 411"/>
                <a:gd name="T11" fmla="*/ 207929 h 475"/>
                <a:gd name="T12" fmla="*/ 373387 w 411"/>
                <a:gd name="T13" fmla="*/ 0 h 475"/>
                <a:gd name="T14" fmla="*/ 178576 w 411"/>
                <a:gd name="T15" fmla="*/ 204313 h 475"/>
                <a:gd name="T16" fmla="*/ 274178 w 411"/>
                <a:gd name="T17" fmla="*/ 242283 h 475"/>
                <a:gd name="T18" fmla="*/ 88386 w 411"/>
                <a:gd name="T19" fmla="*/ 367040 h 475"/>
                <a:gd name="T20" fmla="*/ 248925 w 411"/>
                <a:gd name="T21" fmla="*/ 414050 h 475"/>
                <a:gd name="T22" fmla="*/ 36076 w 411"/>
                <a:gd name="T23" fmla="*/ 576778 h 475"/>
                <a:gd name="T24" fmla="*/ 220064 w 411"/>
                <a:gd name="T25" fmla="*/ 607515 h 475"/>
                <a:gd name="T26" fmla="*/ 0 w 411"/>
                <a:gd name="T27" fmla="*/ 793747 h 475"/>
                <a:gd name="T28" fmla="*/ 371583 w 411"/>
                <a:gd name="T29" fmla="*/ 858838 h 475"/>
                <a:gd name="T30" fmla="*/ 741363 w 411"/>
                <a:gd name="T31" fmla="*/ 793747 h 475"/>
                <a:gd name="T32" fmla="*/ 521299 w 411"/>
                <a:gd name="T33" fmla="*/ 607515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6" name="组合 73"/>
          <p:cNvGrpSpPr/>
          <p:nvPr/>
        </p:nvGrpSpPr>
        <p:grpSpPr bwMode="auto">
          <a:xfrm>
            <a:off x="8737600" y="563563"/>
            <a:ext cx="3289300" cy="965200"/>
            <a:chOff x="0" y="0"/>
            <a:chExt cx="3839224" cy="1126363"/>
          </a:xfrm>
        </p:grpSpPr>
        <p:grpSp>
          <p:nvGrpSpPr>
            <p:cNvPr id="20546" name="组合 60"/>
            <p:cNvGrpSpPr/>
            <p:nvPr/>
          </p:nvGrpSpPr>
          <p:grpSpPr bwMode="auto">
            <a:xfrm>
              <a:off x="1814477" y="0"/>
              <a:ext cx="2024747" cy="636465"/>
              <a:chOff x="0" y="0"/>
              <a:chExt cx="2290763" cy="809626"/>
            </a:xfrm>
          </p:grpSpPr>
          <p:sp>
            <p:nvSpPr>
              <p:cNvPr id="20553" name="Freeform 74"/>
              <p:cNvSpPr/>
              <p:nvPr/>
            </p:nvSpPr>
            <p:spPr bwMode="auto">
              <a:xfrm>
                <a:off x="636587" y="438151"/>
                <a:ext cx="411163" cy="158750"/>
              </a:xfrm>
              <a:custGeom>
                <a:avLst/>
                <a:gdLst>
                  <a:gd name="T0" fmla="*/ 384758 w 109"/>
                  <a:gd name="T1" fmla="*/ 37798 h 42"/>
                  <a:gd name="T2" fmla="*/ 218784 w 109"/>
                  <a:gd name="T3" fmla="*/ 94494 h 42"/>
                  <a:gd name="T4" fmla="*/ 11316 w 109"/>
                  <a:gd name="T5" fmla="*/ 64256 h 42"/>
                  <a:gd name="T6" fmla="*/ 56582 w 109"/>
                  <a:gd name="T7" fmla="*/ 64256 h 42"/>
                  <a:gd name="T8" fmla="*/ 184835 w 109"/>
                  <a:gd name="T9" fmla="*/ 139851 h 42"/>
                  <a:gd name="T10" fmla="*/ 233873 w 109"/>
                  <a:gd name="T11" fmla="*/ 132292 h 42"/>
                  <a:gd name="T12" fmla="*/ 350809 w 109"/>
                  <a:gd name="T13" fmla="*/ 60476 h 42"/>
                  <a:gd name="T14" fmla="*/ 384758 w 109"/>
                  <a:gd name="T15" fmla="*/ 37798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0"/>
                    </a:moveTo>
                    <a:cubicBezTo>
                      <a:pt x="85" y="7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3" y="17"/>
                    </a:cubicBezTo>
                    <a:cubicBezTo>
                      <a:pt x="0" y="20"/>
                      <a:pt x="13" y="19"/>
                      <a:pt x="15" y="17"/>
                    </a:cubicBezTo>
                    <a:cubicBezTo>
                      <a:pt x="28" y="3"/>
                      <a:pt x="46" y="27"/>
                      <a:pt x="49" y="37"/>
                    </a:cubicBezTo>
                    <a:cubicBezTo>
                      <a:pt x="51" y="42"/>
                      <a:pt x="61" y="38"/>
                      <a:pt x="62" y="35"/>
                    </a:cubicBezTo>
                    <a:cubicBezTo>
                      <a:pt x="68" y="23"/>
                      <a:pt x="77" y="13"/>
                      <a:pt x="93" y="16"/>
                    </a:cubicBezTo>
                    <a:cubicBezTo>
                      <a:pt x="97" y="17"/>
                      <a:pt x="109" y="11"/>
                      <a:pt x="10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4" name="Freeform 75"/>
              <p:cNvSpPr/>
              <p:nvPr/>
            </p:nvSpPr>
            <p:spPr bwMode="auto">
              <a:xfrm>
                <a:off x="0" y="166688"/>
                <a:ext cx="411163" cy="160338"/>
              </a:xfrm>
              <a:custGeom>
                <a:avLst/>
                <a:gdLst>
                  <a:gd name="T0" fmla="*/ 384758 w 109"/>
                  <a:gd name="T1" fmla="*/ 38176 h 42"/>
                  <a:gd name="T2" fmla="*/ 218784 w 109"/>
                  <a:gd name="T3" fmla="*/ 95439 h 42"/>
                  <a:gd name="T4" fmla="*/ 11316 w 109"/>
                  <a:gd name="T5" fmla="*/ 64899 h 42"/>
                  <a:gd name="T6" fmla="*/ 56582 w 109"/>
                  <a:gd name="T7" fmla="*/ 64899 h 42"/>
                  <a:gd name="T8" fmla="*/ 188607 w 109"/>
                  <a:gd name="T9" fmla="*/ 141250 h 42"/>
                  <a:gd name="T10" fmla="*/ 237645 w 109"/>
                  <a:gd name="T11" fmla="*/ 133615 h 42"/>
                  <a:gd name="T12" fmla="*/ 354581 w 109"/>
                  <a:gd name="T13" fmla="*/ 61081 h 42"/>
                  <a:gd name="T14" fmla="*/ 384758 w 109"/>
                  <a:gd name="T15" fmla="*/ 38176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0"/>
                    </a:moveTo>
                    <a:cubicBezTo>
                      <a:pt x="85" y="7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3" y="17"/>
                    </a:cubicBezTo>
                    <a:cubicBezTo>
                      <a:pt x="0" y="20"/>
                      <a:pt x="13" y="19"/>
                      <a:pt x="15" y="17"/>
                    </a:cubicBezTo>
                    <a:cubicBezTo>
                      <a:pt x="29" y="3"/>
                      <a:pt x="46" y="27"/>
                      <a:pt x="50" y="37"/>
                    </a:cubicBezTo>
                    <a:cubicBezTo>
                      <a:pt x="51" y="42"/>
                      <a:pt x="61" y="38"/>
                      <a:pt x="63" y="35"/>
                    </a:cubicBezTo>
                    <a:cubicBezTo>
                      <a:pt x="69" y="23"/>
                      <a:pt x="77" y="13"/>
                      <a:pt x="94" y="16"/>
                    </a:cubicBezTo>
                    <a:cubicBezTo>
                      <a:pt x="97" y="17"/>
                      <a:pt x="109" y="11"/>
                      <a:pt x="10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5" name="Freeform 76"/>
              <p:cNvSpPr/>
              <p:nvPr/>
            </p:nvSpPr>
            <p:spPr bwMode="auto">
              <a:xfrm>
                <a:off x="609600" y="57151"/>
                <a:ext cx="411163" cy="160338"/>
              </a:xfrm>
              <a:custGeom>
                <a:avLst/>
                <a:gdLst>
                  <a:gd name="T0" fmla="*/ 384758 w 109"/>
                  <a:gd name="T1" fmla="*/ 41993 h 42"/>
                  <a:gd name="T2" fmla="*/ 218784 w 109"/>
                  <a:gd name="T3" fmla="*/ 95439 h 42"/>
                  <a:gd name="T4" fmla="*/ 15089 w 109"/>
                  <a:gd name="T5" fmla="*/ 64899 h 42"/>
                  <a:gd name="T6" fmla="*/ 60354 w 109"/>
                  <a:gd name="T7" fmla="*/ 64899 h 42"/>
                  <a:gd name="T8" fmla="*/ 188607 w 109"/>
                  <a:gd name="T9" fmla="*/ 145068 h 42"/>
                  <a:gd name="T10" fmla="*/ 237645 w 109"/>
                  <a:gd name="T11" fmla="*/ 137433 h 42"/>
                  <a:gd name="T12" fmla="*/ 354581 w 109"/>
                  <a:gd name="T13" fmla="*/ 64899 h 42"/>
                  <a:gd name="T14" fmla="*/ 384758 w 109"/>
                  <a:gd name="T15" fmla="*/ 4199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1"/>
                    </a:moveTo>
                    <a:cubicBezTo>
                      <a:pt x="85" y="8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4" y="17"/>
                    </a:cubicBezTo>
                    <a:cubicBezTo>
                      <a:pt x="0" y="21"/>
                      <a:pt x="13" y="20"/>
                      <a:pt x="16" y="17"/>
                    </a:cubicBezTo>
                    <a:cubicBezTo>
                      <a:pt x="29" y="4"/>
                      <a:pt x="47" y="28"/>
                      <a:pt x="50" y="38"/>
                    </a:cubicBezTo>
                    <a:cubicBezTo>
                      <a:pt x="51" y="42"/>
                      <a:pt x="62" y="39"/>
                      <a:pt x="63" y="36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8"/>
                      <a:pt x="109" y="12"/>
                      <a:pt x="10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6" name="Freeform 77"/>
              <p:cNvSpPr/>
              <p:nvPr/>
            </p:nvSpPr>
            <p:spPr bwMode="auto">
              <a:xfrm>
                <a:off x="1262062" y="258763"/>
                <a:ext cx="411163" cy="160338"/>
              </a:xfrm>
              <a:custGeom>
                <a:avLst/>
                <a:gdLst>
                  <a:gd name="T0" fmla="*/ 384758 w 109"/>
                  <a:gd name="T1" fmla="*/ 41993 h 42"/>
                  <a:gd name="T2" fmla="*/ 218784 w 109"/>
                  <a:gd name="T3" fmla="*/ 95439 h 42"/>
                  <a:gd name="T4" fmla="*/ 15089 w 109"/>
                  <a:gd name="T5" fmla="*/ 64899 h 42"/>
                  <a:gd name="T6" fmla="*/ 60354 w 109"/>
                  <a:gd name="T7" fmla="*/ 64899 h 42"/>
                  <a:gd name="T8" fmla="*/ 188607 w 109"/>
                  <a:gd name="T9" fmla="*/ 145068 h 42"/>
                  <a:gd name="T10" fmla="*/ 237645 w 109"/>
                  <a:gd name="T11" fmla="*/ 137433 h 42"/>
                  <a:gd name="T12" fmla="*/ 354581 w 109"/>
                  <a:gd name="T13" fmla="*/ 64899 h 42"/>
                  <a:gd name="T14" fmla="*/ 384758 w 109"/>
                  <a:gd name="T15" fmla="*/ 4199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1"/>
                    </a:moveTo>
                    <a:cubicBezTo>
                      <a:pt x="85" y="8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4" y="17"/>
                    </a:cubicBezTo>
                    <a:cubicBezTo>
                      <a:pt x="0" y="21"/>
                      <a:pt x="13" y="20"/>
                      <a:pt x="16" y="17"/>
                    </a:cubicBezTo>
                    <a:cubicBezTo>
                      <a:pt x="29" y="4"/>
                      <a:pt x="47" y="28"/>
                      <a:pt x="50" y="38"/>
                    </a:cubicBezTo>
                    <a:cubicBezTo>
                      <a:pt x="51" y="42"/>
                      <a:pt x="62" y="39"/>
                      <a:pt x="63" y="36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7"/>
                      <a:pt x="109" y="12"/>
                      <a:pt x="102" y="1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7" name="Freeform 78"/>
              <p:cNvSpPr/>
              <p:nvPr/>
            </p:nvSpPr>
            <p:spPr bwMode="auto">
              <a:xfrm>
                <a:off x="1119187" y="650876"/>
                <a:ext cx="414338" cy="158750"/>
              </a:xfrm>
              <a:custGeom>
                <a:avLst/>
                <a:gdLst>
                  <a:gd name="T0" fmla="*/ 387971 w 110"/>
                  <a:gd name="T1" fmla="*/ 41577 h 42"/>
                  <a:gd name="T2" fmla="*/ 222236 w 110"/>
                  <a:gd name="T3" fmla="*/ 94494 h 42"/>
                  <a:gd name="T4" fmla="*/ 15067 w 110"/>
                  <a:gd name="T5" fmla="*/ 64256 h 42"/>
                  <a:gd name="T6" fmla="*/ 60267 w 110"/>
                  <a:gd name="T7" fmla="*/ 64256 h 42"/>
                  <a:gd name="T8" fmla="*/ 188335 w 110"/>
                  <a:gd name="T9" fmla="*/ 143631 h 42"/>
                  <a:gd name="T10" fmla="*/ 237303 w 110"/>
                  <a:gd name="T11" fmla="*/ 132292 h 42"/>
                  <a:gd name="T12" fmla="*/ 354071 w 110"/>
                  <a:gd name="T13" fmla="*/ 64256 h 42"/>
                  <a:gd name="T14" fmla="*/ 387971 w 110"/>
                  <a:gd name="T15" fmla="*/ 41577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0" h="42">
                    <a:moveTo>
                      <a:pt x="103" y="11"/>
                    </a:moveTo>
                    <a:cubicBezTo>
                      <a:pt x="86" y="8"/>
                      <a:pt x="70" y="13"/>
                      <a:pt x="59" y="25"/>
                    </a:cubicBezTo>
                    <a:cubicBezTo>
                      <a:pt x="47" y="7"/>
                      <a:pt x="20" y="0"/>
                      <a:pt x="4" y="17"/>
                    </a:cubicBezTo>
                    <a:cubicBezTo>
                      <a:pt x="0" y="20"/>
                      <a:pt x="13" y="20"/>
                      <a:pt x="16" y="17"/>
                    </a:cubicBezTo>
                    <a:cubicBezTo>
                      <a:pt x="29" y="3"/>
                      <a:pt x="47" y="27"/>
                      <a:pt x="50" y="38"/>
                    </a:cubicBezTo>
                    <a:cubicBezTo>
                      <a:pt x="51" y="42"/>
                      <a:pt x="62" y="38"/>
                      <a:pt x="63" y="35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7"/>
                      <a:pt x="110" y="12"/>
                      <a:pt x="103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8" name="Freeform 79"/>
              <p:cNvSpPr/>
              <p:nvPr/>
            </p:nvSpPr>
            <p:spPr bwMode="auto">
              <a:xfrm>
                <a:off x="1879600" y="0"/>
                <a:ext cx="411163" cy="160338"/>
              </a:xfrm>
              <a:custGeom>
                <a:avLst/>
                <a:gdLst>
                  <a:gd name="T0" fmla="*/ 384758 w 109"/>
                  <a:gd name="T1" fmla="*/ 41993 h 42"/>
                  <a:gd name="T2" fmla="*/ 218784 w 109"/>
                  <a:gd name="T3" fmla="*/ 95439 h 42"/>
                  <a:gd name="T4" fmla="*/ 11316 w 109"/>
                  <a:gd name="T5" fmla="*/ 64899 h 42"/>
                  <a:gd name="T6" fmla="*/ 60354 w 109"/>
                  <a:gd name="T7" fmla="*/ 64899 h 42"/>
                  <a:gd name="T8" fmla="*/ 188607 w 109"/>
                  <a:gd name="T9" fmla="*/ 145068 h 42"/>
                  <a:gd name="T10" fmla="*/ 237645 w 109"/>
                  <a:gd name="T11" fmla="*/ 137433 h 42"/>
                  <a:gd name="T12" fmla="*/ 354581 w 109"/>
                  <a:gd name="T13" fmla="*/ 64899 h 42"/>
                  <a:gd name="T14" fmla="*/ 384758 w 109"/>
                  <a:gd name="T15" fmla="*/ 4199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1"/>
                    </a:moveTo>
                    <a:cubicBezTo>
                      <a:pt x="85" y="8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3" y="17"/>
                    </a:cubicBezTo>
                    <a:cubicBezTo>
                      <a:pt x="0" y="21"/>
                      <a:pt x="13" y="20"/>
                      <a:pt x="16" y="17"/>
                    </a:cubicBezTo>
                    <a:cubicBezTo>
                      <a:pt x="29" y="3"/>
                      <a:pt x="46" y="27"/>
                      <a:pt x="50" y="38"/>
                    </a:cubicBezTo>
                    <a:cubicBezTo>
                      <a:pt x="51" y="42"/>
                      <a:pt x="61" y="38"/>
                      <a:pt x="63" y="36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7"/>
                      <a:pt x="109" y="12"/>
                      <a:pt x="10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47" name="组合 67"/>
            <p:cNvGrpSpPr/>
            <p:nvPr/>
          </p:nvGrpSpPr>
          <p:grpSpPr bwMode="auto">
            <a:xfrm>
              <a:off x="0" y="535019"/>
              <a:ext cx="2526402" cy="591344"/>
              <a:chOff x="0" y="0"/>
              <a:chExt cx="3465832" cy="811232"/>
            </a:xfrm>
          </p:grpSpPr>
          <p:sp>
            <p:nvSpPr>
              <p:cNvPr id="20548" name="Freeform 83"/>
              <p:cNvSpPr/>
              <p:nvPr/>
            </p:nvSpPr>
            <p:spPr bwMode="auto">
              <a:xfrm>
                <a:off x="220469" y="36366"/>
                <a:ext cx="851750" cy="299961"/>
              </a:xfrm>
              <a:custGeom>
                <a:avLst/>
                <a:gdLst>
                  <a:gd name="T0" fmla="*/ 851750 w 1128"/>
                  <a:gd name="T1" fmla="*/ 299961 h 395"/>
                  <a:gd name="T2" fmla="*/ 851750 w 1128"/>
                  <a:gd name="T3" fmla="*/ 290089 h 395"/>
                  <a:gd name="T4" fmla="*/ 715832 w 1128"/>
                  <a:gd name="T5" fmla="*/ 125300 h 395"/>
                  <a:gd name="T6" fmla="*/ 591996 w 1128"/>
                  <a:gd name="T7" fmla="*/ 222503 h 395"/>
                  <a:gd name="T8" fmla="*/ 572364 w 1128"/>
                  <a:gd name="T9" fmla="*/ 201999 h 395"/>
                  <a:gd name="T10" fmla="*/ 573119 w 1128"/>
                  <a:gd name="T11" fmla="*/ 183014 h 395"/>
                  <a:gd name="T12" fmla="*/ 484018 w 1128"/>
                  <a:gd name="T13" fmla="*/ 75180 h 395"/>
                  <a:gd name="T14" fmla="*/ 458344 w 1128"/>
                  <a:gd name="T15" fmla="*/ 79736 h 395"/>
                  <a:gd name="T16" fmla="*/ 324692 w 1128"/>
                  <a:gd name="T17" fmla="*/ 0 h 395"/>
                  <a:gd name="T18" fmla="*/ 161591 w 1128"/>
                  <a:gd name="T19" fmla="*/ 151879 h 395"/>
                  <a:gd name="T20" fmla="*/ 136673 w 1128"/>
                  <a:gd name="T21" fmla="*/ 148841 h 395"/>
                  <a:gd name="T22" fmla="*/ 0 w 1128"/>
                  <a:gd name="T23" fmla="*/ 299961 h 395"/>
                  <a:gd name="T24" fmla="*/ 851750 w 1128"/>
                  <a:gd name="T25" fmla="*/ 299961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CF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9" name="Freeform 83"/>
              <p:cNvSpPr/>
              <p:nvPr/>
            </p:nvSpPr>
            <p:spPr bwMode="auto">
              <a:xfrm>
                <a:off x="1150315" y="366345"/>
                <a:ext cx="562212" cy="197994"/>
              </a:xfrm>
              <a:custGeom>
                <a:avLst/>
                <a:gdLst>
                  <a:gd name="T0" fmla="*/ 562212 w 1128"/>
                  <a:gd name="T1" fmla="*/ 197994 h 395"/>
                  <a:gd name="T2" fmla="*/ 562212 w 1128"/>
                  <a:gd name="T3" fmla="*/ 191478 h 395"/>
                  <a:gd name="T4" fmla="*/ 472497 w 1128"/>
                  <a:gd name="T5" fmla="*/ 82706 h 395"/>
                  <a:gd name="T6" fmla="*/ 390757 w 1128"/>
                  <a:gd name="T7" fmla="*/ 146866 h 395"/>
                  <a:gd name="T8" fmla="*/ 377798 w 1128"/>
                  <a:gd name="T9" fmla="*/ 133333 h 395"/>
                  <a:gd name="T10" fmla="*/ 378297 w 1128"/>
                  <a:gd name="T11" fmla="*/ 120801 h 395"/>
                  <a:gd name="T12" fmla="*/ 319484 w 1128"/>
                  <a:gd name="T13" fmla="*/ 49624 h 395"/>
                  <a:gd name="T14" fmla="*/ 302538 w 1128"/>
                  <a:gd name="T15" fmla="*/ 52631 h 395"/>
                  <a:gd name="T16" fmla="*/ 214318 w 1128"/>
                  <a:gd name="T17" fmla="*/ 0 h 395"/>
                  <a:gd name="T18" fmla="*/ 106661 w 1128"/>
                  <a:gd name="T19" fmla="*/ 100250 h 395"/>
                  <a:gd name="T20" fmla="*/ 90213 w 1128"/>
                  <a:gd name="T21" fmla="*/ 98245 h 395"/>
                  <a:gd name="T22" fmla="*/ 0 w 1128"/>
                  <a:gd name="T23" fmla="*/ 197994 h 395"/>
                  <a:gd name="T24" fmla="*/ 562212 w 1128"/>
                  <a:gd name="T25" fmla="*/ 197994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0" name="Freeform 83"/>
              <p:cNvSpPr/>
              <p:nvPr/>
            </p:nvSpPr>
            <p:spPr bwMode="auto">
              <a:xfrm>
                <a:off x="1431421" y="0"/>
                <a:ext cx="2034411" cy="716459"/>
              </a:xfrm>
              <a:custGeom>
                <a:avLst/>
                <a:gdLst>
                  <a:gd name="T0" fmla="*/ 2034411 w 1128"/>
                  <a:gd name="T1" fmla="*/ 716459 h 395"/>
                  <a:gd name="T2" fmla="*/ 2034411 w 1128"/>
                  <a:gd name="T3" fmla="*/ 692879 h 395"/>
                  <a:gd name="T4" fmla="*/ 1709771 w 1128"/>
                  <a:gd name="T5" fmla="*/ 299280 h 395"/>
                  <a:gd name="T6" fmla="*/ 1413988 w 1128"/>
                  <a:gd name="T7" fmla="*/ 531449 h 395"/>
                  <a:gd name="T8" fmla="*/ 1367095 w 1128"/>
                  <a:gd name="T9" fmla="*/ 482476 h 395"/>
                  <a:gd name="T10" fmla="*/ 1368899 w 1128"/>
                  <a:gd name="T11" fmla="*/ 437131 h 395"/>
                  <a:gd name="T12" fmla="*/ 1156079 w 1128"/>
                  <a:gd name="T13" fmla="*/ 179568 h 395"/>
                  <a:gd name="T14" fmla="*/ 1094758 w 1128"/>
                  <a:gd name="T15" fmla="*/ 190451 h 395"/>
                  <a:gd name="T16" fmla="*/ 775529 w 1128"/>
                  <a:gd name="T17" fmla="*/ 0 h 395"/>
                  <a:gd name="T18" fmla="*/ 385961 w 1128"/>
                  <a:gd name="T19" fmla="*/ 362764 h 395"/>
                  <a:gd name="T20" fmla="*/ 326444 w 1128"/>
                  <a:gd name="T21" fmla="*/ 355509 h 395"/>
                  <a:gd name="T22" fmla="*/ 0 w 1128"/>
                  <a:gd name="T23" fmla="*/ 716459 h 395"/>
                  <a:gd name="T24" fmla="*/ 2034411 w 1128"/>
                  <a:gd name="T25" fmla="*/ 716459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CF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1" name="Freeform 83"/>
              <p:cNvSpPr/>
              <p:nvPr/>
            </p:nvSpPr>
            <p:spPr bwMode="auto">
              <a:xfrm>
                <a:off x="0" y="522853"/>
                <a:ext cx="818862" cy="288379"/>
              </a:xfrm>
              <a:custGeom>
                <a:avLst/>
                <a:gdLst>
                  <a:gd name="T0" fmla="*/ 818862 w 1128"/>
                  <a:gd name="T1" fmla="*/ 288379 h 395"/>
                  <a:gd name="T2" fmla="*/ 818862 w 1128"/>
                  <a:gd name="T3" fmla="*/ 278888 h 395"/>
                  <a:gd name="T4" fmla="*/ 688193 w 1128"/>
                  <a:gd name="T5" fmla="*/ 120462 h 395"/>
                  <a:gd name="T6" fmla="*/ 569138 w 1128"/>
                  <a:gd name="T7" fmla="*/ 213912 h 395"/>
                  <a:gd name="T8" fmla="*/ 550264 w 1128"/>
                  <a:gd name="T9" fmla="*/ 194200 h 395"/>
                  <a:gd name="T10" fmla="*/ 550990 w 1128"/>
                  <a:gd name="T11" fmla="*/ 175948 h 395"/>
                  <a:gd name="T12" fmla="*/ 465328 w 1128"/>
                  <a:gd name="T13" fmla="*/ 72277 h 395"/>
                  <a:gd name="T14" fmla="*/ 440646 w 1128"/>
                  <a:gd name="T15" fmla="*/ 76658 h 395"/>
                  <a:gd name="T16" fmla="*/ 312155 w 1128"/>
                  <a:gd name="T17" fmla="*/ 0 h 395"/>
                  <a:gd name="T18" fmla="*/ 155351 w 1128"/>
                  <a:gd name="T19" fmla="*/ 146015 h 395"/>
                  <a:gd name="T20" fmla="*/ 131395 w 1128"/>
                  <a:gd name="T21" fmla="*/ 143094 h 395"/>
                  <a:gd name="T22" fmla="*/ 0 w 1128"/>
                  <a:gd name="T23" fmla="*/ 288379 h 395"/>
                  <a:gd name="T24" fmla="*/ 818862 w 1128"/>
                  <a:gd name="T25" fmla="*/ 288379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2" name="Freeform 83"/>
              <p:cNvSpPr/>
              <p:nvPr/>
            </p:nvSpPr>
            <p:spPr bwMode="auto">
              <a:xfrm>
                <a:off x="448146" y="265139"/>
                <a:ext cx="588963" cy="207415"/>
              </a:xfrm>
              <a:custGeom>
                <a:avLst/>
                <a:gdLst>
                  <a:gd name="T0" fmla="*/ 588963 w 1128"/>
                  <a:gd name="T1" fmla="*/ 207415 h 395"/>
                  <a:gd name="T2" fmla="*/ 588963 w 1128"/>
                  <a:gd name="T3" fmla="*/ 200589 h 395"/>
                  <a:gd name="T4" fmla="*/ 494980 w 1128"/>
                  <a:gd name="T5" fmla="*/ 86642 h 395"/>
                  <a:gd name="T6" fmla="*/ 409350 w 1128"/>
                  <a:gd name="T7" fmla="*/ 153855 h 395"/>
                  <a:gd name="T8" fmla="*/ 395775 w 1128"/>
                  <a:gd name="T9" fmla="*/ 139677 h 395"/>
                  <a:gd name="T10" fmla="*/ 396297 w 1128"/>
                  <a:gd name="T11" fmla="*/ 126549 h 395"/>
                  <a:gd name="T12" fmla="*/ 334686 w 1128"/>
                  <a:gd name="T13" fmla="*/ 51985 h 395"/>
                  <a:gd name="T14" fmla="*/ 316933 w 1128"/>
                  <a:gd name="T15" fmla="*/ 55136 h 395"/>
                  <a:gd name="T16" fmla="*/ 224516 w 1128"/>
                  <a:gd name="T17" fmla="*/ 0 h 395"/>
                  <a:gd name="T18" fmla="*/ 111736 w 1128"/>
                  <a:gd name="T19" fmla="*/ 105020 h 395"/>
                  <a:gd name="T20" fmla="*/ 94506 w 1128"/>
                  <a:gd name="T21" fmla="*/ 102920 h 395"/>
                  <a:gd name="T22" fmla="*/ 0 w 1128"/>
                  <a:gd name="T23" fmla="*/ 207415 h 395"/>
                  <a:gd name="T24" fmla="*/ 588963 w 1128"/>
                  <a:gd name="T25" fmla="*/ 207415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F99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cxnSp>
        <p:nvCxnSpPr>
          <p:cNvPr id="20487" name="直接连接符 75"/>
          <p:cNvCxnSpPr>
            <a:cxnSpLocks noChangeShapeType="1"/>
          </p:cNvCxnSpPr>
          <p:nvPr/>
        </p:nvCxnSpPr>
        <p:spPr bwMode="auto">
          <a:xfrm>
            <a:off x="-7938" y="3081338"/>
            <a:ext cx="12192001" cy="0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488" name="椭圆 76"/>
          <p:cNvSpPr>
            <a:spLocks noChangeArrowheads="1"/>
          </p:cNvSpPr>
          <p:nvPr/>
        </p:nvSpPr>
        <p:spPr bwMode="auto">
          <a:xfrm>
            <a:off x="2011363" y="2921000"/>
            <a:ext cx="320675" cy="3206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89" name="椭圆 77"/>
          <p:cNvSpPr>
            <a:spLocks noChangeArrowheads="1"/>
          </p:cNvSpPr>
          <p:nvPr/>
        </p:nvSpPr>
        <p:spPr bwMode="auto">
          <a:xfrm>
            <a:off x="4657725" y="2928938"/>
            <a:ext cx="320675" cy="3206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90" name="椭圆 78"/>
          <p:cNvSpPr>
            <a:spLocks noChangeArrowheads="1"/>
          </p:cNvSpPr>
          <p:nvPr/>
        </p:nvSpPr>
        <p:spPr bwMode="auto">
          <a:xfrm>
            <a:off x="7305675" y="2916238"/>
            <a:ext cx="319088" cy="31908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91" name="椭圆 79"/>
          <p:cNvSpPr>
            <a:spLocks noChangeArrowheads="1"/>
          </p:cNvSpPr>
          <p:nvPr/>
        </p:nvSpPr>
        <p:spPr bwMode="auto">
          <a:xfrm>
            <a:off x="9994900" y="2925763"/>
            <a:ext cx="320675" cy="3206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0492" name="组合 80"/>
          <p:cNvGrpSpPr/>
          <p:nvPr/>
        </p:nvGrpSpPr>
        <p:grpSpPr bwMode="auto">
          <a:xfrm flipH="1">
            <a:off x="1698625" y="2163763"/>
            <a:ext cx="946150" cy="547687"/>
            <a:chOff x="0" y="0"/>
            <a:chExt cx="5212055" cy="3024188"/>
          </a:xfrm>
        </p:grpSpPr>
        <p:sp>
          <p:nvSpPr>
            <p:cNvPr id="20505" name="Freeform 101"/>
            <p:cNvSpPr/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Freeform 105"/>
            <p:cNvSpPr/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106"/>
            <p:cNvSpPr/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107"/>
            <p:cNvSpPr/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Rectangle 108"/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0" name="Freeform 109"/>
            <p:cNvSpPr/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110"/>
            <p:cNvSpPr/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11"/>
            <p:cNvSpPr/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Oval 112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4" name="Freeform 113"/>
            <p:cNvSpPr/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Oval 114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6" name="Oval 115"/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7" name="Rectangle 116"/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8" name="Freeform 117"/>
            <p:cNvSpPr/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Rectangle 118"/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0" name="Freeform 119"/>
            <p:cNvSpPr/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Rectangle 120"/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2" name="Freeform 121"/>
            <p:cNvSpPr/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Rectangle 122"/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4" name="Freeform 123"/>
            <p:cNvSpPr/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Freeform 124"/>
            <p:cNvSpPr/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Freeform 125"/>
            <p:cNvSpPr/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Oval 126"/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8" name="Freeform 127"/>
            <p:cNvSpPr/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Oval 128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0" name="Freeform 129"/>
            <p:cNvSpPr/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Oval 130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2" name="Oval 131"/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3" name="Rectangle 132"/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4" name="Freeform 133"/>
            <p:cNvSpPr/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5" name="Rectangle 134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6" name="Rectangle 135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7" name="Rectangle 136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8" name="Rectangle 137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9" name="Rectangle 138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40" name="Rectangle 139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41" name="Freeform 140"/>
            <p:cNvSpPr/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2" name="Freeform 141"/>
            <p:cNvSpPr/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3" name="Oval 142"/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44" name="Freeform 143"/>
            <p:cNvSpPr/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5" name="Freeform 144"/>
            <p:cNvSpPr/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93" name="组合 124"/>
          <p:cNvGrpSpPr/>
          <p:nvPr/>
        </p:nvGrpSpPr>
        <p:grpSpPr bwMode="auto">
          <a:xfrm>
            <a:off x="1095375" y="3455988"/>
            <a:ext cx="2125663" cy="503237"/>
            <a:chOff x="0" y="0"/>
            <a:chExt cx="2125421" cy="502920"/>
          </a:xfrm>
        </p:grpSpPr>
        <p:sp>
          <p:nvSpPr>
            <p:cNvPr id="20503" name="矩形 122"/>
            <p:cNvSpPr>
              <a:spLocks noChangeArrowheads="1"/>
            </p:cNvSpPr>
            <p:nvPr/>
          </p:nvSpPr>
          <p:spPr bwMode="auto">
            <a:xfrm>
              <a:off x="0" y="0"/>
              <a:ext cx="2096098" cy="5029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04" name="文本框 123"/>
            <p:cNvSpPr txBox="1">
              <a:spLocks noChangeArrowheads="1"/>
            </p:cNvSpPr>
            <p:nvPr/>
          </p:nvSpPr>
          <p:spPr bwMode="auto">
            <a:xfrm>
              <a:off x="315385" y="12164"/>
              <a:ext cx="1810036" cy="46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前期准备</a:t>
              </a:r>
            </a:p>
          </p:txBody>
        </p:sp>
      </p:grpSp>
      <p:grpSp>
        <p:nvGrpSpPr>
          <p:cNvPr id="20494" name="组合 125"/>
          <p:cNvGrpSpPr/>
          <p:nvPr/>
        </p:nvGrpSpPr>
        <p:grpSpPr bwMode="auto">
          <a:xfrm>
            <a:off x="3756025" y="3454400"/>
            <a:ext cx="2190750" cy="503238"/>
            <a:chOff x="0" y="0"/>
            <a:chExt cx="2190988" cy="502920"/>
          </a:xfrm>
        </p:grpSpPr>
        <p:sp>
          <p:nvSpPr>
            <p:cNvPr id="20501" name="矩形 126"/>
            <p:cNvSpPr>
              <a:spLocks noChangeArrowheads="1"/>
            </p:cNvSpPr>
            <p:nvPr/>
          </p:nvSpPr>
          <p:spPr bwMode="auto">
            <a:xfrm>
              <a:off x="0" y="0"/>
              <a:ext cx="2096098" cy="5029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02" name="文本框 127"/>
            <p:cNvSpPr txBox="1">
              <a:spLocks noChangeArrowheads="1"/>
            </p:cNvSpPr>
            <p:nvPr/>
          </p:nvSpPr>
          <p:spPr bwMode="auto">
            <a:xfrm>
              <a:off x="380952" y="1668"/>
              <a:ext cx="1810036" cy="46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签订过程</a:t>
              </a:r>
            </a:p>
          </p:txBody>
        </p:sp>
      </p:grpSp>
      <p:grpSp>
        <p:nvGrpSpPr>
          <p:cNvPr id="20495" name="组合 128"/>
          <p:cNvGrpSpPr/>
          <p:nvPr/>
        </p:nvGrpSpPr>
        <p:grpSpPr bwMode="auto">
          <a:xfrm>
            <a:off x="6432550" y="3454400"/>
            <a:ext cx="2163763" cy="503238"/>
            <a:chOff x="0" y="0"/>
            <a:chExt cx="2162657" cy="502920"/>
          </a:xfrm>
        </p:grpSpPr>
        <p:sp>
          <p:nvSpPr>
            <p:cNvPr id="20499" name="矩形 129"/>
            <p:cNvSpPr>
              <a:spLocks noChangeArrowheads="1"/>
            </p:cNvSpPr>
            <p:nvPr/>
          </p:nvSpPr>
          <p:spPr bwMode="auto">
            <a:xfrm>
              <a:off x="0" y="0"/>
              <a:ext cx="2096098" cy="5029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00" name="文本框 130"/>
            <p:cNvSpPr txBox="1">
              <a:spLocks noChangeArrowheads="1"/>
            </p:cNvSpPr>
            <p:nvPr/>
          </p:nvSpPr>
          <p:spPr bwMode="auto">
            <a:xfrm>
              <a:off x="352621" y="13832"/>
              <a:ext cx="1810036" cy="46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素材展示</a:t>
              </a:r>
            </a:p>
          </p:txBody>
        </p:sp>
      </p:grpSp>
      <p:grpSp>
        <p:nvGrpSpPr>
          <p:cNvPr id="20496" name="组合 131"/>
          <p:cNvGrpSpPr/>
          <p:nvPr/>
        </p:nvGrpSpPr>
        <p:grpSpPr bwMode="auto">
          <a:xfrm>
            <a:off x="9107488" y="3454400"/>
            <a:ext cx="2179637" cy="501650"/>
            <a:chOff x="0" y="0"/>
            <a:chExt cx="2179468" cy="502920"/>
          </a:xfrm>
        </p:grpSpPr>
        <p:sp>
          <p:nvSpPr>
            <p:cNvPr id="20497" name="矩形 132"/>
            <p:cNvSpPr>
              <a:spLocks noChangeArrowheads="1"/>
            </p:cNvSpPr>
            <p:nvPr/>
          </p:nvSpPr>
          <p:spPr bwMode="auto">
            <a:xfrm>
              <a:off x="0" y="0"/>
              <a:ext cx="2096098" cy="5029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498" name="文本框 133"/>
            <p:cNvSpPr txBox="1">
              <a:spLocks noChangeArrowheads="1"/>
            </p:cNvSpPr>
            <p:nvPr/>
          </p:nvSpPr>
          <p:spPr bwMode="auto">
            <a:xfrm>
              <a:off x="369432" y="14873"/>
              <a:ext cx="1810036" cy="46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总结收获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4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60"/>
          <p:cNvGrpSpPr/>
          <p:nvPr/>
        </p:nvGrpSpPr>
        <p:grpSpPr bwMode="auto">
          <a:xfrm>
            <a:off x="895350" y="1776413"/>
            <a:ext cx="3136900" cy="3108325"/>
            <a:chOff x="0" y="0"/>
            <a:chExt cx="3136392" cy="3108960"/>
          </a:xfrm>
        </p:grpSpPr>
        <p:grpSp>
          <p:nvGrpSpPr>
            <p:cNvPr id="21549" name="组合 11"/>
            <p:cNvGrpSpPr/>
            <p:nvPr/>
          </p:nvGrpSpPr>
          <p:grpSpPr bwMode="auto">
            <a:xfrm>
              <a:off x="0" y="0"/>
              <a:ext cx="3136392" cy="3108960"/>
              <a:chOff x="0" y="0"/>
              <a:chExt cx="3136392" cy="3108960"/>
            </a:xfrm>
          </p:grpSpPr>
          <p:sp>
            <p:nvSpPr>
              <p:cNvPr id="21592" name="椭圆 3"/>
              <p:cNvSpPr>
                <a:spLocks noChangeArrowheads="1"/>
              </p:cNvSpPr>
              <p:nvPr/>
            </p:nvSpPr>
            <p:spPr bwMode="auto">
              <a:xfrm>
                <a:off x="182880" y="164592"/>
                <a:ext cx="2770632" cy="2770632"/>
              </a:xfrm>
              <a:prstGeom prst="ellipse">
                <a:avLst/>
              </a:prstGeom>
              <a:noFill/>
              <a:ln w="1270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1593" name="直接连接符 5"/>
              <p:cNvCxnSpPr>
                <a:cxnSpLocks noChangeShapeType="1"/>
              </p:cNvCxnSpPr>
              <p:nvPr/>
            </p:nvCxnSpPr>
            <p:spPr bwMode="auto">
              <a:xfrm>
                <a:off x="1554480" y="0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94" name="直接连接符 8"/>
              <p:cNvCxnSpPr>
                <a:cxnSpLocks noChangeShapeType="1"/>
              </p:cNvCxnSpPr>
              <p:nvPr/>
            </p:nvCxnSpPr>
            <p:spPr bwMode="auto">
              <a:xfrm>
                <a:off x="2798064" y="1554480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95" name="直接连接符 9"/>
              <p:cNvCxnSpPr>
                <a:cxnSpLocks noChangeShapeType="1"/>
              </p:cNvCxnSpPr>
              <p:nvPr/>
            </p:nvCxnSpPr>
            <p:spPr bwMode="auto">
              <a:xfrm>
                <a:off x="1551432" y="2752344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96" name="直接连接符 10"/>
              <p:cNvCxnSpPr>
                <a:cxnSpLocks noChangeShapeType="1"/>
              </p:cNvCxnSpPr>
              <p:nvPr/>
            </p:nvCxnSpPr>
            <p:spPr bwMode="auto">
              <a:xfrm>
                <a:off x="0" y="1549908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1550" name="组合 12"/>
            <p:cNvGrpSpPr/>
            <p:nvPr/>
          </p:nvGrpSpPr>
          <p:grpSpPr bwMode="auto">
            <a:xfrm flipH="1">
              <a:off x="892961" y="1033272"/>
              <a:ext cx="1467285" cy="851361"/>
              <a:chOff x="0" y="0"/>
              <a:chExt cx="5212055" cy="3024188"/>
            </a:xfrm>
          </p:grpSpPr>
          <p:sp>
            <p:nvSpPr>
              <p:cNvPr id="21551" name="Freeform 101"/>
              <p:cNvSpPr/>
              <p:nvPr/>
            </p:nvSpPr>
            <p:spPr bwMode="auto">
              <a:xfrm>
                <a:off x="4216400" y="1936750"/>
                <a:ext cx="130175" cy="593725"/>
              </a:xfrm>
              <a:custGeom>
                <a:avLst/>
                <a:gdLst>
                  <a:gd name="T0" fmla="*/ 130175 w 41"/>
                  <a:gd name="T1" fmla="*/ 568188 h 186"/>
                  <a:gd name="T2" fmla="*/ 63500 w 41"/>
                  <a:gd name="T3" fmla="*/ 593725 h 186"/>
                  <a:gd name="T4" fmla="*/ 0 w 41"/>
                  <a:gd name="T5" fmla="*/ 568188 h 186"/>
                  <a:gd name="T6" fmla="*/ 0 w 41"/>
                  <a:gd name="T7" fmla="*/ 25537 h 186"/>
                  <a:gd name="T8" fmla="*/ 63500 w 41"/>
                  <a:gd name="T9" fmla="*/ 0 h 186"/>
                  <a:gd name="T10" fmla="*/ 130175 w 41"/>
                  <a:gd name="T11" fmla="*/ 25537 h 186"/>
                  <a:gd name="T12" fmla="*/ 130175 w 41"/>
                  <a:gd name="T13" fmla="*/ 568188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86">
                    <a:moveTo>
                      <a:pt x="41" y="178"/>
                    </a:moveTo>
                    <a:cubicBezTo>
                      <a:pt x="41" y="183"/>
                      <a:pt x="32" y="186"/>
                      <a:pt x="20" y="186"/>
                    </a:cubicBezTo>
                    <a:cubicBezTo>
                      <a:pt x="9" y="186"/>
                      <a:pt x="0" y="183"/>
                      <a:pt x="0" y="1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9" y="0"/>
                      <a:pt x="20" y="0"/>
                    </a:cubicBezTo>
                    <a:cubicBezTo>
                      <a:pt x="32" y="0"/>
                      <a:pt x="41" y="4"/>
                      <a:pt x="41" y="8"/>
                    </a:cubicBezTo>
                    <a:lnTo>
                      <a:pt x="41" y="178"/>
                    </a:lnTo>
                    <a:close/>
                  </a:path>
                </a:pathLst>
              </a:custGeom>
              <a:solidFill>
                <a:srgbClr val="4F8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2" name="Freeform 105"/>
              <p:cNvSpPr/>
              <p:nvPr/>
            </p:nvSpPr>
            <p:spPr bwMode="auto">
              <a:xfrm>
                <a:off x="2547938" y="0"/>
                <a:ext cx="103188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1594 w 32"/>
                  <a:gd name="T5" fmla="*/ 461963 h 145"/>
                  <a:gd name="T6" fmla="*/ 103188 w 32"/>
                  <a:gd name="T7" fmla="*/ 410988 h 145"/>
                  <a:gd name="T8" fmla="*/ 103188 w 32"/>
                  <a:gd name="T9" fmla="*/ 50975 h 145"/>
                  <a:gd name="T10" fmla="*/ 51594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8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3" name="Freeform 106"/>
              <p:cNvSpPr/>
              <p:nvPr/>
            </p:nvSpPr>
            <p:spPr bwMode="auto">
              <a:xfrm>
                <a:off x="3522663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4" name="Freeform 107"/>
              <p:cNvSpPr/>
              <p:nvPr/>
            </p:nvSpPr>
            <p:spPr bwMode="auto">
              <a:xfrm>
                <a:off x="4492625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5" name="Rectangle 108"/>
              <p:cNvSpPr>
                <a:spLocks noChangeArrowheads="1"/>
              </p:cNvSpPr>
              <p:nvPr/>
            </p:nvSpPr>
            <p:spPr bwMode="auto">
              <a:xfrm>
                <a:off x="2600325" y="107950"/>
                <a:ext cx="1943100" cy="76200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6" name="Freeform 109"/>
              <p:cNvSpPr/>
              <p:nvPr/>
            </p:nvSpPr>
            <p:spPr bwMode="auto">
              <a:xfrm>
                <a:off x="2600325" y="107950"/>
                <a:ext cx="1943100" cy="76200"/>
              </a:xfrm>
              <a:custGeom>
                <a:avLst/>
                <a:gdLst>
                  <a:gd name="T0" fmla="*/ 0 w 1224"/>
                  <a:gd name="T1" fmla="*/ 76200 h 48"/>
                  <a:gd name="T2" fmla="*/ 1943100 w 1224"/>
                  <a:gd name="T3" fmla="*/ 76200 h 48"/>
                  <a:gd name="T4" fmla="*/ 1943100 w 1224"/>
                  <a:gd name="T5" fmla="*/ 0 h 48"/>
                  <a:gd name="T6" fmla="*/ 0 w 122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24" h="48">
                    <a:moveTo>
                      <a:pt x="0" y="48"/>
                    </a:moveTo>
                    <a:lnTo>
                      <a:pt x="1224" y="48"/>
                    </a:lnTo>
                    <a:lnTo>
                      <a:pt x="122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7" name="Freeform 110"/>
              <p:cNvSpPr/>
              <p:nvPr/>
            </p:nvSpPr>
            <p:spPr bwMode="auto">
              <a:xfrm>
                <a:off x="70142" y="1454393"/>
                <a:ext cx="5141913" cy="1371600"/>
              </a:xfrm>
              <a:custGeom>
                <a:avLst/>
                <a:gdLst>
                  <a:gd name="T0" fmla="*/ 531373 w 1616"/>
                  <a:gd name="T1" fmla="*/ 0 h 430"/>
                  <a:gd name="T2" fmla="*/ 25455 w 1616"/>
                  <a:gd name="T3" fmla="*/ 373203 h 430"/>
                  <a:gd name="T4" fmla="*/ 0 w 1616"/>
                  <a:gd name="T5" fmla="*/ 909084 h 430"/>
                  <a:gd name="T6" fmla="*/ 432735 w 1616"/>
                  <a:gd name="T7" fmla="*/ 1371600 h 430"/>
                  <a:gd name="T8" fmla="*/ 4874635 w 1616"/>
                  <a:gd name="T9" fmla="*/ 1371600 h 430"/>
                  <a:gd name="T10" fmla="*/ 5132367 w 1616"/>
                  <a:gd name="T11" fmla="*/ 1049433 h 430"/>
                  <a:gd name="T12" fmla="*/ 5126004 w 1616"/>
                  <a:gd name="T13" fmla="*/ 0 h 430"/>
                  <a:gd name="T14" fmla="*/ 531373 w 1616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16" h="430">
                    <a:moveTo>
                      <a:pt x="167" y="0"/>
                    </a:moveTo>
                    <a:cubicBezTo>
                      <a:pt x="113" y="0"/>
                      <a:pt x="43" y="52"/>
                      <a:pt x="8" y="117"/>
                    </a:cubicBezTo>
                    <a:cubicBezTo>
                      <a:pt x="0" y="209"/>
                      <a:pt x="0" y="257"/>
                      <a:pt x="0" y="285"/>
                    </a:cubicBezTo>
                    <a:cubicBezTo>
                      <a:pt x="0" y="348"/>
                      <a:pt x="43" y="430"/>
                      <a:pt x="136" y="430"/>
                    </a:cubicBezTo>
                    <a:cubicBezTo>
                      <a:pt x="176" y="430"/>
                      <a:pt x="1532" y="430"/>
                      <a:pt x="1532" y="430"/>
                    </a:cubicBezTo>
                    <a:cubicBezTo>
                      <a:pt x="1610" y="430"/>
                      <a:pt x="1613" y="329"/>
                      <a:pt x="1613" y="329"/>
                    </a:cubicBezTo>
                    <a:cubicBezTo>
                      <a:pt x="1613" y="329"/>
                      <a:pt x="1616" y="159"/>
                      <a:pt x="1611" y="0"/>
                    </a:cubicBezTo>
                    <a:cubicBezTo>
                      <a:pt x="1394" y="0"/>
                      <a:pt x="306" y="0"/>
                      <a:pt x="167" y="0"/>
                    </a:cubicBezTo>
                  </a:path>
                </a:pathLst>
              </a:custGeom>
              <a:solidFill>
                <a:srgbClr val="BF2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8" name="Freeform 111"/>
              <p:cNvSpPr/>
              <p:nvPr/>
            </p:nvSpPr>
            <p:spPr bwMode="auto">
              <a:xfrm>
                <a:off x="98425" y="271463"/>
                <a:ext cx="5100638" cy="1582738"/>
              </a:xfrm>
              <a:custGeom>
                <a:avLst/>
                <a:gdLst>
                  <a:gd name="T0" fmla="*/ 505927 w 1603"/>
                  <a:gd name="T1" fmla="*/ 1210142 h 497"/>
                  <a:gd name="T2" fmla="*/ 5100638 w 1603"/>
                  <a:gd name="T3" fmla="*/ 1210142 h 497"/>
                  <a:gd name="T4" fmla="*/ 5094274 w 1603"/>
                  <a:gd name="T5" fmla="*/ 1015882 h 497"/>
                  <a:gd name="T6" fmla="*/ 4906540 w 1603"/>
                  <a:gd name="T7" fmla="*/ 92353 h 497"/>
                  <a:gd name="T8" fmla="*/ 4779263 w 1603"/>
                  <a:gd name="T9" fmla="*/ 0 h 497"/>
                  <a:gd name="T10" fmla="*/ 989581 w 1603"/>
                  <a:gd name="T11" fmla="*/ 0 h 497"/>
                  <a:gd name="T12" fmla="*/ 470926 w 1603"/>
                  <a:gd name="T13" fmla="*/ 140122 h 497"/>
                  <a:gd name="T14" fmla="*/ 28637 w 1603"/>
                  <a:gd name="T15" fmla="*/ 1261095 h 497"/>
                  <a:gd name="T16" fmla="*/ 0 w 1603"/>
                  <a:gd name="T17" fmla="*/ 1582738 h 497"/>
                  <a:gd name="T18" fmla="*/ 505927 w 1603"/>
                  <a:gd name="T19" fmla="*/ 1210142 h 4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3" h="497">
                    <a:moveTo>
                      <a:pt x="159" y="380"/>
                    </a:moveTo>
                    <a:cubicBezTo>
                      <a:pt x="298" y="380"/>
                      <a:pt x="1386" y="380"/>
                      <a:pt x="1603" y="380"/>
                    </a:cubicBezTo>
                    <a:cubicBezTo>
                      <a:pt x="1602" y="359"/>
                      <a:pt x="1602" y="339"/>
                      <a:pt x="1601" y="319"/>
                    </a:cubicBezTo>
                    <a:cubicBezTo>
                      <a:pt x="1592" y="140"/>
                      <a:pt x="1542" y="29"/>
                      <a:pt x="1542" y="29"/>
                    </a:cubicBezTo>
                    <a:cubicBezTo>
                      <a:pt x="1542" y="29"/>
                      <a:pt x="1529" y="0"/>
                      <a:pt x="1502" y="0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198" y="0"/>
                      <a:pt x="171" y="22"/>
                      <a:pt x="148" y="44"/>
                    </a:cubicBezTo>
                    <a:cubicBezTo>
                      <a:pt x="125" y="66"/>
                      <a:pt x="32" y="157"/>
                      <a:pt x="9" y="396"/>
                    </a:cubicBezTo>
                    <a:cubicBezTo>
                      <a:pt x="5" y="435"/>
                      <a:pt x="2" y="468"/>
                      <a:pt x="0" y="497"/>
                    </a:cubicBezTo>
                    <a:cubicBezTo>
                      <a:pt x="35" y="432"/>
                      <a:pt x="105" y="380"/>
                      <a:pt x="159" y="38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9" name="Oval 112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0" name="Freeform 113"/>
              <p:cNvSpPr/>
              <p:nvPr/>
            </p:nvSpPr>
            <p:spPr bwMode="auto">
              <a:xfrm>
                <a:off x="3500438" y="2163763"/>
                <a:ext cx="855663" cy="860425"/>
              </a:xfrm>
              <a:custGeom>
                <a:avLst/>
                <a:gdLst>
                  <a:gd name="T0" fmla="*/ 842939 w 269"/>
                  <a:gd name="T1" fmla="*/ 430213 h 270"/>
                  <a:gd name="T2" fmla="*/ 830216 w 269"/>
                  <a:gd name="T3" fmla="*/ 430213 h 270"/>
                  <a:gd name="T4" fmla="*/ 712522 w 269"/>
                  <a:gd name="T5" fmla="*/ 713834 h 270"/>
                  <a:gd name="T6" fmla="*/ 426241 w 269"/>
                  <a:gd name="T7" fmla="*/ 834931 h 270"/>
                  <a:gd name="T8" fmla="*/ 143141 w 269"/>
                  <a:gd name="T9" fmla="*/ 713834 h 270"/>
                  <a:gd name="T10" fmla="*/ 25447 w 269"/>
                  <a:gd name="T11" fmla="*/ 430213 h 270"/>
                  <a:gd name="T12" fmla="*/ 143141 w 269"/>
                  <a:gd name="T13" fmla="*/ 143404 h 270"/>
                  <a:gd name="T14" fmla="*/ 426241 w 269"/>
                  <a:gd name="T15" fmla="*/ 25494 h 270"/>
                  <a:gd name="T16" fmla="*/ 712522 w 269"/>
                  <a:gd name="T17" fmla="*/ 143404 h 270"/>
                  <a:gd name="T18" fmla="*/ 830216 w 269"/>
                  <a:gd name="T19" fmla="*/ 430213 h 270"/>
                  <a:gd name="T20" fmla="*/ 842939 w 269"/>
                  <a:gd name="T21" fmla="*/ 430213 h 270"/>
                  <a:gd name="T22" fmla="*/ 855663 w 269"/>
                  <a:gd name="T23" fmla="*/ 430213 h 270"/>
                  <a:gd name="T24" fmla="*/ 426241 w 269"/>
                  <a:gd name="T25" fmla="*/ 0 h 270"/>
                  <a:gd name="T26" fmla="*/ 0 w 269"/>
                  <a:gd name="T27" fmla="*/ 430213 h 270"/>
                  <a:gd name="T28" fmla="*/ 426241 w 269"/>
                  <a:gd name="T29" fmla="*/ 860425 h 270"/>
                  <a:gd name="T30" fmla="*/ 855663 w 269"/>
                  <a:gd name="T31" fmla="*/ 430213 h 270"/>
                  <a:gd name="T32" fmla="*/ 842939 w 269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9" h="270">
                    <a:moveTo>
                      <a:pt x="265" y="135"/>
                    </a:moveTo>
                    <a:cubicBezTo>
                      <a:pt x="261" y="135"/>
                      <a:pt x="261" y="135"/>
                      <a:pt x="261" y="135"/>
                    </a:cubicBezTo>
                    <a:cubicBezTo>
                      <a:pt x="261" y="170"/>
                      <a:pt x="247" y="202"/>
                      <a:pt x="224" y="224"/>
                    </a:cubicBezTo>
                    <a:cubicBezTo>
                      <a:pt x="201" y="247"/>
                      <a:pt x="169" y="262"/>
                      <a:pt x="134" y="262"/>
                    </a:cubicBezTo>
                    <a:cubicBezTo>
                      <a:pt x="99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99" y="8"/>
                      <a:pt x="134" y="8"/>
                    </a:cubicBezTo>
                    <a:cubicBezTo>
                      <a:pt x="169" y="8"/>
                      <a:pt x="201" y="22"/>
                      <a:pt x="224" y="45"/>
                    </a:cubicBezTo>
                    <a:cubicBezTo>
                      <a:pt x="247" y="68"/>
                      <a:pt x="261" y="100"/>
                      <a:pt x="261" y="135"/>
                    </a:cubicBezTo>
                    <a:cubicBezTo>
                      <a:pt x="265" y="135"/>
                      <a:pt x="265" y="135"/>
                      <a:pt x="265" y="135"/>
                    </a:cubicBezTo>
                    <a:cubicBezTo>
                      <a:pt x="269" y="135"/>
                      <a:pt x="269" y="135"/>
                      <a:pt x="269" y="135"/>
                    </a:cubicBezTo>
                    <a:cubicBezTo>
                      <a:pt x="269" y="61"/>
                      <a:pt x="209" y="0"/>
                      <a:pt x="134" y="0"/>
                    </a:cubicBezTo>
                    <a:cubicBezTo>
                      <a:pt x="60" y="0"/>
                      <a:pt x="0" y="61"/>
                      <a:pt x="0" y="135"/>
                    </a:cubicBezTo>
                    <a:cubicBezTo>
                      <a:pt x="0" y="209"/>
                      <a:pt x="60" y="270"/>
                      <a:pt x="134" y="270"/>
                    </a:cubicBezTo>
                    <a:cubicBezTo>
                      <a:pt x="209" y="270"/>
                      <a:pt x="269" y="209"/>
                      <a:pt x="269" y="135"/>
                    </a:cubicBezTo>
                    <a:lnTo>
                      <a:pt x="265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1" name="Oval 114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2" name="Oval 115"/>
              <p:cNvSpPr>
                <a:spLocks noChangeArrowheads="1"/>
              </p:cNvSpPr>
              <p:nvPr/>
            </p:nvSpPr>
            <p:spPr bwMode="auto">
              <a:xfrm>
                <a:off x="3760788" y="2428875"/>
                <a:ext cx="330200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3" name="Rectangle 116"/>
              <p:cNvSpPr>
                <a:spLocks noChangeArrowheads="1"/>
              </p:cNvSpPr>
              <p:nvPr/>
            </p:nvSpPr>
            <p:spPr bwMode="auto">
              <a:xfrm>
                <a:off x="1800225" y="604838"/>
                <a:ext cx="620713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4" name="Freeform 117"/>
              <p:cNvSpPr/>
              <p:nvPr/>
            </p:nvSpPr>
            <p:spPr bwMode="auto">
              <a:xfrm>
                <a:off x="1774825" y="579438"/>
                <a:ext cx="671513" cy="669925"/>
              </a:xfrm>
              <a:custGeom>
                <a:avLst/>
                <a:gdLst>
                  <a:gd name="T0" fmla="*/ 25400 w 423"/>
                  <a:gd name="T1" fmla="*/ 25400 h 422"/>
                  <a:gd name="T2" fmla="*/ 25400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0800 w 423"/>
                  <a:gd name="T9" fmla="*/ 619125 h 422"/>
                  <a:gd name="T10" fmla="*/ 50800 w 423"/>
                  <a:gd name="T11" fmla="*/ 25400 h 422"/>
                  <a:gd name="T12" fmla="*/ 25400 w 423"/>
                  <a:gd name="T13" fmla="*/ 25400 h 422"/>
                  <a:gd name="T14" fmla="*/ 25400 w 423"/>
                  <a:gd name="T15" fmla="*/ 50800 h 422"/>
                  <a:gd name="T16" fmla="*/ 25400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5400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5" name="Rectangle 118"/>
              <p:cNvSpPr>
                <a:spLocks noChangeArrowheads="1"/>
              </p:cNvSpPr>
              <p:nvPr/>
            </p:nvSpPr>
            <p:spPr bwMode="auto">
              <a:xfrm>
                <a:off x="2609850" y="604838"/>
                <a:ext cx="619125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6" name="Freeform 119"/>
              <p:cNvSpPr/>
              <p:nvPr/>
            </p:nvSpPr>
            <p:spPr bwMode="auto">
              <a:xfrm>
                <a:off x="2582863" y="579438"/>
                <a:ext cx="671513" cy="669925"/>
              </a:xfrm>
              <a:custGeom>
                <a:avLst/>
                <a:gdLst>
                  <a:gd name="T0" fmla="*/ 26988 w 423"/>
                  <a:gd name="T1" fmla="*/ 25400 h 422"/>
                  <a:gd name="T2" fmla="*/ 26988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2388 w 423"/>
                  <a:gd name="T9" fmla="*/ 619125 h 422"/>
                  <a:gd name="T10" fmla="*/ 52388 w 423"/>
                  <a:gd name="T11" fmla="*/ 25400 h 422"/>
                  <a:gd name="T12" fmla="*/ 26988 w 423"/>
                  <a:gd name="T13" fmla="*/ 25400 h 422"/>
                  <a:gd name="T14" fmla="*/ 26988 w 423"/>
                  <a:gd name="T15" fmla="*/ 50800 h 422"/>
                  <a:gd name="T16" fmla="*/ 26988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6988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7" y="16"/>
                    </a:moveTo>
                    <a:lnTo>
                      <a:pt x="17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3" y="390"/>
                    </a:lnTo>
                    <a:lnTo>
                      <a:pt x="33" y="16"/>
                    </a:lnTo>
                    <a:lnTo>
                      <a:pt x="17" y="16"/>
                    </a:lnTo>
                    <a:lnTo>
                      <a:pt x="17" y="32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7" name="Rectangle 120"/>
              <p:cNvSpPr>
                <a:spLocks noChangeArrowheads="1"/>
              </p:cNvSpPr>
              <p:nvPr/>
            </p:nvSpPr>
            <p:spPr bwMode="auto">
              <a:xfrm>
                <a:off x="3417888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8" name="Freeform 121"/>
              <p:cNvSpPr/>
              <p:nvPr/>
            </p:nvSpPr>
            <p:spPr bwMode="auto">
              <a:xfrm>
                <a:off x="3392488" y="579438"/>
                <a:ext cx="666750" cy="669925"/>
              </a:xfrm>
              <a:custGeom>
                <a:avLst/>
                <a:gdLst>
                  <a:gd name="T0" fmla="*/ 25400 w 420"/>
                  <a:gd name="T1" fmla="*/ 25400 h 422"/>
                  <a:gd name="T2" fmla="*/ 25400 w 420"/>
                  <a:gd name="T3" fmla="*/ 50800 h 422"/>
                  <a:gd name="T4" fmla="*/ 615950 w 420"/>
                  <a:gd name="T5" fmla="*/ 50800 h 422"/>
                  <a:gd name="T6" fmla="*/ 615950 w 420"/>
                  <a:gd name="T7" fmla="*/ 619125 h 422"/>
                  <a:gd name="T8" fmla="*/ 50800 w 420"/>
                  <a:gd name="T9" fmla="*/ 619125 h 422"/>
                  <a:gd name="T10" fmla="*/ 50800 w 420"/>
                  <a:gd name="T11" fmla="*/ 25400 h 422"/>
                  <a:gd name="T12" fmla="*/ 25400 w 420"/>
                  <a:gd name="T13" fmla="*/ 25400 h 422"/>
                  <a:gd name="T14" fmla="*/ 25400 w 420"/>
                  <a:gd name="T15" fmla="*/ 50800 h 422"/>
                  <a:gd name="T16" fmla="*/ 25400 w 420"/>
                  <a:gd name="T17" fmla="*/ 25400 h 422"/>
                  <a:gd name="T18" fmla="*/ 0 w 420"/>
                  <a:gd name="T19" fmla="*/ 25400 h 422"/>
                  <a:gd name="T20" fmla="*/ 0 w 420"/>
                  <a:gd name="T21" fmla="*/ 669925 h 422"/>
                  <a:gd name="T22" fmla="*/ 666750 w 420"/>
                  <a:gd name="T23" fmla="*/ 669925 h 422"/>
                  <a:gd name="T24" fmla="*/ 666750 w 420"/>
                  <a:gd name="T25" fmla="*/ 0 h 422"/>
                  <a:gd name="T26" fmla="*/ 0 w 420"/>
                  <a:gd name="T27" fmla="*/ 0 h 422"/>
                  <a:gd name="T28" fmla="*/ 0 w 420"/>
                  <a:gd name="T29" fmla="*/ 25400 h 422"/>
                  <a:gd name="T30" fmla="*/ 25400 w 420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0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0" y="422"/>
                    </a:lnTo>
                    <a:lnTo>
                      <a:pt x="42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9" name="Rectangle 122"/>
              <p:cNvSpPr>
                <a:spLocks noChangeArrowheads="1"/>
              </p:cNvSpPr>
              <p:nvPr/>
            </p:nvSpPr>
            <p:spPr bwMode="auto">
              <a:xfrm>
                <a:off x="4225925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0" name="Freeform 123"/>
              <p:cNvSpPr/>
              <p:nvPr/>
            </p:nvSpPr>
            <p:spPr bwMode="auto">
              <a:xfrm>
                <a:off x="4200525" y="579438"/>
                <a:ext cx="668338" cy="669925"/>
              </a:xfrm>
              <a:custGeom>
                <a:avLst/>
                <a:gdLst>
                  <a:gd name="T0" fmla="*/ 25400 w 421"/>
                  <a:gd name="T1" fmla="*/ 25400 h 422"/>
                  <a:gd name="T2" fmla="*/ 25400 w 421"/>
                  <a:gd name="T3" fmla="*/ 50800 h 422"/>
                  <a:gd name="T4" fmla="*/ 615950 w 421"/>
                  <a:gd name="T5" fmla="*/ 50800 h 422"/>
                  <a:gd name="T6" fmla="*/ 615950 w 421"/>
                  <a:gd name="T7" fmla="*/ 619125 h 422"/>
                  <a:gd name="T8" fmla="*/ 50800 w 421"/>
                  <a:gd name="T9" fmla="*/ 619125 h 422"/>
                  <a:gd name="T10" fmla="*/ 50800 w 421"/>
                  <a:gd name="T11" fmla="*/ 25400 h 422"/>
                  <a:gd name="T12" fmla="*/ 25400 w 421"/>
                  <a:gd name="T13" fmla="*/ 25400 h 422"/>
                  <a:gd name="T14" fmla="*/ 25400 w 421"/>
                  <a:gd name="T15" fmla="*/ 50800 h 422"/>
                  <a:gd name="T16" fmla="*/ 25400 w 421"/>
                  <a:gd name="T17" fmla="*/ 25400 h 422"/>
                  <a:gd name="T18" fmla="*/ 0 w 421"/>
                  <a:gd name="T19" fmla="*/ 25400 h 422"/>
                  <a:gd name="T20" fmla="*/ 0 w 421"/>
                  <a:gd name="T21" fmla="*/ 669925 h 422"/>
                  <a:gd name="T22" fmla="*/ 668338 w 421"/>
                  <a:gd name="T23" fmla="*/ 669925 h 422"/>
                  <a:gd name="T24" fmla="*/ 668338 w 421"/>
                  <a:gd name="T25" fmla="*/ 0 h 422"/>
                  <a:gd name="T26" fmla="*/ 0 w 421"/>
                  <a:gd name="T27" fmla="*/ 0 h 422"/>
                  <a:gd name="T28" fmla="*/ 0 w 421"/>
                  <a:gd name="T29" fmla="*/ 25400 h 422"/>
                  <a:gd name="T30" fmla="*/ 25400 w 421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1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1" y="422"/>
                    </a:lnTo>
                    <a:lnTo>
                      <a:pt x="4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1" name="Freeform 124"/>
              <p:cNvSpPr/>
              <p:nvPr/>
            </p:nvSpPr>
            <p:spPr bwMode="auto">
              <a:xfrm>
                <a:off x="414338" y="604838"/>
                <a:ext cx="1189038" cy="619125"/>
              </a:xfrm>
              <a:custGeom>
                <a:avLst/>
                <a:gdLst>
                  <a:gd name="T0" fmla="*/ 1189038 w 374"/>
                  <a:gd name="T1" fmla="*/ 619125 h 194"/>
                  <a:gd name="T2" fmla="*/ 1189038 w 374"/>
                  <a:gd name="T3" fmla="*/ 0 h 194"/>
                  <a:gd name="T4" fmla="*/ 241623 w 374"/>
                  <a:gd name="T5" fmla="*/ 0 h 194"/>
                  <a:gd name="T6" fmla="*/ 41330 w 374"/>
                  <a:gd name="T7" fmla="*/ 405303 h 194"/>
                  <a:gd name="T8" fmla="*/ 0 w 374"/>
                  <a:gd name="T9" fmla="*/ 619125 h 194"/>
                  <a:gd name="T10" fmla="*/ 1189038 w 374"/>
                  <a:gd name="T11" fmla="*/ 619125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4" h="194">
                    <a:moveTo>
                      <a:pt x="374" y="194"/>
                    </a:moveTo>
                    <a:cubicBezTo>
                      <a:pt x="374" y="0"/>
                      <a:pt x="374" y="0"/>
                      <a:pt x="37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19" y="96"/>
                      <a:pt x="13" y="127"/>
                    </a:cubicBezTo>
                    <a:cubicBezTo>
                      <a:pt x="7" y="157"/>
                      <a:pt x="0" y="170"/>
                      <a:pt x="0" y="194"/>
                    </a:cubicBezTo>
                    <a:lnTo>
                      <a:pt x="374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2" name="Freeform 125"/>
              <p:cNvSpPr/>
              <p:nvPr/>
            </p:nvSpPr>
            <p:spPr bwMode="auto">
              <a:xfrm>
                <a:off x="388938" y="579438"/>
                <a:ext cx="1239838" cy="669925"/>
              </a:xfrm>
              <a:custGeom>
                <a:avLst/>
                <a:gdLst>
                  <a:gd name="T0" fmla="*/ 1214405 w 390"/>
                  <a:gd name="T1" fmla="*/ 644404 h 210"/>
                  <a:gd name="T2" fmla="*/ 1239838 w 390"/>
                  <a:gd name="T3" fmla="*/ 644404 h 210"/>
                  <a:gd name="T4" fmla="*/ 1239838 w 390"/>
                  <a:gd name="T5" fmla="*/ 0 h 210"/>
                  <a:gd name="T6" fmla="*/ 251147 w 390"/>
                  <a:gd name="T7" fmla="*/ 0 h 210"/>
                  <a:gd name="T8" fmla="*/ 244789 w 390"/>
                  <a:gd name="T9" fmla="*/ 12760 h 210"/>
                  <a:gd name="T10" fmla="*/ 149416 w 390"/>
                  <a:gd name="T11" fmla="*/ 178647 h 210"/>
                  <a:gd name="T12" fmla="*/ 82656 w 390"/>
                  <a:gd name="T13" fmla="*/ 315822 h 210"/>
                  <a:gd name="T14" fmla="*/ 57223 w 390"/>
                  <a:gd name="T15" fmla="*/ 376434 h 210"/>
                  <a:gd name="T16" fmla="*/ 41328 w 390"/>
                  <a:gd name="T17" fmla="*/ 424286 h 210"/>
                  <a:gd name="T18" fmla="*/ 12716 w 390"/>
                  <a:gd name="T19" fmla="*/ 539130 h 210"/>
                  <a:gd name="T20" fmla="*/ 0 w 390"/>
                  <a:gd name="T21" fmla="*/ 644404 h 210"/>
                  <a:gd name="T22" fmla="*/ 0 w 390"/>
                  <a:gd name="T23" fmla="*/ 669925 h 210"/>
                  <a:gd name="T24" fmla="*/ 1239838 w 390"/>
                  <a:gd name="T25" fmla="*/ 669925 h 210"/>
                  <a:gd name="T26" fmla="*/ 1239838 w 390"/>
                  <a:gd name="T27" fmla="*/ 644404 h 210"/>
                  <a:gd name="T28" fmla="*/ 1214405 w 390"/>
                  <a:gd name="T29" fmla="*/ 644404 h 210"/>
                  <a:gd name="T30" fmla="*/ 1214405 w 390"/>
                  <a:gd name="T31" fmla="*/ 618883 h 210"/>
                  <a:gd name="T32" fmla="*/ 25433 w 390"/>
                  <a:gd name="T33" fmla="*/ 618883 h 210"/>
                  <a:gd name="T34" fmla="*/ 25433 w 390"/>
                  <a:gd name="T35" fmla="*/ 644404 h 210"/>
                  <a:gd name="T36" fmla="*/ 50865 w 390"/>
                  <a:gd name="T37" fmla="*/ 644404 h 210"/>
                  <a:gd name="T38" fmla="*/ 63581 w 390"/>
                  <a:gd name="T39" fmla="*/ 551891 h 210"/>
                  <a:gd name="T40" fmla="*/ 92193 w 390"/>
                  <a:gd name="T41" fmla="*/ 433856 h 210"/>
                  <a:gd name="T42" fmla="*/ 104909 w 390"/>
                  <a:gd name="T43" fmla="*/ 392385 h 210"/>
                  <a:gd name="T44" fmla="*/ 152595 w 390"/>
                  <a:gd name="T45" fmla="*/ 287111 h 210"/>
                  <a:gd name="T46" fmla="*/ 241609 w 390"/>
                  <a:gd name="T47" fmla="*/ 118034 h 210"/>
                  <a:gd name="T48" fmla="*/ 273400 w 390"/>
                  <a:gd name="T49" fmla="*/ 60612 h 210"/>
                  <a:gd name="T50" fmla="*/ 282937 w 390"/>
                  <a:gd name="T51" fmla="*/ 44662 h 210"/>
                  <a:gd name="T52" fmla="*/ 286116 w 390"/>
                  <a:gd name="T53" fmla="*/ 38281 h 210"/>
                  <a:gd name="T54" fmla="*/ 267042 w 390"/>
                  <a:gd name="T55" fmla="*/ 25521 h 210"/>
                  <a:gd name="T56" fmla="*/ 267042 w 390"/>
                  <a:gd name="T57" fmla="*/ 51042 h 210"/>
                  <a:gd name="T58" fmla="*/ 1188973 w 390"/>
                  <a:gd name="T59" fmla="*/ 51042 h 210"/>
                  <a:gd name="T60" fmla="*/ 1188973 w 390"/>
                  <a:gd name="T61" fmla="*/ 644404 h 210"/>
                  <a:gd name="T62" fmla="*/ 1214405 w 390"/>
                  <a:gd name="T63" fmla="*/ 644404 h 210"/>
                  <a:gd name="T64" fmla="*/ 1214405 w 390"/>
                  <a:gd name="T65" fmla="*/ 618883 h 210"/>
                  <a:gd name="T66" fmla="*/ 1214405 w 390"/>
                  <a:gd name="T67" fmla="*/ 644404 h 2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0" h="210">
                    <a:moveTo>
                      <a:pt x="382" y="202"/>
                    </a:move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2" y="28"/>
                      <a:pt x="47" y="56"/>
                    </a:cubicBezTo>
                    <a:cubicBezTo>
                      <a:pt x="40" y="70"/>
                      <a:pt x="32" y="85"/>
                      <a:pt x="26" y="99"/>
                    </a:cubicBezTo>
                    <a:cubicBezTo>
                      <a:pt x="23" y="105"/>
                      <a:pt x="20" y="112"/>
                      <a:pt x="18" y="118"/>
                    </a:cubicBezTo>
                    <a:cubicBezTo>
                      <a:pt x="15" y="123"/>
                      <a:pt x="14" y="129"/>
                      <a:pt x="13" y="133"/>
                    </a:cubicBezTo>
                    <a:cubicBezTo>
                      <a:pt x="10" y="148"/>
                      <a:pt x="7" y="159"/>
                      <a:pt x="4" y="169"/>
                    </a:cubicBezTo>
                    <a:cubicBezTo>
                      <a:pt x="2" y="179"/>
                      <a:pt x="0" y="189"/>
                      <a:pt x="0" y="202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16" y="202"/>
                      <a:pt x="16" y="202"/>
                      <a:pt x="16" y="202"/>
                    </a:cubicBezTo>
                    <a:cubicBezTo>
                      <a:pt x="16" y="191"/>
                      <a:pt x="17" y="183"/>
                      <a:pt x="20" y="173"/>
                    </a:cubicBezTo>
                    <a:cubicBezTo>
                      <a:pt x="22" y="163"/>
                      <a:pt x="26" y="152"/>
                      <a:pt x="29" y="136"/>
                    </a:cubicBezTo>
                    <a:cubicBezTo>
                      <a:pt x="29" y="133"/>
                      <a:pt x="31" y="129"/>
                      <a:pt x="33" y="123"/>
                    </a:cubicBezTo>
                    <a:cubicBezTo>
                      <a:pt x="36" y="114"/>
                      <a:pt x="42" y="102"/>
                      <a:pt x="48" y="90"/>
                    </a:cubicBezTo>
                    <a:cubicBezTo>
                      <a:pt x="57" y="72"/>
                      <a:pt x="68" y="52"/>
                      <a:pt x="76" y="37"/>
                    </a:cubicBezTo>
                    <a:cubicBezTo>
                      <a:pt x="80" y="30"/>
                      <a:pt x="84" y="23"/>
                      <a:pt x="86" y="19"/>
                    </a:cubicBezTo>
                    <a:cubicBezTo>
                      <a:pt x="88" y="17"/>
                      <a:pt x="89" y="15"/>
                      <a:pt x="89" y="14"/>
                    </a:cubicBezTo>
                    <a:cubicBezTo>
                      <a:pt x="90" y="13"/>
                      <a:pt x="90" y="12"/>
                      <a:pt x="90" y="12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374" y="16"/>
                      <a:pt x="374" y="16"/>
                      <a:pt x="374" y="16"/>
                    </a:cubicBezTo>
                    <a:cubicBezTo>
                      <a:pt x="374" y="202"/>
                      <a:pt x="374" y="202"/>
                      <a:pt x="374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lnTo>
                      <a:pt x="382" y="202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3" name="Oval 126"/>
              <p:cNvSpPr>
                <a:spLocks noChangeArrowheads="1"/>
              </p:cNvSpPr>
              <p:nvPr/>
            </p:nvSpPr>
            <p:spPr bwMode="auto">
              <a:xfrm>
                <a:off x="155575" y="1952625"/>
                <a:ext cx="195263" cy="3000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4" name="Freeform 127"/>
              <p:cNvSpPr/>
              <p:nvPr/>
            </p:nvSpPr>
            <p:spPr bwMode="auto">
              <a:xfrm>
                <a:off x="149225" y="1946275"/>
                <a:ext cx="207963" cy="312738"/>
              </a:xfrm>
              <a:custGeom>
                <a:avLst/>
                <a:gdLst>
                  <a:gd name="T0" fmla="*/ 201564 w 65"/>
                  <a:gd name="T1" fmla="*/ 156369 h 98"/>
                  <a:gd name="T2" fmla="*/ 195165 w 65"/>
                  <a:gd name="T3" fmla="*/ 156369 h 98"/>
                  <a:gd name="T4" fmla="*/ 166370 w 65"/>
                  <a:gd name="T5" fmla="*/ 258488 h 98"/>
                  <a:gd name="T6" fmla="*/ 102382 w 65"/>
                  <a:gd name="T7" fmla="*/ 299973 h 98"/>
                  <a:gd name="T8" fmla="*/ 38393 w 65"/>
                  <a:gd name="T9" fmla="*/ 258488 h 98"/>
                  <a:gd name="T10" fmla="*/ 12798 w 65"/>
                  <a:gd name="T11" fmla="*/ 156369 h 98"/>
                  <a:gd name="T12" fmla="*/ 38393 w 65"/>
                  <a:gd name="T13" fmla="*/ 54250 h 98"/>
                  <a:gd name="T14" fmla="*/ 102382 w 65"/>
                  <a:gd name="T15" fmla="*/ 12765 h 98"/>
                  <a:gd name="T16" fmla="*/ 166370 w 65"/>
                  <a:gd name="T17" fmla="*/ 54250 h 98"/>
                  <a:gd name="T18" fmla="*/ 195165 w 65"/>
                  <a:gd name="T19" fmla="*/ 156369 h 98"/>
                  <a:gd name="T20" fmla="*/ 201564 w 65"/>
                  <a:gd name="T21" fmla="*/ 156369 h 98"/>
                  <a:gd name="T22" fmla="*/ 207963 w 65"/>
                  <a:gd name="T23" fmla="*/ 156369 h 98"/>
                  <a:gd name="T24" fmla="*/ 179168 w 65"/>
                  <a:gd name="T25" fmla="*/ 47868 h 98"/>
                  <a:gd name="T26" fmla="*/ 102382 w 65"/>
                  <a:gd name="T27" fmla="*/ 0 h 98"/>
                  <a:gd name="T28" fmla="*/ 28795 w 65"/>
                  <a:gd name="T29" fmla="*/ 47868 h 98"/>
                  <a:gd name="T30" fmla="*/ 0 w 65"/>
                  <a:gd name="T31" fmla="*/ 156369 h 98"/>
                  <a:gd name="T32" fmla="*/ 28795 w 65"/>
                  <a:gd name="T33" fmla="*/ 264870 h 98"/>
                  <a:gd name="T34" fmla="*/ 102382 w 65"/>
                  <a:gd name="T35" fmla="*/ 312738 h 98"/>
                  <a:gd name="T36" fmla="*/ 179168 w 65"/>
                  <a:gd name="T37" fmla="*/ 264870 h 98"/>
                  <a:gd name="T38" fmla="*/ 207963 w 65"/>
                  <a:gd name="T39" fmla="*/ 156369 h 98"/>
                  <a:gd name="T40" fmla="*/ 201564 w 65"/>
                  <a:gd name="T41" fmla="*/ 156369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98">
                    <a:moveTo>
                      <a:pt x="63" y="49"/>
                    </a:move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62"/>
                      <a:pt x="58" y="73"/>
                      <a:pt x="52" y="81"/>
                    </a:cubicBezTo>
                    <a:cubicBezTo>
                      <a:pt x="47" y="89"/>
                      <a:pt x="40" y="94"/>
                      <a:pt x="32" y="94"/>
                    </a:cubicBezTo>
                    <a:cubicBezTo>
                      <a:pt x="25" y="94"/>
                      <a:pt x="18" y="89"/>
                      <a:pt x="12" y="81"/>
                    </a:cubicBezTo>
                    <a:cubicBezTo>
                      <a:pt x="7" y="73"/>
                      <a:pt x="4" y="62"/>
                      <a:pt x="4" y="49"/>
                    </a:cubicBezTo>
                    <a:cubicBezTo>
                      <a:pt x="4" y="37"/>
                      <a:pt x="7" y="25"/>
                      <a:pt x="12" y="17"/>
                    </a:cubicBezTo>
                    <a:cubicBezTo>
                      <a:pt x="18" y="9"/>
                      <a:pt x="25" y="4"/>
                      <a:pt x="32" y="4"/>
                    </a:cubicBezTo>
                    <a:cubicBezTo>
                      <a:pt x="40" y="4"/>
                      <a:pt x="47" y="9"/>
                      <a:pt x="52" y="17"/>
                    </a:cubicBezTo>
                    <a:cubicBezTo>
                      <a:pt x="58" y="25"/>
                      <a:pt x="61" y="37"/>
                      <a:pt x="61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36"/>
                      <a:pt x="61" y="24"/>
                      <a:pt x="56" y="15"/>
                    </a:cubicBezTo>
                    <a:cubicBezTo>
                      <a:pt x="50" y="6"/>
                      <a:pt x="42" y="0"/>
                      <a:pt x="32" y="0"/>
                    </a:cubicBezTo>
                    <a:cubicBezTo>
                      <a:pt x="23" y="0"/>
                      <a:pt x="15" y="6"/>
                      <a:pt x="9" y="15"/>
                    </a:cubicBezTo>
                    <a:cubicBezTo>
                      <a:pt x="3" y="24"/>
                      <a:pt x="0" y="36"/>
                      <a:pt x="0" y="49"/>
                    </a:cubicBezTo>
                    <a:cubicBezTo>
                      <a:pt x="0" y="62"/>
                      <a:pt x="3" y="75"/>
                      <a:pt x="9" y="83"/>
                    </a:cubicBezTo>
                    <a:cubicBezTo>
                      <a:pt x="15" y="92"/>
                      <a:pt x="23" y="98"/>
                      <a:pt x="32" y="98"/>
                    </a:cubicBezTo>
                    <a:cubicBezTo>
                      <a:pt x="42" y="98"/>
                      <a:pt x="50" y="92"/>
                      <a:pt x="56" y="83"/>
                    </a:cubicBezTo>
                    <a:cubicBezTo>
                      <a:pt x="61" y="75"/>
                      <a:pt x="65" y="62"/>
                      <a:pt x="65" y="49"/>
                    </a:cubicBez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5" name="Oval 128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6" name="Freeform 129"/>
              <p:cNvSpPr/>
              <p:nvPr/>
            </p:nvSpPr>
            <p:spPr bwMode="auto">
              <a:xfrm>
                <a:off x="769938" y="2163763"/>
                <a:ext cx="858838" cy="860425"/>
              </a:xfrm>
              <a:custGeom>
                <a:avLst/>
                <a:gdLst>
                  <a:gd name="T0" fmla="*/ 846114 w 270"/>
                  <a:gd name="T1" fmla="*/ 430213 h 270"/>
                  <a:gd name="T2" fmla="*/ 833391 w 270"/>
                  <a:gd name="T3" fmla="*/ 430213 h 270"/>
                  <a:gd name="T4" fmla="*/ 712517 w 270"/>
                  <a:gd name="T5" fmla="*/ 713834 h 270"/>
                  <a:gd name="T6" fmla="*/ 429419 w 270"/>
                  <a:gd name="T7" fmla="*/ 834931 h 270"/>
                  <a:gd name="T8" fmla="*/ 143140 w 270"/>
                  <a:gd name="T9" fmla="*/ 713834 h 270"/>
                  <a:gd name="T10" fmla="*/ 25447 w 270"/>
                  <a:gd name="T11" fmla="*/ 430213 h 270"/>
                  <a:gd name="T12" fmla="*/ 143140 w 270"/>
                  <a:gd name="T13" fmla="*/ 143404 h 270"/>
                  <a:gd name="T14" fmla="*/ 429419 w 270"/>
                  <a:gd name="T15" fmla="*/ 25494 h 270"/>
                  <a:gd name="T16" fmla="*/ 712517 w 270"/>
                  <a:gd name="T17" fmla="*/ 143404 h 270"/>
                  <a:gd name="T18" fmla="*/ 833391 w 270"/>
                  <a:gd name="T19" fmla="*/ 430213 h 270"/>
                  <a:gd name="T20" fmla="*/ 846114 w 270"/>
                  <a:gd name="T21" fmla="*/ 430213 h 270"/>
                  <a:gd name="T22" fmla="*/ 858838 w 270"/>
                  <a:gd name="T23" fmla="*/ 430213 h 270"/>
                  <a:gd name="T24" fmla="*/ 429419 w 270"/>
                  <a:gd name="T25" fmla="*/ 0 h 270"/>
                  <a:gd name="T26" fmla="*/ 0 w 270"/>
                  <a:gd name="T27" fmla="*/ 430213 h 270"/>
                  <a:gd name="T28" fmla="*/ 429419 w 270"/>
                  <a:gd name="T29" fmla="*/ 860425 h 270"/>
                  <a:gd name="T30" fmla="*/ 858838 w 270"/>
                  <a:gd name="T31" fmla="*/ 430213 h 270"/>
                  <a:gd name="T32" fmla="*/ 846114 w 270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0" h="270">
                    <a:moveTo>
                      <a:pt x="266" y="135"/>
                    </a:move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170"/>
                      <a:pt x="247" y="202"/>
                      <a:pt x="224" y="224"/>
                    </a:cubicBezTo>
                    <a:cubicBezTo>
                      <a:pt x="202" y="247"/>
                      <a:pt x="170" y="262"/>
                      <a:pt x="135" y="262"/>
                    </a:cubicBezTo>
                    <a:cubicBezTo>
                      <a:pt x="100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100" y="8"/>
                      <a:pt x="135" y="8"/>
                    </a:cubicBezTo>
                    <a:cubicBezTo>
                      <a:pt x="170" y="8"/>
                      <a:pt x="202" y="22"/>
                      <a:pt x="224" y="45"/>
                    </a:cubicBezTo>
                    <a:cubicBezTo>
                      <a:pt x="247" y="68"/>
                      <a:pt x="262" y="100"/>
                      <a:pt x="262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70" y="135"/>
                      <a:pt x="270" y="135"/>
                      <a:pt x="270" y="135"/>
                    </a:cubicBezTo>
                    <a:cubicBezTo>
                      <a:pt x="270" y="61"/>
                      <a:pt x="209" y="0"/>
                      <a:pt x="135" y="0"/>
                    </a:cubicBezTo>
                    <a:cubicBezTo>
                      <a:pt x="61" y="0"/>
                      <a:pt x="0" y="61"/>
                      <a:pt x="0" y="135"/>
                    </a:cubicBezTo>
                    <a:cubicBezTo>
                      <a:pt x="0" y="209"/>
                      <a:pt x="61" y="270"/>
                      <a:pt x="135" y="270"/>
                    </a:cubicBezTo>
                    <a:cubicBezTo>
                      <a:pt x="209" y="270"/>
                      <a:pt x="270" y="209"/>
                      <a:pt x="270" y="135"/>
                    </a:cubicBezTo>
                    <a:lnTo>
                      <a:pt x="266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7" name="Oval 130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8" name="Oval 131"/>
              <p:cNvSpPr>
                <a:spLocks noChangeArrowheads="1"/>
              </p:cNvSpPr>
              <p:nvPr/>
            </p:nvSpPr>
            <p:spPr bwMode="auto">
              <a:xfrm>
                <a:off x="1033463" y="2428875"/>
                <a:ext cx="331788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9" name="Rectangle 132"/>
              <p:cNvSpPr>
                <a:spLocks noChangeArrowheads="1"/>
              </p:cNvSpPr>
              <p:nvPr/>
            </p:nvSpPr>
            <p:spPr bwMode="auto">
              <a:xfrm>
                <a:off x="1247775" y="582613"/>
                <a:ext cx="50800" cy="669925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0" name="Freeform 133"/>
              <p:cNvSpPr/>
              <p:nvPr/>
            </p:nvSpPr>
            <p:spPr bwMode="auto">
              <a:xfrm>
                <a:off x="1247775" y="582613"/>
                <a:ext cx="50800" cy="669925"/>
              </a:xfrm>
              <a:custGeom>
                <a:avLst/>
                <a:gdLst>
                  <a:gd name="T0" fmla="*/ 0 w 32"/>
                  <a:gd name="T1" fmla="*/ 0 h 422"/>
                  <a:gd name="T2" fmla="*/ 0 w 32"/>
                  <a:gd name="T3" fmla="*/ 669925 h 422"/>
                  <a:gd name="T4" fmla="*/ 50800 w 32"/>
                  <a:gd name="T5" fmla="*/ 669925 h 422"/>
                  <a:gd name="T6" fmla="*/ 50800 w 32"/>
                  <a:gd name="T7" fmla="*/ 0 h 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422">
                    <a:moveTo>
                      <a:pt x="0" y="0"/>
                    </a:moveTo>
                    <a:lnTo>
                      <a:pt x="0" y="422"/>
                    </a:lnTo>
                    <a:lnTo>
                      <a:pt x="32" y="422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1" name="Rectangle 134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2" name="Rectangle 135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3" name="Rectangle 136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4" name="Rectangle 137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5" name="Rectangle 138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6" name="Rectangle 139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7" name="Freeform 140"/>
              <p:cNvSpPr/>
              <p:nvPr/>
            </p:nvSpPr>
            <p:spPr bwMode="auto">
              <a:xfrm>
                <a:off x="107950" y="1335088"/>
                <a:ext cx="5087938" cy="388938"/>
              </a:xfrm>
              <a:custGeom>
                <a:avLst/>
                <a:gdLst>
                  <a:gd name="T0" fmla="*/ 496384 w 1599"/>
                  <a:gd name="T1" fmla="*/ 0 h 122"/>
                  <a:gd name="T2" fmla="*/ 108186 w 1599"/>
                  <a:gd name="T3" fmla="*/ 200845 h 122"/>
                  <a:gd name="T4" fmla="*/ 6364 w 1599"/>
                  <a:gd name="T5" fmla="*/ 334742 h 122"/>
                  <a:gd name="T6" fmla="*/ 0 w 1599"/>
                  <a:gd name="T7" fmla="*/ 388938 h 122"/>
                  <a:gd name="T8" fmla="*/ 496384 w 1599"/>
                  <a:gd name="T9" fmla="*/ 22316 h 122"/>
                  <a:gd name="T10" fmla="*/ 5087938 w 1599"/>
                  <a:gd name="T11" fmla="*/ 22316 h 122"/>
                  <a:gd name="T12" fmla="*/ 5084756 w 1599"/>
                  <a:gd name="T13" fmla="*/ 0 h 122"/>
                  <a:gd name="T14" fmla="*/ 496384 w 1599"/>
                  <a:gd name="T15" fmla="*/ 0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9" h="122">
                    <a:moveTo>
                      <a:pt x="156" y="0"/>
                    </a:moveTo>
                    <a:cubicBezTo>
                      <a:pt x="119" y="0"/>
                      <a:pt x="72" y="24"/>
                      <a:pt x="34" y="63"/>
                    </a:cubicBezTo>
                    <a:cubicBezTo>
                      <a:pt x="22" y="76"/>
                      <a:pt x="11" y="90"/>
                      <a:pt x="2" y="105"/>
                    </a:cubicBezTo>
                    <a:cubicBezTo>
                      <a:pt x="1" y="111"/>
                      <a:pt x="0" y="117"/>
                      <a:pt x="0" y="122"/>
                    </a:cubicBezTo>
                    <a:cubicBezTo>
                      <a:pt x="34" y="59"/>
                      <a:pt x="103" y="7"/>
                      <a:pt x="156" y="7"/>
                    </a:cubicBezTo>
                    <a:cubicBezTo>
                      <a:pt x="1599" y="7"/>
                      <a:pt x="1599" y="7"/>
                      <a:pt x="1599" y="7"/>
                    </a:cubicBezTo>
                    <a:cubicBezTo>
                      <a:pt x="1598" y="5"/>
                      <a:pt x="1598" y="2"/>
                      <a:pt x="1598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8" name="Freeform 141"/>
              <p:cNvSpPr/>
              <p:nvPr/>
            </p:nvSpPr>
            <p:spPr bwMode="auto">
              <a:xfrm>
                <a:off x="0" y="2628900"/>
                <a:ext cx="598488" cy="252413"/>
              </a:xfrm>
              <a:custGeom>
                <a:avLst/>
                <a:gdLst>
                  <a:gd name="T0" fmla="*/ 598488 w 188"/>
                  <a:gd name="T1" fmla="*/ 214072 h 79"/>
                  <a:gd name="T2" fmla="*/ 560287 w 188"/>
                  <a:gd name="T3" fmla="*/ 252413 h 79"/>
                  <a:gd name="T4" fmla="*/ 38201 w 188"/>
                  <a:gd name="T5" fmla="*/ 252413 h 79"/>
                  <a:gd name="T6" fmla="*/ 0 w 188"/>
                  <a:gd name="T7" fmla="*/ 214072 h 79"/>
                  <a:gd name="T8" fmla="*/ 0 w 188"/>
                  <a:gd name="T9" fmla="*/ 38341 h 79"/>
                  <a:gd name="T10" fmla="*/ 38201 w 188"/>
                  <a:gd name="T11" fmla="*/ 0 h 79"/>
                  <a:gd name="T12" fmla="*/ 560287 w 188"/>
                  <a:gd name="T13" fmla="*/ 0 h 79"/>
                  <a:gd name="T14" fmla="*/ 598488 w 188"/>
                  <a:gd name="T15" fmla="*/ 38341 h 79"/>
                  <a:gd name="T16" fmla="*/ 598488 w 188"/>
                  <a:gd name="T17" fmla="*/ 214072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79">
                    <a:moveTo>
                      <a:pt x="188" y="67"/>
                    </a:moveTo>
                    <a:cubicBezTo>
                      <a:pt x="188" y="74"/>
                      <a:pt x="182" y="79"/>
                      <a:pt x="176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5" y="79"/>
                      <a:pt x="0" y="74"/>
                      <a:pt x="0" y="6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82" y="0"/>
                      <a:pt x="188" y="5"/>
                      <a:pt x="188" y="12"/>
                    </a:cubicBezTo>
                    <a:lnTo>
                      <a:pt x="188" y="6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9" name="Oval 142"/>
              <p:cNvSpPr>
                <a:spLocks noChangeArrowheads="1"/>
              </p:cNvSpPr>
              <p:nvPr/>
            </p:nvSpPr>
            <p:spPr bwMode="auto">
              <a:xfrm>
                <a:off x="63500" y="2435225"/>
                <a:ext cx="101600" cy="200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0" name="Freeform 143"/>
              <p:cNvSpPr/>
              <p:nvPr/>
            </p:nvSpPr>
            <p:spPr bwMode="auto">
              <a:xfrm>
                <a:off x="57150" y="2428875"/>
                <a:ext cx="114300" cy="212725"/>
              </a:xfrm>
              <a:custGeom>
                <a:avLst/>
                <a:gdLst>
                  <a:gd name="T0" fmla="*/ 107950 w 36"/>
                  <a:gd name="T1" fmla="*/ 104775 h 67"/>
                  <a:gd name="T2" fmla="*/ 101600 w 36"/>
                  <a:gd name="T3" fmla="*/ 104775 h 67"/>
                  <a:gd name="T4" fmla="*/ 85725 w 36"/>
                  <a:gd name="T5" fmla="*/ 174625 h 67"/>
                  <a:gd name="T6" fmla="*/ 73025 w 36"/>
                  <a:gd name="T7" fmla="*/ 193675 h 67"/>
                  <a:gd name="T8" fmla="*/ 57150 w 36"/>
                  <a:gd name="T9" fmla="*/ 200025 h 67"/>
                  <a:gd name="T10" fmla="*/ 41275 w 36"/>
                  <a:gd name="T11" fmla="*/ 193675 h 67"/>
                  <a:gd name="T12" fmla="*/ 22225 w 36"/>
                  <a:gd name="T13" fmla="*/ 158750 h 67"/>
                  <a:gd name="T14" fmla="*/ 12700 w 36"/>
                  <a:gd name="T15" fmla="*/ 104775 h 67"/>
                  <a:gd name="T16" fmla="*/ 28575 w 36"/>
                  <a:gd name="T17" fmla="*/ 38100 h 67"/>
                  <a:gd name="T18" fmla="*/ 41275 w 36"/>
                  <a:gd name="T19" fmla="*/ 19050 h 67"/>
                  <a:gd name="T20" fmla="*/ 57150 w 36"/>
                  <a:gd name="T21" fmla="*/ 12700 h 67"/>
                  <a:gd name="T22" fmla="*/ 73025 w 36"/>
                  <a:gd name="T23" fmla="*/ 19050 h 67"/>
                  <a:gd name="T24" fmla="*/ 92075 w 36"/>
                  <a:gd name="T25" fmla="*/ 50800 h 67"/>
                  <a:gd name="T26" fmla="*/ 101600 w 36"/>
                  <a:gd name="T27" fmla="*/ 104775 h 67"/>
                  <a:gd name="T28" fmla="*/ 107950 w 36"/>
                  <a:gd name="T29" fmla="*/ 104775 h 67"/>
                  <a:gd name="T30" fmla="*/ 114300 w 36"/>
                  <a:gd name="T31" fmla="*/ 104775 h 67"/>
                  <a:gd name="T32" fmla="*/ 98425 w 36"/>
                  <a:gd name="T33" fmla="*/ 31750 h 67"/>
                  <a:gd name="T34" fmla="*/ 79375 w 36"/>
                  <a:gd name="T35" fmla="*/ 9525 h 67"/>
                  <a:gd name="T36" fmla="*/ 57150 w 36"/>
                  <a:gd name="T37" fmla="*/ 0 h 67"/>
                  <a:gd name="T38" fmla="*/ 31750 w 36"/>
                  <a:gd name="T39" fmla="*/ 9525 h 67"/>
                  <a:gd name="T40" fmla="*/ 9525 w 36"/>
                  <a:gd name="T41" fmla="*/ 47625 h 67"/>
                  <a:gd name="T42" fmla="*/ 0 w 36"/>
                  <a:gd name="T43" fmla="*/ 104775 h 67"/>
                  <a:gd name="T44" fmla="*/ 15875 w 36"/>
                  <a:gd name="T45" fmla="*/ 180975 h 67"/>
                  <a:gd name="T46" fmla="*/ 31750 w 36"/>
                  <a:gd name="T47" fmla="*/ 203200 h 67"/>
                  <a:gd name="T48" fmla="*/ 57150 w 36"/>
                  <a:gd name="T49" fmla="*/ 212725 h 67"/>
                  <a:gd name="T50" fmla="*/ 79375 w 36"/>
                  <a:gd name="T51" fmla="*/ 203200 h 67"/>
                  <a:gd name="T52" fmla="*/ 104775 w 36"/>
                  <a:gd name="T53" fmla="*/ 165100 h 67"/>
                  <a:gd name="T54" fmla="*/ 114300 w 36"/>
                  <a:gd name="T55" fmla="*/ 104775 h 67"/>
                  <a:gd name="T56" fmla="*/ 107950 w 36"/>
                  <a:gd name="T57" fmla="*/ 104775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67">
                    <a:moveTo>
                      <a:pt x="34" y="33"/>
                    </a:move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42"/>
                      <a:pt x="30" y="49"/>
                      <a:pt x="27" y="55"/>
                    </a:cubicBezTo>
                    <a:cubicBezTo>
                      <a:pt x="26" y="57"/>
                      <a:pt x="24" y="60"/>
                      <a:pt x="23" y="61"/>
                    </a:cubicBezTo>
                    <a:cubicBezTo>
                      <a:pt x="21" y="62"/>
                      <a:pt x="20" y="63"/>
                      <a:pt x="18" y="63"/>
                    </a:cubicBezTo>
                    <a:cubicBezTo>
                      <a:pt x="16" y="63"/>
                      <a:pt x="15" y="62"/>
                      <a:pt x="13" y="61"/>
                    </a:cubicBezTo>
                    <a:cubicBezTo>
                      <a:pt x="11" y="59"/>
                      <a:pt x="8" y="55"/>
                      <a:pt x="7" y="50"/>
                    </a:cubicBezTo>
                    <a:cubicBezTo>
                      <a:pt x="5" y="46"/>
                      <a:pt x="4" y="40"/>
                      <a:pt x="4" y="33"/>
                    </a:cubicBezTo>
                    <a:cubicBezTo>
                      <a:pt x="4" y="25"/>
                      <a:pt x="6" y="17"/>
                      <a:pt x="9" y="12"/>
                    </a:cubicBezTo>
                    <a:cubicBezTo>
                      <a:pt x="10" y="9"/>
                      <a:pt x="11" y="7"/>
                      <a:pt x="13" y="6"/>
                    </a:cubicBezTo>
                    <a:cubicBezTo>
                      <a:pt x="15" y="4"/>
                      <a:pt x="16" y="4"/>
                      <a:pt x="18" y="4"/>
                    </a:cubicBezTo>
                    <a:cubicBezTo>
                      <a:pt x="20" y="4"/>
                      <a:pt x="21" y="4"/>
                      <a:pt x="23" y="6"/>
                    </a:cubicBezTo>
                    <a:cubicBezTo>
                      <a:pt x="25" y="8"/>
                      <a:pt x="28" y="12"/>
                      <a:pt x="29" y="16"/>
                    </a:cubicBezTo>
                    <a:cubicBezTo>
                      <a:pt x="31" y="21"/>
                      <a:pt x="32" y="27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4"/>
                      <a:pt x="34" y="16"/>
                      <a:pt x="31" y="10"/>
                    </a:cubicBezTo>
                    <a:cubicBezTo>
                      <a:pt x="29" y="7"/>
                      <a:pt x="28" y="5"/>
                      <a:pt x="25" y="3"/>
                    </a:cubicBezTo>
                    <a:cubicBezTo>
                      <a:pt x="23" y="1"/>
                      <a:pt x="21" y="0"/>
                      <a:pt x="18" y="0"/>
                    </a:cubicBezTo>
                    <a:cubicBezTo>
                      <a:pt x="15" y="0"/>
                      <a:pt x="13" y="1"/>
                      <a:pt x="10" y="3"/>
                    </a:cubicBezTo>
                    <a:cubicBezTo>
                      <a:pt x="7" y="5"/>
                      <a:pt x="5" y="10"/>
                      <a:pt x="3" y="15"/>
                    </a:cubicBezTo>
                    <a:cubicBezTo>
                      <a:pt x="1" y="20"/>
                      <a:pt x="0" y="27"/>
                      <a:pt x="0" y="33"/>
                    </a:cubicBezTo>
                    <a:cubicBezTo>
                      <a:pt x="0" y="42"/>
                      <a:pt x="2" y="50"/>
                      <a:pt x="5" y="57"/>
                    </a:cubicBezTo>
                    <a:cubicBezTo>
                      <a:pt x="6" y="60"/>
                      <a:pt x="8" y="62"/>
                      <a:pt x="10" y="64"/>
                    </a:cubicBezTo>
                    <a:cubicBezTo>
                      <a:pt x="13" y="66"/>
                      <a:pt x="15" y="67"/>
                      <a:pt x="18" y="67"/>
                    </a:cubicBezTo>
                    <a:cubicBezTo>
                      <a:pt x="21" y="67"/>
                      <a:pt x="23" y="66"/>
                      <a:pt x="25" y="64"/>
                    </a:cubicBezTo>
                    <a:cubicBezTo>
                      <a:pt x="29" y="61"/>
                      <a:pt x="31" y="57"/>
                      <a:pt x="33" y="52"/>
                    </a:cubicBezTo>
                    <a:cubicBezTo>
                      <a:pt x="35" y="46"/>
                      <a:pt x="36" y="40"/>
                      <a:pt x="36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1" name="Freeform 144"/>
              <p:cNvSpPr/>
              <p:nvPr/>
            </p:nvSpPr>
            <p:spPr bwMode="auto">
              <a:xfrm>
                <a:off x="588963" y="319088"/>
                <a:ext cx="4400550" cy="139700"/>
              </a:xfrm>
              <a:custGeom>
                <a:avLst/>
                <a:gdLst>
                  <a:gd name="T0" fmla="*/ 4400550 w 1383"/>
                  <a:gd name="T1" fmla="*/ 139700 h 44"/>
                  <a:gd name="T2" fmla="*/ 4371913 w 1383"/>
                  <a:gd name="T3" fmla="*/ 63500 h 44"/>
                  <a:gd name="T4" fmla="*/ 4289184 w 1383"/>
                  <a:gd name="T5" fmla="*/ 0 h 44"/>
                  <a:gd name="T6" fmla="*/ 499556 w 1383"/>
                  <a:gd name="T7" fmla="*/ 0 h 44"/>
                  <a:gd name="T8" fmla="*/ 12728 w 1383"/>
                  <a:gd name="T9" fmla="*/ 127000 h 44"/>
                  <a:gd name="T10" fmla="*/ 0 w 1383"/>
                  <a:gd name="T11" fmla="*/ 139700 h 44"/>
                  <a:gd name="T12" fmla="*/ 4400550 w 1383"/>
                  <a:gd name="T13" fmla="*/ 13970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3" h="44">
                    <a:moveTo>
                      <a:pt x="1383" y="44"/>
                    </a:moveTo>
                    <a:cubicBezTo>
                      <a:pt x="1378" y="29"/>
                      <a:pt x="1374" y="21"/>
                      <a:pt x="1374" y="20"/>
                    </a:cubicBezTo>
                    <a:cubicBezTo>
                      <a:pt x="1374" y="20"/>
                      <a:pt x="1364" y="0"/>
                      <a:pt x="134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46" y="0"/>
                      <a:pt x="24" y="21"/>
                      <a:pt x="4" y="40"/>
                    </a:cubicBezTo>
                    <a:cubicBezTo>
                      <a:pt x="3" y="41"/>
                      <a:pt x="1" y="42"/>
                      <a:pt x="0" y="44"/>
                    </a:cubicBezTo>
                    <a:lnTo>
                      <a:pt x="1383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07" name="组合 1"/>
          <p:cNvGrpSpPr/>
          <p:nvPr/>
        </p:nvGrpSpPr>
        <p:grpSpPr bwMode="auto">
          <a:xfrm>
            <a:off x="6635750" y="4765675"/>
            <a:ext cx="5570538" cy="2109788"/>
            <a:chOff x="0" y="0"/>
            <a:chExt cx="5570335" cy="2108954"/>
          </a:xfrm>
        </p:grpSpPr>
        <p:grpSp>
          <p:nvGrpSpPr>
            <p:cNvPr id="21537" name="组合 90"/>
            <p:cNvGrpSpPr/>
            <p:nvPr/>
          </p:nvGrpSpPr>
          <p:grpSpPr bwMode="auto">
            <a:xfrm>
              <a:off x="0" y="22270"/>
              <a:ext cx="2331415" cy="2086684"/>
              <a:chOff x="0" y="0"/>
              <a:chExt cx="2331415" cy="2086684"/>
            </a:xfrm>
          </p:grpSpPr>
          <p:sp>
            <p:nvSpPr>
              <p:cNvPr id="21546" name="任意多边形 82"/>
              <p:cNvSpPr/>
              <p:nvPr/>
            </p:nvSpPr>
            <p:spPr bwMode="auto">
              <a:xfrm>
                <a:off x="0" y="1"/>
                <a:ext cx="2331415" cy="2086081"/>
              </a:xfrm>
              <a:custGeom>
                <a:avLst/>
                <a:gdLst>
                  <a:gd name="T0" fmla="*/ 800818 w 2331415"/>
                  <a:gd name="T1" fmla="*/ 0 h 2086081"/>
                  <a:gd name="T2" fmla="*/ 2331415 w 2331415"/>
                  <a:gd name="T3" fmla="*/ 2086081 h 2086081"/>
                  <a:gd name="T4" fmla="*/ 0 w 2331415"/>
                  <a:gd name="T5" fmla="*/ 2086081 h 2086081"/>
                  <a:gd name="T6" fmla="*/ 800818 w 2331415"/>
                  <a:gd name="T7" fmla="*/ 0 h 20860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lnTo>
                      <a:pt x="800818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7" name="任意多边形 83"/>
              <p:cNvSpPr/>
              <p:nvPr/>
            </p:nvSpPr>
            <p:spPr bwMode="auto">
              <a:xfrm>
                <a:off x="800818" y="0"/>
                <a:ext cx="1482603" cy="2086684"/>
              </a:xfrm>
              <a:custGeom>
                <a:avLst/>
                <a:gdLst>
                  <a:gd name="T0" fmla="*/ 0 w 1482603"/>
                  <a:gd name="T1" fmla="*/ 0 h 2086684"/>
                  <a:gd name="T2" fmla="*/ 1482603 w 1482603"/>
                  <a:gd name="T3" fmla="*/ 1919271 h 2086684"/>
                  <a:gd name="T4" fmla="*/ 1443562 w 1482603"/>
                  <a:gd name="T5" fmla="*/ 2071812 h 2086684"/>
                  <a:gd name="T6" fmla="*/ 1439711 w 1482603"/>
                  <a:gd name="T7" fmla="*/ 2086684 h 2086684"/>
                  <a:gd name="T8" fmla="*/ 903587 w 1482603"/>
                  <a:gd name="T9" fmla="*/ 2086684 h 2086684"/>
                  <a:gd name="T10" fmla="*/ 830128 w 1482603"/>
                  <a:gd name="T11" fmla="*/ 1915611 h 2086684"/>
                  <a:gd name="T12" fmla="*/ 0 w 1482603"/>
                  <a:gd name="T13" fmla="*/ 0 h 2086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8" name="Freeform 67"/>
              <p:cNvSpPr/>
              <p:nvPr/>
            </p:nvSpPr>
            <p:spPr bwMode="auto">
              <a:xfrm>
                <a:off x="476300" y="302248"/>
                <a:ext cx="865382" cy="642673"/>
              </a:xfrm>
              <a:custGeom>
                <a:avLst/>
                <a:gdLst>
                  <a:gd name="T0" fmla="*/ 0 w 272"/>
                  <a:gd name="T1" fmla="*/ 534500 h 202"/>
                  <a:gd name="T2" fmla="*/ 248161 w 272"/>
                  <a:gd name="T3" fmla="*/ 378604 h 202"/>
                  <a:gd name="T4" fmla="*/ 429509 w 272"/>
                  <a:gd name="T5" fmla="*/ 642673 h 202"/>
                  <a:gd name="T6" fmla="*/ 489959 w 272"/>
                  <a:gd name="T7" fmla="*/ 353152 h 202"/>
                  <a:gd name="T8" fmla="*/ 722212 w 272"/>
                  <a:gd name="T9" fmla="*/ 620402 h 202"/>
                  <a:gd name="T10" fmla="*/ 661763 w 272"/>
                  <a:gd name="T11" fmla="*/ 209982 h 202"/>
                  <a:gd name="T12" fmla="*/ 865382 w 272"/>
                  <a:gd name="T13" fmla="*/ 378604 h 202"/>
                  <a:gd name="T14" fmla="*/ 563135 w 272"/>
                  <a:gd name="T15" fmla="*/ 0 h 202"/>
                  <a:gd name="T16" fmla="*/ 601313 w 272"/>
                  <a:gd name="T17" fmla="*/ 270432 h 202"/>
                  <a:gd name="T18" fmla="*/ 419965 w 272"/>
                  <a:gd name="T19" fmla="*/ 171804 h 202"/>
                  <a:gd name="T20" fmla="*/ 375423 w 272"/>
                  <a:gd name="T21" fmla="*/ 369060 h 202"/>
                  <a:gd name="T22" fmla="*/ 254524 w 272"/>
                  <a:gd name="T23" fmla="*/ 143170 h 202"/>
                  <a:gd name="T24" fmla="*/ 133625 w 272"/>
                  <a:gd name="T25" fmla="*/ 330881 h 202"/>
                  <a:gd name="T26" fmla="*/ 165441 w 272"/>
                  <a:gd name="T27" fmla="*/ 89083 h 202"/>
                  <a:gd name="T28" fmla="*/ 0 w 272"/>
                  <a:gd name="T29" fmla="*/ 534500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38" name="组合 91"/>
            <p:cNvGrpSpPr/>
            <p:nvPr/>
          </p:nvGrpSpPr>
          <p:grpSpPr bwMode="auto">
            <a:xfrm>
              <a:off x="2122803" y="604495"/>
              <a:ext cx="1872971" cy="1503858"/>
              <a:chOff x="0" y="0"/>
              <a:chExt cx="1872971" cy="1503858"/>
            </a:xfrm>
          </p:grpSpPr>
          <p:sp>
            <p:nvSpPr>
              <p:cNvPr id="21543" name="任意多边形 84"/>
              <p:cNvSpPr/>
              <p:nvPr/>
            </p:nvSpPr>
            <p:spPr bwMode="auto">
              <a:xfrm>
                <a:off x="0" y="1"/>
                <a:ext cx="1872971" cy="1503857"/>
              </a:xfrm>
              <a:custGeom>
                <a:avLst/>
                <a:gdLst>
                  <a:gd name="T0" fmla="*/ 930554 w 1872971"/>
                  <a:gd name="T1" fmla="*/ 0 h 1503857"/>
                  <a:gd name="T2" fmla="*/ 1872971 w 1872971"/>
                  <a:gd name="T3" fmla="*/ 1503857 h 1503857"/>
                  <a:gd name="T4" fmla="*/ 0 w 1872971"/>
                  <a:gd name="T5" fmla="*/ 1503857 h 1503857"/>
                  <a:gd name="T6" fmla="*/ 930554 w 1872971"/>
                  <a:gd name="T7" fmla="*/ 0 h 15038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lnTo>
                      <a:pt x="930554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4" name="任意多边形 85"/>
              <p:cNvSpPr/>
              <p:nvPr/>
            </p:nvSpPr>
            <p:spPr bwMode="auto">
              <a:xfrm>
                <a:off x="930554" y="0"/>
                <a:ext cx="820840" cy="1503857"/>
              </a:xfrm>
              <a:custGeom>
                <a:avLst/>
                <a:gdLst>
                  <a:gd name="T0" fmla="*/ 0 w 820840"/>
                  <a:gd name="T1" fmla="*/ 0 h 1503857"/>
                  <a:gd name="T2" fmla="*/ 820840 w 820840"/>
                  <a:gd name="T3" fmla="*/ 1291710 h 1503857"/>
                  <a:gd name="T4" fmla="*/ 697163 w 820840"/>
                  <a:gd name="T5" fmla="*/ 1503857 h 1503857"/>
                  <a:gd name="T6" fmla="*/ 283880 w 820840"/>
                  <a:gd name="T7" fmla="*/ 1503857 h 1503857"/>
                  <a:gd name="T8" fmla="*/ 0 w 820840"/>
                  <a:gd name="T9" fmla="*/ 0 h 15038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5" name="Freeform 68"/>
              <p:cNvSpPr/>
              <p:nvPr/>
            </p:nvSpPr>
            <p:spPr bwMode="auto">
              <a:xfrm>
                <a:off x="583763" y="171804"/>
                <a:ext cx="722213" cy="680852"/>
              </a:xfrm>
              <a:custGeom>
                <a:avLst/>
                <a:gdLst>
                  <a:gd name="T0" fmla="*/ 0 w 227"/>
                  <a:gd name="T1" fmla="*/ 362697 h 214"/>
                  <a:gd name="T2" fmla="*/ 149533 w 227"/>
                  <a:gd name="T3" fmla="*/ 295884 h 214"/>
                  <a:gd name="T4" fmla="*/ 149533 w 227"/>
                  <a:gd name="T5" fmla="*/ 499504 h 214"/>
                  <a:gd name="T6" fmla="*/ 346790 w 227"/>
                  <a:gd name="T7" fmla="*/ 289521 h 214"/>
                  <a:gd name="T8" fmla="*/ 362697 w 227"/>
                  <a:gd name="T9" fmla="*/ 680852 h 214"/>
                  <a:gd name="T10" fmla="*/ 445418 w 227"/>
                  <a:gd name="T11" fmla="*/ 349971 h 214"/>
                  <a:gd name="T12" fmla="*/ 626766 w 227"/>
                  <a:gd name="T13" fmla="*/ 544045 h 214"/>
                  <a:gd name="T14" fmla="*/ 556772 w 227"/>
                  <a:gd name="T15" fmla="*/ 302247 h 214"/>
                  <a:gd name="T16" fmla="*/ 722213 w 227"/>
                  <a:gd name="T17" fmla="*/ 410420 h 214"/>
                  <a:gd name="T18" fmla="*/ 505867 w 227"/>
                  <a:gd name="T19" fmla="*/ 54086 h 214"/>
                  <a:gd name="T20" fmla="*/ 604495 w 227"/>
                  <a:gd name="T21" fmla="*/ 257706 h 214"/>
                  <a:gd name="T22" fmla="*/ 467689 w 227"/>
                  <a:gd name="T23" fmla="*/ 174985 h 214"/>
                  <a:gd name="T24" fmla="*/ 467689 w 227"/>
                  <a:gd name="T25" fmla="*/ 267250 h 214"/>
                  <a:gd name="T26" fmla="*/ 384968 w 227"/>
                  <a:gd name="T27" fmla="*/ 130444 h 214"/>
                  <a:gd name="T28" fmla="*/ 264069 w 227"/>
                  <a:gd name="T29" fmla="*/ 235435 h 214"/>
                  <a:gd name="T30" fmla="*/ 232254 w 227"/>
                  <a:gd name="T31" fmla="*/ 0 h 214"/>
                  <a:gd name="T32" fmla="*/ 0 w 227"/>
                  <a:gd name="T33" fmla="*/ 362697 h 2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39" name="组合 92"/>
            <p:cNvGrpSpPr/>
            <p:nvPr/>
          </p:nvGrpSpPr>
          <p:grpSpPr bwMode="auto">
            <a:xfrm>
              <a:off x="3763682" y="0"/>
              <a:ext cx="1806653" cy="2108352"/>
              <a:chOff x="0" y="0"/>
              <a:chExt cx="1806653" cy="2108352"/>
            </a:xfrm>
          </p:grpSpPr>
          <p:sp>
            <p:nvSpPr>
              <p:cNvPr id="21540" name="任意多边形 87"/>
              <p:cNvSpPr/>
              <p:nvPr/>
            </p:nvSpPr>
            <p:spPr bwMode="auto">
              <a:xfrm>
                <a:off x="0" y="0"/>
                <a:ext cx="1806653" cy="2108352"/>
              </a:xfrm>
              <a:custGeom>
                <a:avLst/>
                <a:gdLst>
                  <a:gd name="T0" fmla="*/ 1271781 w 1806653"/>
                  <a:gd name="T1" fmla="*/ 0 h 2108352"/>
                  <a:gd name="T2" fmla="*/ 1806653 w 1806653"/>
                  <a:gd name="T3" fmla="*/ 947793 h 2108352"/>
                  <a:gd name="T4" fmla="*/ 1806653 w 1806653"/>
                  <a:gd name="T5" fmla="*/ 2108352 h 2108352"/>
                  <a:gd name="T6" fmla="*/ 0 w 1806653"/>
                  <a:gd name="T7" fmla="*/ 2108352 h 2108352"/>
                  <a:gd name="T8" fmla="*/ 1271781 w 1806653"/>
                  <a:gd name="T9" fmla="*/ 0 h 2108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lnTo>
                      <a:pt x="1271781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1" name="任意多边形 89"/>
              <p:cNvSpPr/>
              <p:nvPr/>
            </p:nvSpPr>
            <p:spPr bwMode="auto">
              <a:xfrm>
                <a:off x="1271780" y="0"/>
                <a:ext cx="521010" cy="2010740"/>
              </a:xfrm>
              <a:custGeom>
                <a:avLst/>
                <a:gdLst>
                  <a:gd name="T0" fmla="*/ 0 w 521010"/>
                  <a:gd name="T1" fmla="*/ 0 h 2010740"/>
                  <a:gd name="T2" fmla="*/ 521010 w 521010"/>
                  <a:gd name="T3" fmla="*/ 922444 h 2010740"/>
                  <a:gd name="T4" fmla="*/ 521010 w 521010"/>
                  <a:gd name="T5" fmla="*/ 1807123 h 2010740"/>
                  <a:gd name="T6" fmla="*/ 400876 w 521010"/>
                  <a:gd name="T7" fmla="*/ 2010740 h 2010740"/>
                  <a:gd name="T8" fmla="*/ 0 w 521010"/>
                  <a:gd name="T9" fmla="*/ 0 h 2010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2" name="Freeform 69"/>
              <p:cNvSpPr/>
              <p:nvPr/>
            </p:nvSpPr>
            <p:spPr bwMode="auto">
              <a:xfrm>
                <a:off x="842272" y="203619"/>
                <a:ext cx="919469" cy="763572"/>
              </a:xfrm>
              <a:custGeom>
                <a:avLst/>
                <a:gdLst>
                  <a:gd name="T0" fmla="*/ 731757 w 289"/>
                  <a:gd name="T1" fmla="*/ 346789 h 240"/>
                  <a:gd name="T2" fmla="*/ 919469 w 289"/>
                  <a:gd name="T3" fmla="*/ 664944 h 240"/>
                  <a:gd name="T4" fmla="*/ 550409 w 289"/>
                  <a:gd name="T5" fmla="*/ 423146 h 240"/>
                  <a:gd name="T6" fmla="*/ 451781 w 289"/>
                  <a:gd name="T7" fmla="*/ 763572 h 240"/>
                  <a:gd name="T8" fmla="*/ 375423 w 289"/>
                  <a:gd name="T9" fmla="*/ 423146 h 240"/>
                  <a:gd name="T10" fmla="*/ 174985 w 289"/>
                  <a:gd name="T11" fmla="*/ 680852 h 240"/>
                  <a:gd name="T12" fmla="*/ 286340 w 289"/>
                  <a:gd name="T13" fmla="*/ 171804 h 240"/>
                  <a:gd name="T14" fmla="*/ 0 w 289"/>
                  <a:gd name="T15" fmla="*/ 483596 h 240"/>
                  <a:gd name="T16" fmla="*/ 292703 w 289"/>
                  <a:gd name="T17" fmla="*/ 0 h 240"/>
                  <a:gd name="T18" fmla="*/ 353152 w 289"/>
                  <a:gd name="T19" fmla="*/ 197256 h 240"/>
                  <a:gd name="T20" fmla="*/ 451781 w 289"/>
                  <a:gd name="T21" fmla="*/ 165441 h 240"/>
                  <a:gd name="T22" fmla="*/ 483596 w 289"/>
                  <a:gd name="T23" fmla="*/ 474051 h 240"/>
                  <a:gd name="T24" fmla="*/ 496322 w 289"/>
                  <a:gd name="T25" fmla="*/ 165441 h 240"/>
                  <a:gd name="T26" fmla="*/ 754028 w 289"/>
                  <a:gd name="T27" fmla="*/ 439054 h 240"/>
                  <a:gd name="T28" fmla="*/ 731757 w 289"/>
                  <a:gd name="T29" fmla="*/ 346789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08" name="组合 93"/>
          <p:cNvGrpSpPr/>
          <p:nvPr/>
        </p:nvGrpSpPr>
        <p:grpSpPr bwMode="auto">
          <a:xfrm>
            <a:off x="4421188" y="6223000"/>
            <a:ext cx="2236787" cy="614363"/>
            <a:chOff x="0" y="0"/>
            <a:chExt cx="4090988" cy="1123950"/>
          </a:xfrm>
        </p:grpSpPr>
        <p:sp>
          <p:nvSpPr>
            <p:cNvPr id="21517" name="Freeform 70"/>
            <p:cNvSpPr/>
            <p:nvPr/>
          </p:nvSpPr>
          <p:spPr bwMode="auto">
            <a:xfrm>
              <a:off x="296862" y="776287"/>
              <a:ext cx="73025" cy="338138"/>
            </a:xfrm>
            <a:custGeom>
              <a:avLst/>
              <a:gdLst>
                <a:gd name="T0" fmla="*/ 73025 w 40"/>
                <a:gd name="T1" fmla="*/ 321864 h 187"/>
                <a:gd name="T2" fmla="*/ 36513 w 40"/>
                <a:gd name="T3" fmla="*/ 338138 h 187"/>
                <a:gd name="T4" fmla="*/ 36513 w 40"/>
                <a:gd name="T5" fmla="*/ 338138 h 187"/>
                <a:gd name="T6" fmla="*/ 0 w 40"/>
                <a:gd name="T7" fmla="*/ 321864 h 187"/>
                <a:gd name="T8" fmla="*/ 0 w 40"/>
                <a:gd name="T9" fmla="*/ 14466 h 187"/>
                <a:gd name="T10" fmla="*/ 36513 w 40"/>
                <a:gd name="T11" fmla="*/ 0 h 187"/>
                <a:gd name="T12" fmla="*/ 36513 w 40"/>
                <a:gd name="T13" fmla="*/ 0 h 187"/>
                <a:gd name="T14" fmla="*/ 73025 w 40"/>
                <a:gd name="T15" fmla="*/ 14466 h 187"/>
                <a:gd name="T16" fmla="*/ 73025 w 40"/>
                <a:gd name="T17" fmla="*/ 321864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Freeform 71"/>
            <p:cNvSpPr/>
            <p:nvPr/>
          </p:nvSpPr>
          <p:spPr bwMode="auto">
            <a:xfrm>
              <a:off x="0" y="169862"/>
              <a:ext cx="666750" cy="776288"/>
            </a:xfrm>
            <a:custGeom>
              <a:avLst/>
              <a:gdLst>
                <a:gd name="T0" fmla="*/ 468527 w 370"/>
                <a:gd name="T1" fmla="*/ 550097 h 429"/>
                <a:gd name="T2" fmla="*/ 636116 w 370"/>
                <a:gd name="T3" fmla="*/ 521144 h 429"/>
                <a:gd name="T4" fmla="*/ 443299 w 370"/>
                <a:gd name="T5" fmla="*/ 374573 h 429"/>
                <a:gd name="T6" fmla="*/ 587461 w 370"/>
                <a:gd name="T7" fmla="*/ 332953 h 429"/>
                <a:gd name="T8" fmla="*/ 419872 w 370"/>
                <a:gd name="T9" fmla="*/ 217143 h 429"/>
                <a:gd name="T10" fmla="*/ 488349 w 370"/>
                <a:gd name="T11" fmla="*/ 188191 h 429"/>
                <a:gd name="T12" fmla="*/ 335177 w 370"/>
                <a:gd name="T13" fmla="*/ 0 h 429"/>
                <a:gd name="T14" fmla="*/ 160380 w 370"/>
                <a:gd name="T15" fmla="*/ 186382 h 429"/>
                <a:gd name="T16" fmla="*/ 245076 w 370"/>
                <a:gd name="T17" fmla="*/ 218953 h 429"/>
                <a:gd name="T18" fmla="*/ 79289 w 370"/>
                <a:gd name="T19" fmla="*/ 332953 h 429"/>
                <a:gd name="T20" fmla="*/ 223451 w 370"/>
                <a:gd name="T21" fmla="*/ 374573 h 429"/>
                <a:gd name="T22" fmla="*/ 30634 w 370"/>
                <a:gd name="T23" fmla="*/ 521144 h 429"/>
                <a:gd name="T24" fmla="*/ 198223 w 370"/>
                <a:gd name="T25" fmla="*/ 550097 h 429"/>
                <a:gd name="T26" fmla="*/ 0 w 370"/>
                <a:gd name="T27" fmla="*/ 718383 h 429"/>
                <a:gd name="T28" fmla="*/ 335177 w 370"/>
                <a:gd name="T29" fmla="*/ 776288 h 429"/>
                <a:gd name="T30" fmla="*/ 666750 w 370"/>
                <a:gd name="T31" fmla="*/ 718383 h 429"/>
                <a:gd name="T32" fmla="*/ 468527 w 370"/>
                <a:gd name="T33" fmla="*/ 550097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Freeform 72"/>
            <p:cNvSpPr/>
            <p:nvPr/>
          </p:nvSpPr>
          <p:spPr bwMode="auto">
            <a:xfrm>
              <a:off x="706437" y="720725"/>
              <a:ext cx="82550" cy="388938"/>
            </a:xfrm>
            <a:custGeom>
              <a:avLst/>
              <a:gdLst>
                <a:gd name="T0" fmla="*/ 82550 w 46"/>
                <a:gd name="T1" fmla="*/ 370848 h 215"/>
                <a:gd name="T2" fmla="*/ 41275 w 46"/>
                <a:gd name="T3" fmla="*/ 388938 h 215"/>
                <a:gd name="T4" fmla="*/ 41275 w 46"/>
                <a:gd name="T5" fmla="*/ 388938 h 215"/>
                <a:gd name="T6" fmla="*/ 0 w 46"/>
                <a:gd name="T7" fmla="*/ 370848 h 215"/>
                <a:gd name="T8" fmla="*/ 0 w 46"/>
                <a:gd name="T9" fmla="*/ 16281 h 215"/>
                <a:gd name="T10" fmla="*/ 41275 w 46"/>
                <a:gd name="T11" fmla="*/ 0 h 215"/>
                <a:gd name="T12" fmla="*/ 41275 w 46"/>
                <a:gd name="T13" fmla="*/ 0 h 215"/>
                <a:gd name="T14" fmla="*/ 82550 w 46"/>
                <a:gd name="T15" fmla="*/ 16281 h 215"/>
                <a:gd name="T16" fmla="*/ 82550 w 46"/>
                <a:gd name="T17" fmla="*/ 370848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Freeform 73"/>
            <p:cNvSpPr/>
            <p:nvPr/>
          </p:nvSpPr>
          <p:spPr bwMode="auto">
            <a:xfrm>
              <a:off x="361950" y="20637"/>
              <a:ext cx="771525" cy="895350"/>
            </a:xfrm>
            <a:custGeom>
              <a:avLst/>
              <a:gdLst>
                <a:gd name="T0" fmla="*/ 542591 w 428"/>
                <a:gd name="T1" fmla="*/ 634885 h 495"/>
                <a:gd name="T2" fmla="*/ 735472 w 428"/>
                <a:gd name="T3" fmla="*/ 600518 h 495"/>
                <a:gd name="T4" fmla="*/ 511946 w 428"/>
                <a:gd name="T5" fmla="*/ 432300 h 495"/>
                <a:gd name="T6" fmla="*/ 679591 w 428"/>
                <a:gd name="T7" fmla="*/ 383463 h 495"/>
                <a:gd name="T8" fmla="*/ 484907 w 428"/>
                <a:gd name="T9" fmla="*/ 251422 h 495"/>
                <a:gd name="T10" fmla="*/ 566025 w 428"/>
                <a:gd name="T11" fmla="*/ 217055 h 495"/>
                <a:gd name="T12" fmla="*/ 389368 w 428"/>
                <a:gd name="T13" fmla="*/ 0 h 495"/>
                <a:gd name="T14" fmla="*/ 185671 w 428"/>
                <a:gd name="T15" fmla="*/ 215246 h 495"/>
                <a:gd name="T16" fmla="*/ 284815 w 428"/>
                <a:gd name="T17" fmla="*/ 253230 h 495"/>
                <a:gd name="T18" fmla="*/ 91934 w 428"/>
                <a:gd name="T19" fmla="*/ 383463 h 495"/>
                <a:gd name="T20" fmla="*/ 259579 w 428"/>
                <a:gd name="T21" fmla="*/ 432300 h 495"/>
                <a:gd name="T22" fmla="*/ 36053 w 428"/>
                <a:gd name="T23" fmla="*/ 600518 h 495"/>
                <a:gd name="T24" fmla="*/ 228934 w 428"/>
                <a:gd name="T25" fmla="*/ 634885 h 495"/>
                <a:gd name="T26" fmla="*/ 0 w 428"/>
                <a:gd name="T27" fmla="*/ 828425 h 495"/>
                <a:gd name="T28" fmla="*/ 387565 w 428"/>
                <a:gd name="T29" fmla="*/ 895350 h 495"/>
                <a:gd name="T30" fmla="*/ 771525 w 428"/>
                <a:gd name="T31" fmla="*/ 828425 h 495"/>
                <a:gd name="T32" fmla="*/ 542591 w 428"/>
                <a:gd name="T33" fmla="*/ 63488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Freeform 74"/>
            <p:cNvSpPr/>
            <p:nvPr/>
          </p:nvSpPr>
          <p:spPr bwMode="auto">
            <a:xfrm>
              <a:off x="1544637" y="815975"/>
              <a:ext cx="65088" cy="303213"/>
            </a:xfrm>
            <a:custGeom>
              <a:avLst/>
              <a:gdLst>
                <a:gd name="T0" fmla="*/ 65088 w 36"/>
                <a:gd name="T1" fmla="*/ 288688 h 167"/>
                <a:gd name="T2" fmla="*/ 32544 w 36"/>
                <a:gd name="T3" fmla="*/ 303213 h 167"/>
                <a:gd name="T4" fmla="*/ 32544 w 36"/>
                <a:gd name="T5" fmla="*/ 303213 h 167"/>
                <a:gd name="T6" fmla="*/ 0 w 36"/>
                <a:gd name="T7" fmla="*/ 288688 h 167"/>
                <a:gd name="T8" fmla="*/ 0 w 36"/>
                <a:gd name="T9" fmla="*/ 12710 h 167"/>
                <a:gd name="T10" fmla="*/ 32544 w 36"/>
                <a:gd name="T11" fmla="*/ 0 h 167"/>
                <a:gd name="T12" fmla="*/ 32544 w 36"/>
                <a:gd name="T13" fmla="*/ 0 h 167"/>
                <a:gd name="T14" fmla="*/ 65088 w 36"/>
                <a:gd name="T15" fmla="*/ 12710 h 167"/>
                <a:gd name="T16" fmla="*/ 65088 w 36"/>
                <a:gd name="T17" fmla="*/ 28868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Freeform 75"/>
            <p:cNvSpPr/>
            <p:nvPr/>
          </p:nvSpPr>
          <p:spPr bwMode="auto">
            <a:xfrm>
              <a:off x="1277937" y="274637"/>
              <a:ext cx="598488" cy="693738"/>
            </a:xfrm>
            <a:custGeom>
              <a:avLst/>
              <a:gdLst>
                <a:gd name="T0" fmla="*/ 420023 w 332"/>
                <a:gd name="T1" fmla="*/ 490869 h 383"/>
                <a:gd name="T2" fmla="*/ 569645 w 332"/>
                <a:gd name="T3" fmla="*/ 465511 h 383"/>
                <a:gd name="T4" fmla="*/ 396588 w 332"/>
                <a:gd name="T5" fmla="*/ 335095 h 383"/>
                <a:gd name="T6" fmla="*/ 526381 w 332"/>
                <a:gd name="T7" fmla="*/ 297058 h 383"/>
                <a:gd name="T8" fmla="*/ 376759 w 332"/>
                <a:gd name="T9" fmla="*/ 193812 h 383"/>
                <a:gd name="T10" fmla="*/ 438050 w 332"/>
                <a:gd name="T11" fmla="*/ 166642 h 383"/>
                <a:gd name="T12" fmla="*/ 301047 w 332"/>
                <a:gd name="T13" fmla="*/ 0 h 383"/>
                <a:gd name="T14" fmla="*/ 144214 w 332"/>
                <a:gd name="T15" fmla="*/ 164831 h 383"/>
                <a:gd name="T16" fmla="*/ 219926 w 332"/>
                <a:gd name="T17" fmla="*/ 195623 h 383"/>
                <a:gd name="T18" fmla="*/ 72107 w 332"/>
                <a:gd name="T19" fmla="*/ 297058 h 383"/>
                <a:gd name="T20" fmla="*/ 201900 w 332"/>
                <a:gd name="T21" fmla="*/ 335095 h 383"/>
                <a:gd name="T22" fmla="*/ 28843 w 332"/>
                <a:gd name="T23" fmla="*/ 465511 h 383"/>
                <a:gd name="T24" fmla="*/ 178465 w 332"/>
                <a:gd name="T25" fmla="*/ 490869 h 383"/>
                <a:gd name="T26" fmla="*/ 0 w 332"/>
                <a:gd name="T27" fmla="*/ 641210 h 383"/>
                <a:gd name="T28" fmla="*/ 299244 w 332"/>
                <a:gd name="T29" fmla="*/ 693738 h 383"/>
                <a:gd name="T30" fmla="*/ 598488 w 332"/>
                <a:gd name="T31" fmla="*/ 641210 h 383"/>
                <a:gd name="T32" fmla="*/ 420023 w 332"/>
                <a:gd name="T33" fmla="*/ 490869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Freeform 76"/>
            <p:cNvSpPr/>
            <p:nvPr/>
          </p:nvSpPr>
          <p:spPr bwMode="auto">
            <a:xfrm>
              <a:off x="1862137" y="706437"/>
              <a:ext cx="85725" cy="392113"/>
            </a:xfrm>
            <a:custGeom>
              <a:avLst/>
              <a:gdLst>
                <a:gd name="T0" fmla="*/ 85725 w 47"/>
                <a:gd name="T1" fmla="*/ 375850 h 217"/>
                <a:gd name="T2" fmla="*/ 41951 w 47"/>
                <a:gd name="T3" fmla="*/ 392113 h 217"/>
                <a:gd name="T4" fmla="*/ 41951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951 w 47"/>
                <a:gd name="T11" fmla="*/ 0 h 217"/>
                <a:gd name="T12" fmla="*/ 41951 w 47"/>
                <a:gd name="T13" fmla="*/ 0 h 217"/>
                <a:gd name="T14" fmla="*/ 85725 w 47"/>
                <a:gd name="T15" fmla="*/ 16263 h 217"/>
                <a:gd name="T16" fmla="*/ 85725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Freeform 77"/>
            <p:cNvSpPr/>
            <p:nvPr/>
          </p:nvSpPr>
          <p:spPr bwMode="auto">
            <a:xfrm>
              <a:off x="1514475" y="0"/>
              <a:ext cx="779463" cy="904875"/>
            </a:xfrm>
            <a:custGeom>
              <a:avLst/>
              <a:gdLst>
                <a:gd name="T0" fmla="*/ 548511 w 432"/>
                <a:gd name="T1" fmla="*/ 640652 h 500"/>
                <a:gd name="T2" fmla="*/ 743377 w 432"/>
                <a:gd name="T3" fmla="*/ 606266 h 500"/>
                <a:gd name="T4" fmla="*/ 517838 w 432"/>
                <a:gd name="T5" fmla="*/ 436150 h 500"/>
                <a:gd name="T6" fmla="*/ 687443 w 432"/>
                <a:gd name="T7" fmla="*/ 385477 h 500"/>
                <a:gd name="T8" fmla="*/ 490773 w 432"/>
                <a:gd name="T9" fmla="*/ 251555 h 500"/>
                <a:gd name="T10" fmla="*/ 571967 w 432"/>
                <a:gd name="T11" fmla="*/ 217170 h 500"/>
                <a:gd name="T12" fmla="*/ 393340 w 432"/>
                <a:gd name="T13" fmla="*/ 0 h 500"/>
                <a:gd name="T14" fmla="*/ 187649 w 432"/>
                <a:gd name="T15" fmla="*/ 215360 h 500"/>
                <a:gd name="T16" fmla="*/ 286886 w 432"/>
                <a:gd name="T17" fmla="*/ 255175 h 500"/>
                <a:gd name="T18" fmla="*/ 92020 w 432"/>
                <a:gd name="T19" fmla="*/ 385477 h 500"/>
                <a:gd name="T20" fmla="*/ 261625 w 432"/>
                <a:gd name="T21" fmla="*/ 436150 h 500"/>
                <a:gd name="T22" fmla="*/ 36086 w 432"/>
                <a:gd name="T23" fmla="*/ 606266 h 500"/>
                <a:gd name="T24" fmla="*/ 230952 w 432"/>
                <a:gd name="T25" fmla="*/ 640652 h 500"/>
                <a:gd name="T26" fmla="*/ 0 w 432"/>
                <a:gd name="T27" fmla="*/ 834295 h 500"/>
                <a:gd name="T28" fmla="*/ 391536 w 432"/>
                <a:gd name="T29" fmla="*/ 904875 h 500"/>
                <a:gd name="T30" fmla="*/ 779463 w 432"/>
                <a:gd name="T31" fmla="*/ 834295 h 500"/>
                <a:gd name="T32" fmla="*/ 548511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78"/>
            <p:cNvSpPr/>
            <p:nvPr/>
          </p:nvSpPr>
          <p:spPr bwMode="auto">
            <a:xfrm>
              <a:off x="2586037" y="768350"/>
              <a:ext cx="71438" cy="336550"/>
            </a:xfrm>
            <a:custGeom>
              <a:avLst/>
              <a:gdLst>
                <a:gd name="T0" fmla="*/ 71438 w 40"/>
                <a:gd name="T1" fmla="*/ 322075 h 186"/>
                <a:gd name="T2" fmla="*/ 35719 w 40"/>
                <a:gd name="T3" fmla="*/ 336550 h 186"/>
                <a:gd name="T4" fmla="*/ 35719 w 40"/>
                <a:gd name="T5" fmla="*/ 336550 h 186"/>
                <a:gd name="T6" fmla="*/ 0 w 40"/>
                <a:gd name="T7" fmla="*/ 322075 h 186"/>
                <a:gd name="T8" fmla="*/ 0 w 40"/>
                <a:gd name="T9" fmla="*/ 14475 h 186"/>
                <a:gd name="T10" fmla="*/ 35719 w 40"/>
                <a:gd name="T11" fmla="*/ 0 h 186"/>
                <a:gd name="T12" fmla="*/ 35719 w 40"/>
                <a:gd name="T13" fmla="*/ 0 h 186"/>
                <a:gd name="T14" fmla="*/ 71438 w 40"/>
                <a:gd name="T15" fmla="*/ 14475 h 186"/>
                <a:gd name="T16" fmla="*/ 71438 w 40"/>
                <a:gd name="T17" fmla="*/ 3220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6" name="Freeform 79"/>
            <p:cNvSpPr/>
            <p:nvPr/>
          </p:nvSpPr>
          <p:spPr bwMode="auto">
            <a:xfrm>
              <a:off x="2287587" y="163512"/>
              <a:ext cx="666750" cy="774700"/>
            </a:xfrm>
            <a:custGeom>
              <a:avLst/>
              <a:gdLst>
                <a:gd name="T0" fmla="*/ 468527 w 370"/>
                <a:gd name="T1" fmla="*/ 548444 h 428"/>
                <a:gd name="T2" fmla="*/ 634314 w 370"/>
                <a:gd name="T3" fmla="*/ 519483 h 428"/>
                <a:gd name="T4" fmla="*/ 441497 w 370"/>
                <a:gd name="T5" fmla="*/ 372870 h 428"/>
                <a:gd name="T6" fmla="*/ 587461 w 370"/>
                <a:gd name="T7" fmla="*/ 331239 h 428"/>
                <a:gd name="T8" fmla="*/ 419872 w 370"/>
                <a:gd name="T9" fmla="*/ 215396 h 428"/>
                <a:gd name="T10" fmla="*/ 488349 w 370"/>
                <a:gd name="T11" fmla="*/ 186435 h 428"/>
                <a:gd name="T12" fmla="*/ 335177 w 370"/>
                <a:gd name="T13" fmla="*/ 0 h 428"/>
                <a:gd name="T14" fmla="*/ 160380 w 370"/>
                <a:gd name="T15" fmla="*/ 184625 h 428"/>
                <a:gd name="T16" fmla="*/ 245076 w 370"/>
                <a:gd name="T17" fmla="*/ 217206 h 428"/>
                <a:gd name="T18" fmla="*/ 79289 w 370"/>
                <a:gd name="T19" fmla="*/ 331239 h 428"/>
                <a:gd name="T20" fmla="*/ 223451 w 370"/>
                <a:gd name="T21" fmla="*/ 372870 h 428"/>
                <a:gd name="T22" fmla="*/ 30634 w 370"/>
                <a:gd name="T23" fmla="*/ 519483 h 428"/>
                <a:gd name="T24" fmla="*/ 196421 w 370"/>
                <a:gd name="T25" fmla="*/ 548444 h 428"/>
                <a:gd name="T26" fmla="*/ 0 w 370"/>
                <a:gd name="T27" fmla="*/ 714968 h 428"/>
                <a:gd name="T28" fmla="*/ 333375 w 370"/>
                <a:gd name="T29" fmla="*/ 774700 h 428"/>
                <a:gd name="T30" fmla="*/ 666750 w 370"/>
                <a:gd name="T31" fmla="*/ 714968 h 428"/>
                <a:gd name="T32" fmla="*/ 468527 w 370"/>
                <a:gd name="T33" fmla="*/ 548444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Freeform 80"/>
            <p:cNvSpPr/>
            <p:nvPr/>
          </p:nvSpPr>
          <p:spPr bwMode="auto">
            <a:xfrm>
              <a:off x="2249487" y="757237"/>
              <a:ext cx="77788" cy="360363"/>
            </a:xfrm>
            <a:custGeom>
              <a:avLst/>
              <a:gdLst>
                <a:gd name="T0" fmla="*/ 77788 w 43"/>
                <a:gd name="T1" fmla="*/ 344065 h 199"/>
                <a:gd name="T2" fmla="*/ 39799 w 43"/>
                <a:gd name="T3" fmla="*/ 360363 h 199"/>
                <a:gd name="T4" fmla="*/ 39799 w 43"/>
                <a:gd name="T5" fmla="*/ 360363 h 199"/>
                <a:gd name="T6" fmla="*/ 0 w 43"/>
                <a:gd name="T7" fmla="*/ 344065 h 199"/>
                <a:gd name="T8" fmla="*/ 0 w 43"/>
                <a:gd name="T9" fmla="*/ 16298 h 199"/>
                <a:gd name="T10" fmla="*/ 39799 w 43"/>
                <a:gd name="T11" fmla="*/ 0 h 199"/>
                <a:gd name="T12" fmla="*/ 39799 w 43"/>
                <a:gd name="T13" fmla="*/ 0 h 199"/>
                <a:gd name="T14" fmla="*/ 77788 w 43"/>
                <a:gd name="T15" fmla="*/ 16298 h 199"/>
                <a:gd name="T16" fmla="*/ 77788 w 43"/>
                <a:gd name="T17" fmla="*/ 344065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Freeform 81"/>
            <p:cNvSpPr/>
            <p:nvPr/>
          </p:nvSpPr>
          <p:spPr bwMode="auto">
            <a:xfrm>
              <a:off x="1931987" y="111125"/>
              <a:ext cx="714375" cy="828675"/>
            </a:xfrm>
            <a:custGeom>
              <a:avLst/>
              <a:gdLst>
                <a:gd name="T0" fmla="*/ 501506 w 396"/>
                <a:gd name="T1" fmla="*/ 586224 h 458"/>
                <a:gd name="T2" fmla="*/ 680099 w 396"/>
                <a:gd name="T3" fmla="*/ 555466 h 458"/>
                <a:gd name="T4" fmla="*/ 474446 w 396"/>
                <a:gd name="T5" fmla="*/ 399863 h 458"/>
                <a:gd name="T6" fmla="*/ 629588 w 396"/>
                <a:gd name="T7" fmla="*/ 354629 h 458"/>
                <a:gd name="T8" fmla="*/ 449190 w 396"/>
                <a:gd name="T9" fmla="*/ 231595 h 458"/>
                <a:gd name="T10" fmla="*/ 523153 w 396"/>
                <a:gd name="T11" fmla="*/ 200836 h 458"/>
                <a:gd name="T12" fmla="*/ 358991 w 396"/>
                <a:gd name="T13" fmla="*/ 0 h 458"/>
                <a:gd name="T14" fmla="*/ 171378 w 396"/>
                <a:gd name="T15" fmla="*/ 197217 h 458"/>
                <a:gd name="T16" fmla="*/ 263381 w 396"/>
                <a:gd name="T17" fmla="*/ 233404 h 458"/>
                <a:gd name="T18" fmla="*/ 84787 w 396"/>
                <a:gd name="T19" fmla="*/ 354629 h 458"/>
                <a:gd name="T20" fmla="*/ 239929 w 396"/>
                <a:gd name="T21" fmla="*/ 399863 h 458"/>
                <a:gd name="T22" fmla="*/ 34276 w 396"/>
                <a:gd name="T23" fmla="*/ 555466 h 458"/>
                <a:gd name="T24" fmla="*/ 212869 w 396"/>
                <a:gd name="T25" fmla="*/ 586224 h 458"/>
                <a:gd name="T26" fmla="*/ 0 w 396"/>
                <a:gd name="T27" fmla="*/ 765348 h 458"/>
                <a:gd name="T28" fmla="*/ 358991 w 396"/>
                <a:gd name="T29" fmla="*/ 828675 h 458"/>
                <a:gd name="T30" fmla="*/ 714375 w 396"/>
                <a:gd name="T31" fmla="*/ 765348 h 458"/>
                <a:gd name="T32" fmla="*/ 501506 w 396"/>
                <a:gd name="T33" fmla="*/ 586224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Freeform 82"/>
            <p:cNvSpPr/>
            <p:nvPr/>
          </p:nvSpPr>
          <p:spPr bwMode="auto">
            <a:xfrm>
              <a:off x="3321050" y="750887"/>
              <a:ext cx="76200" cy="354013"/>
            </a:xfrm>
            <a:custGeom>
              <a:avLst/>
              <a:gdLst>
                <a:gd name="T0" fmla="*/ 76200 w 42"/>
                <a:gd name="T1" fmla="*/ 339489 h 195"/>
                <a:gd name="T2" fmla="*/ 38100 w 42"/>
                <a:gd name="T3" fmla="*/ 354013 h 195"/>
                <a:gd name="T4" fmla="*/ 38100 w 42"/>
                <a:gd name="T5" fmla="*/ 354013 h 195"/>
                <a:gd name="T6" fmla="*/ 0 w 42"/>
                <a:gd name="T7" fmla="*/ 339489 h 195"/>
                <a:gd name="T8" fmla="*/ 0 w 42"/>
                <a:gd name="T9" fmla="*/ 16339 h 195"/>
                <a:gd name="T10" fmla="*/ 38100 w 42"/>
                <a:gd name="T11" fmla="*/ 0 h 195"/>
                <a:gd name="T12" fmla="*/ 38100 w 42"/>
                <a:gd name="T13" fmla="*/ 0 h 195"/>
                <a:gd name="T14" fmla="*/ 76200 w 42"/>
                <a:gd name="T15" fmla="*/ 16339 h 195"/>
                <a:gd name="T16" fmla="*/ 76200 w 42"/>
                <a:gd name="T17" fmla="*/ 33948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Freeform 83"/>
            <p:cNvSpPr/>
            <p:nvPr/>
          </p:nvSpPr>
          <p:spPr bwMode="auto">
            <a:xfrm>
              <a:off x="3019425" y="142875"/>
              <a:ext cx="677863" cy="787400"/>
            </a:xfrm>
            <a:custGeom>
              <a:avLst/>
              <a:gdLst>
                <a:gd name="T0" fmla="*/ 477749 w 376"/>
                <a:gd name="T1" fmla="*/ 557515 h 435"/>
                <a:gd name="T2" fmla="*/ 645412 w 376"/>
                <a:gd name="T3" fmla="*/ 528554 h 435"/>
                <a:gd name="T4" fmla="*/ 450707 w 376"/>
                <a:gd name="T5" fmla="*/ 380124 h 435"/>
                <a:gd name="T6" fmla="*/ 598539 w 376"/>
                <a:gd name="T7" fmla="*/ 336681 h 435"/>
                <a:gd name="T8" fmla="*/ 427270 w 376"/>
                <a:gd name="T9" fmla="*/ 220834 h 435"/>
                <a:gd name="T10" fmla="*/ 497580 w 376"/>
                <a:gd name="T11" fmla="*/ 190062 h 435"/>
                <a:gd name="T12" fmla="*/ 342537 w 376"/>
                <a:gd name="T13" fmla="*/ 0 h 435"/>
                <a:gd name="T14" fmla="*/ 164057 w 376"/>
                <a:gd name="T15" fmla="*/ 188252 h 435"/>
                <a:gd name="T16" fmla="*/ 250593 w 376"/>
                <a:gd name="T17" fmla="*/ 222644 h 435"/>
                <a:gd name="T18" fmla="*/ 81127 w 376"/>
                <a:gd name="T19" fmla="*/ 336681 h 435"/>
                <a:gd name="T20" fmla="*/ 228959 w 376"/>
                <a:gd name="T21" fmla="*/ 380124 h 435"/>
                <a:gd name="T22" fmla="*/ 32451 w 376"/>
                <a:gd name="T23" fmla="*/ 528554 h 435"/>
                <a:gd name="T24" fmla="*/ 201917 w 376"/>
                <a:gd name="T25" fmla="*/ 557515 h 435"/>
                <a:gd name="T26" fmla="*/ 0 w 376"/>
                <a:gd name="T27" fmla="*/ 727666 h 435"/>
                <a:gd name="T28" fmla="*/ 340734 w 376"/>
                <a:gd name="T29" fmla="*/ 787400 h 435"/>
                <a:gd name="T30" fmla="*/ 677863 w 376"/>
                <a:gd name="T31" fmla="*/ 727666 h 435"/>
                <a:gd name="T32" fmla="*/ 477749 w 376"/>
                <a:gd name="T33" fmla="*/ 557515 h 4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Freeform 84"/>
            <p:cNvSpPr/>
            <p:nvPr/>
          </p:nvSpPr>
          <p:spPr bwMode="auto">
            <a:xfrm>
              <a:off x="2922587" y="706437"/>
              <a:ext cx="84138" cy="392113"/>
            </a:xfrm>
            <a:custGeom>
              <a:avLst/>
              <a:gdLst>
                <a:gd name="T0" fmla="*/ 84138 w 47"/>
                <a:gd name="T1" fmla="*/ 375850 h 217"/>
                <a:gd name="T2" fmla="*/ 41174 w 47"/>
                <a:gd name="T3" fmla="*/ 392113 h 217"/>
                <a:gd name="T4" fmla="*/ 41174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174 w 47"/>
                <a:gd name="T11" fmla="*/ 0 h 217"/>
                <a:gd name="T12" fmla="*/ 41174 w 47"/>
                <a:gd name="T13" fmla="*/ 0 h 217"/>
                <a:gd name="T14" fmla="*/ 84138 w 47"/>
                <a:gd name="T15" fmla="*/ 16263 h 217"/>
                <a:gd name="T16" fmla="*/ 84138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Freeform 85"/>
            <p:cNvSpPr/>
            <p:nvPr/>
          </p:nvSpPr>
          <p:spPr bwMode="auto">
            <a:xfrm>
              <a:off x="2574925" y="0"/>
              <a:ext cx="777875" cy="904875"/>
            </a:xfrm>
            <a:custGeom>
              <a:avLst/>
              <a:gdLst>
                <a:gd name="T0" fmla="*/ 547394 w 432"/>
                <a:gd name="T1" fmla="*/ 640652 h 500"/>
                <a:gd name="T2" fmla="*/ 741862 w 432"/>
                <a:gd name="T3" fmla="*/ 606266 h 500"/>
                <a:gd name="T4" fmla="*/ 516783 w 432"/>
                <a:gd name="T5" fmla="*/ 436150 h 500"/>
                <a:gd name="T6" fmla="*/ 686043 w 432"/>
                <a:gd name="T7" fmla="*/ 385477 h 500"/>
                <a:gd name="T8" fmla="*/ 489773 w 432"/>
                <a:gd name="T9" fmla="*/ 251555 h 500"/>
                <a:gd name="T10" fmla="*/ 570802 w 432"/>
                <a:gd name="T11" fmla="*/ 217170 h 500"/>
                <a:gd name="T12" fmla="*/ 392539 w 432"/>
                <a:gd name="T13" fmla="*/ 0 h 500"/>
                <a:gd name="T14" fmla="*/ 187266 w 432"/>
                <a:gd name="T15" fmla="*/ 215360 h 500"/>
                <a:gd name="T16" fmla="*/ 286301 w 432"/>
                <a:gd name="T17" fmla="*/ 255175 h 500"/>
                <a:gd name="T18" fmla="*/ 91832 w 432"/>
                <a:gd name="T19" fmla="*/ 385477 h 500"/>
                <a:gd name="T20" fmla="*/ 261092 w 432"/>
                <a:gd name="T21" fmla="*/ 436150 h 500"/>
                <a:gd name="T22" fmla="*/ 37813 w 432"/>
                <a:gd name="T23" fmla="*/ 606266 h 500"/>
                <a:gd name="T24" fmla="*/ 230481 w 432"/>
                <a:gd name="T25" fmla="*/ 640652 h 500"/>
                <a:gd name="T26" fmla="*/ 0 w 432"/>
                <a:gd name="T27" fmla="*/ 834295 h 500"/>
                <a:gd name="T28" fmla="*/ 390738 w 432"/>
                <a:gd name="T29" fmla="*/ 904875 h 500"/>
                <a:gd name="T30" fmla="*/ 777875 w 432"/>
                <a:gd name="T31" fmla="*/ 834295 h 500"/>
                <a:gd name="T32" fmla="*/ 547394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86"/>
            <p:cNvSpPr/>
            <p:nvPr/>
          </p:nvSpPr>
          <p:spPr bwMode="auto">
            <a:xfrm>
              <a:off x="2981325" y="839787"/>
              <a:ext cx="61913" cy="284163"/>
            </a:xfrm>
            <a:custGeom>
              <a:avLst/>
              <a:gdLst>
                <a:gd name="T0" fmla="*/ 61913 w 34"/>
                <a:gd name="T1" fmla="*/ 271493 h 157"/>
                <a:gd name="T2" fmla="*/ 30957 w 34"/>
                <a:gd name="T3" fmla="*/ 284163 h 157"/>
                <a:gd name="T4" fmla="*/ 30957 w 34"/>
                <a:gd name="T5" fmla="*/ 284163 h 157"/>
                <a:gd name="T6" fmla="*/ 0 w 34"/>
                <a:gd name="T7" fmla="*/ 271493 h 157"/>
                <a:gd name="T8" fmla="*/ 0 w 34"/>
                <a:gd name="T9" fmla="*/ 12670 h 157"/>
                <a:gd name="T10" fmla="*/ 30957 w 34"/>
                <a:gd name="T11" fmla="*/ 0 h 157"/>
                <a:gd name="T12" fmla="*/ 30957 w 34"/>
                <a:gd name="T13" fmla="*/ 0 h 157"/>
                <a:gd name="T14" fmla="*/ 61913 w 34"/>
                <a:gd name="T15" fmla="*/ 12670 h 157"/>
                <a:gd name="T16" fmla="*/ 61913 w 34"/>
                <a:gd name="T17" fmla="*/ 271493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87"/>
            <p:cNvSpPr/>
            <p:nvPr/>
          </p:nvSpPr>
          <p:spPr bwMode="auto">
            <a:xfrm>
              <a:off x="2732087" y="327025"/>
              <a:ext cx="563563" cy="655638"/>
            </a:xfrm>
            <a:custGeom>
              <a:avLst/>
              <a:gdLst>
                <a:gd name="T0" fmla="*/ 396115 w 313"/>
                <a:gd name="T1" fmla="*/ 465467 h 362"/>
                <a:gd name="T2" fmla="*/ 536555 w 313"/>
                <a:gd name="T3" fmla="*/ 440111 h 362"/>
                <a:gd name="T4" fmla="*/ 372708 w 313"/>
                <a:gd name="T5" fmla="*/ 316952 h 362"/>
                <a:gd name="T6" fmla="*/ 495143 w 313"/>
                <a:gd name="T7" fmla="*/ 280729 h 362"/>
                <a:gd name="T8" fmla="*/ 354703 w 313"/>
                <a:gd name="T9" fmla="*/ 182927 h 362"/>
                <a:gd name="T10" fmla="*/ 412319 w 313"/>
                <a:gd name="T11" fmla="*/ 159382 h 362"/>
                <a:gd name="T12" fmla="*/ 282682 w 313"/>
                <a:gd name="T13" fmla="*/ 0 h 362"/>
                <a:gd name="T14" fmla="*/ 135039 w 313"/>
                <a:gd name="T15" fmla="*/ 157570 h 362"/>
                <a:gd name="T16" fmla="*/ 207060 w 313"/>
                <a:gd name="T17" fmla="*/ 184738 h 362"/>
                <a:gd name="T18" fmla="*/ 66619 w 313"/>
                <a:gd name="T19" fmla="*/ 280729 h 362"/>
                <a:gd name="T20" fmla="*/ 189055 w 313"/>
                <a:gd name="T21" fmla="*/ 316952 h 362"/>
                <a:gd name="T22" fmla="*/ 27008 w 313"/>
                <a:gd name="T23" fmla="*/ 440111 h 362"/>
                <a:gd name="T24" fmla="*/ 167448 w 313"/>
                <a:gd name="T25" fmla="*/ 465467 h 362"/>
                <a:gd name="T26" fmla="*/ 0 w 313"/>
                <a:gd name="T27" fmla="*/ 606737 h 362"/>
                <a:gd name="T28" fmla="*/ 282682 w 313"/>
                <a:gd name="T29" fmla="*/ 655638 h 362"/>
                <a:gd name="T30" fmla="*/ 563563 w 313"/>
                <a:gd name="T31" fmla="*/ 606737 h 362"/>
                <a:gd name="T32" fmla="*/ 396115 w 313"/>
                <a:gd name="T33" fmla="*/ 465467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Freeform 88"/>
            <p:cNvSpPr/>
            <p:nvPr/>
          </p:nvSpPr>
          <p:spPr bwMode="auto">
            <a:xfrm>
              <a:off x="3679825" y="742950"/>
              <a:ext cx="80963" cy="371475"/>
            </a:xfrm>
            <a:custGeom>
              <a:avLst/>
              <a:gdLst>
                <a:gd name="T0" fmla="*/ 80963 w 45"/>
                <a:gd name="T1" fmla="*/ 355246 h 206"/>
                <a:gd name="T2" fmla="*/ 41381 w 45"/>
                <a:gd name="T3" fmla="*/ 371475 h 206"/>
                <a:gd name="T4" fmla="*/ 41381 w 45"/>
                <a:gd name="T5" fmla="*/ 371475 h 206"/>
                <a:gd name="T6" fmla="*/ 0 w 45"/>
                <a:gd name="T7" fmla="*/ 355246 h 206"/>
                <a:gd name="T8" fmla="*/ 0 w 45"/>
                <a:gd name="T9" fmla="*/ 16229 h 206"/>
                <a:gd name="T10" fmla="*/ 41381 w 45"/>
                <a:gd name="T11" fmla="*/ 0 h 206"/>
                <a:gd name="T12" fmla="*/ 41381 w 45"/>
                <a:gd name="T13" fmla="*/ 0 h 206"/>
                <a:gd name="T14" fmla="*/ 80963 w 45"/>
                <a:gd name="T15" fmla="*/ 16229 h 206"/>
                <a:gd name="T16" fmla="*/ 80963 w 45"/>
                <a:gd name="T17" fmla="*/ 355246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89"/>
            <p:cNvSpPr/>
            <p:nvPr/>
          </p:nvSpPr>
          <p:spPr bwMode="auto">
            <a:xfrm>
              <a:off x="3349625" y="71437"/>
              <a:ext cx="741363" cy="858838"/>
            </a:xfrm>
            <a:custGeom>
              <a:avLst/>
              <a:gdLst>
                <a:gd name="T0" fmla="*/ 521299 w 411"/>
                <a:gd name="T1" fmla="*/ 607515 h 475"/>
                <a:gd name="T2" fmla="*/ 707091 w 411"/>
                <a:gd name="T3" fmla="*/ 576778 h 475"/>
                <a:gd name="T4" fmla="*/ 492438 w 411"/>
                <a:gd name="T5" fmla="*/ 414050 h 475"/>
                <a:gd name="T6" fmla="*/ 652977 w 411"/>
                <a:gd name="T7" fmla="*/ 367040 h 475"/>
                <a:gd name="T8" fmla="*/ 467185 w 411"/>
                <a:gd name="T9" fmla="*/ 240475 h 475"/>
                <a:gd name="T10" fmla="*/ 542945 w 411"/>
                <a:gd name="T11" fmla="*/ 207929 h 475"/>
                <a:gd name="T12" fmla="*/ 373387 w 411"/>
                <a:gd name="T13" fmla="*/ 0 h 475"/>
                <a:gd name="T14" fmla="*/ 178576 w 411"/>
                <a:gd name="T15" fmla="*/ 204313 h 475"/>
                <a:gd name="T16" fmla="*/ 274178 w 411"/>
                <a:gd name="T17" fmla="*/ 242283 h 475"/>
                <a:gd name="T18" fmla="*/ 88386 w 411"/>
                <a:gd name="T19" fmla="*/ 367040 h 475"/>
                <a:gd name="T20" fmla="*/ 248925 w 411"/>
                <a:gd name="T21" fmla="*/ 414050 h 475"/>
                <a:gd name="T22" fmla="*/ 36076 w 411"/>
                <a:gd name="T23" fmla="*/ 576778 h 475"/>
                <a:gd name="T24" fmla="*/ 220064 w 411"/>
                <a:gd name="T25" fmla="*/ 607515 h 475"/>
                <a:gd name="T26" fmla="*/ 0 w 411"/>
                <a:gd name="T27" fmla="*/ 793747 h 475"/>
                <a:gd name="T28" fmla="*/ 371583 w 411"/>
                <a:gd name="T29" fmla="*/ 858838 h 475"/>
                <a:gd name="T30" fmla="*/ 741363 w 411"/>
                <a:gd name="T31" fmla="*/ 793747 h 475"/>
                <a:gd name="T32" fmla="*/ 521299 w 411"/>
                <a:gd name="T33" fmla="*/ 607515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09" name="组合 120"/>
          <p:cNvGrpSpPr/>
          <p:nvPr/>
        </p:nvGrpSpPr>
        <p:grpSpPr bwMode="auto">
          <a:xfrm>
            <a:off x="4576763" y="2397125"/>
            <a:ext cx="6543675" cy="1547813"/>
            <a:chOff x="0" y="0"/>
            <a:chExt cx="6544864" cy="1548167"/>
          </a:xfrm>
        </p:grpSpPr>
        <p:grpSp>
          <p:nvGrpSpPr>
            <p:cNvPr id="21510" name="组合 55"/>
            <p:cNvGrpSpPr/>
            <p:nvPr/>
          </p:nvGrpSpPr>
          <p:grpSpPr bwMode="auto">
            <a:xfrm>
              <a:off x="0" y="0"/>
              <a:ext cx="6544864" cy="1548167"/>
              <a:chOff x="0" y="0"/>
              <a:chExt cx="6962996" cy="1647075"/>
            </a:xfrm>
          </p:grpSpPr>
          <p:sp>
            <p:nvSpPr>
              <p:cNvPr id="21515" name="矩形 3"/>
              <p:cNvSpPr/>
              <p:nvPr/>
            </p:nvSpPr>
            <p:spPr bwMode="auto">
              <a:xfrm>
                <a:off x="0" y="0"/>
                <a:ext cx="6657271" cy="1247861"/>
              </a:xfrm>
              <a:custGeom>
                <a:avLst/>
                <a:gdLst>
                  <a:gd name="T0" fmla="*/ 0 w 6657271"/>
                  <a:gd name="T1" fmla="*/ 0 h 1247861"/>
                  <a:gd name="T2" fmla="*/ 6393111 w 6657271"/>
                  <a:gd name="T3" fmla="*/ 386080 h 1247861"/>
                  <a:gd name="T4" fmla="*/ 6657271 w 6657271"/>
                  <a:gd name="T5" fmla="*/ 1247861 h 1247861"/>
                  <a:gd name="T6" fmla="*/ 213360 w 6657271"/>
                  <a:gd name="T7" fmla="*/ 1247861 h 1247861"/>
                  <a:gd name="T8" fmla="*/ 0 w 6657271"/>
                  <a:gd name="T9" fmla="*/ 0 h 12478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57271" h="1247861">
                    <a:moveTo>
                      <a:pt x="0" y="0"/>
                    </a:moveTo>
                    <a:lnTo>
                      <a:pt x="6393111" y="386080"/>
                    </a:lnTo>
                    <a:lnTo>
                      <a:pt x="6657271" y="1247861"/>
                    </a:lnTo>
                    <a:lnTo>
                      <a:pt x="213360" y="124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4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516" name="矩形 3"/>
              <p:cNvSpPr/>
              <p:nvPr/>
            </p:nvSpPr>
            <p:spPr bwMode="auto">
              <a:xfrm>
                <a:off x="539405" y="968174"/>
                <a:ext cx="6423591" cy="678901"/>
              </a:xfrm>
              <a:custGeom>
                <a:avLst/>
                <a:gdLst>
                  <a:gd name="T0" fmla="*/ 0 w 6423591"/>
                  <a:gd name="T1" fmla="*/ 121920 h 678901"/>
                  <a:gd name="T2" fmla="*/ 6301671 w 6423591"/>
                  <a:gd name="T3" fmla="*/ 0 h 678901"/>
                  <a:gd name="T4" fmla="*/ 6423591 w 6423591"/>
                  <a:gd name="T5" fmla="*/ 678901 h 678901"/>
                  <a:gd name="T6" fmla="*/ 30480 w 6423591"/>
                  <a:gd name="T7" fmla="*/ 617941 h 678901"/>
                  <a:gd name="T8" fmla="*/ 0 w 6423591"/>
                  <a:gd name="T9" fmla="*/ 121920 h 6789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23591" h="678901">
                    <a:moveTo>
                      <a:pt x="0" y="121920"/>
                    </a:moveTo>
                    <a:lnTo>
                      <a:pt x="6301671" y="0"/>
                    </a:lnTo>
                    <a:lnTo>
                      <a:pt x="6423591" y="678901"/>
                    </a:lnTo>
                    <a:lnTo>
                      <a:pt x="30480" y="617941"/>
                    </a:lnTo>
                    <a:lnTo>
                      <a:pt x="0" y="1219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21511" name="组合 116"/>
            <p:cNvGrpSpPr/>
            <p:nvPr/>
          </p:nvGrpSpPr>
          <p:grpSpPr bwMode="auto">
            <a:xfrm>
              <a:off x="866574" y="322053"/>
              <a:ext cx="4159800" cy="584775"/>
              <a:chOff x="0" y="0"/>
              <a:chExt cx="4159800" cy="584775"/>
            </a:xfrm>
          </p:grpSpPr>
          <p:sp>
            <p:nvSpPr>
              <p:cNvPr id="21513" name="文本框 11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834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14" name="文本框 115"/>
              <p:cNvSpPr txBox="1">
                <a:spLocks noChangeArrowheads="1"/>
              </p:cNvSpPr>
              <p:nvPr/>
            </p:nvSpPr>
            <p:spPr bwMode="auto">
              <a:xfrm>
                <a:off x="641851" y="33781"/>
                <a:ext cx="3517949" cy="52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前期准备</a:t>
                </a:r>
              </a:p>
            </p:txBody>
          </p:sp>
        </p:grpSp>
        <p:sp>
          <p:nvSpPr>
            <p:cNvPr id="21512" name="文本框 119"/>
            <p:cNvSpPr txBox="1">
              <a:spLocks noChangeArrowheads="1"/>
            </p:cNvSpPr>
            <p:nvPr/>
          </p:nvSpPr>
          <p:spPr bwMode="auto">
            <a:xfrm>
              <a:off x="2334049" y="1002020"/>
              <a:ext cx="35179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45"/>
          <p:cNvGrpSpPr/>
          <p:nvPr/>
        </p:nvGrpSpPr>
        <p:grpSpPr bwMode="auto">
          <a:xfrm>
            <a:off x="0" y="292100"/>
            <a:ext cx="12190413" cy="549275"/>
            <a:chOff x="0" y="0"/>
            <a:chExt cx="12190828" cy="548640"/>
          </a:xfrm>
        </p:grpSpPr>
        <p:sp>
          <p:nvSpPr>
            <p:cNvPr id="22590" name="矩形 42"/>
            <p:cNvSpPr/>
            <p:nvPr/>
          </p:nvSpPr>
          <p:spPr bwMode="auto">
            <a:xfrm>
              <a:off x="0" y="0"/>
              <a:ext cx="3118104" cy="548640"/>
            </a:xfrm>
            <a:custGeom>
              <a:avLst/>
              <a:gdLst>
                <a:gd name="T0" fmla="*/ 0 w 3118104"/>
                <a:gd name="T1" fmla="*/ 9144 h 548640"/>
                <a:gd name="T2" fmla="*/ 2679192 w 3118104"/>
                <a:gd name="T3" fmla="*/ 0 h 548640"/>
                <a:gd name="T4" fmla="*/ 3118104 w 3118104"/>
                <a:gd name="T5" fmla="*/ 548640 h 548640"/>
                <a:gd name="T6" fmla="*/ 0 w 3118104"/>
                <a:gd name="T7" fmla="*/ 548640 h 548640"/>
                <a:gd name="T8" fmla="*/ 0 w 3118104"/>
                <a:gd name="T9" fmla="*/ 9144 h 548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8104" h="548640">
                  <a:moveTo>
                    <a:pt x="0" y="9144"/>
                  </a:moveTo>
                  <a:lnTo>
                    <a:pt x="2679192" y="0"/>
                  </a:lnTo>
                  <a:lnTo>
                    <a:pt x="3118104" y="548640"/>
                  </a:lnTo>
                  <a:lnTo>
                    <a:pt x="0" y="54864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22591" name="直接连接符 44"/>
            <p:cNvCxnSpPr>
              <a:cxnSpLocks noChangeShapeType="1"/>
            </p:cNvCxnSpPr>
            <p:nvPr/>
          </p:nvCxnSpPr>
          <p:spPr bwMode="auto">
            <a:xfrm>
              <a:off x="3108960" y="539496"/>
              <a:ext cx="9081868" cy="0"/>
            </a:xfrm>
            <a:prstGeom prst="line">
              <a:avLst/>
            </a:prstGeom>
            <a:noFill/>
            <a:ln w="3175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531" name="文本框 47"/>
          <p:cNvSpPr txBox="1">
            <a:spLocks noChangeArrowheads="1"/>
          </p:cNvSpPr>
          <p:nvPr/>
        </p:nvSpPr>
        <p:spPr bwMode="auto">
          <a:xfrm>
            <a:off x="292100" y="366713"/>
            <a:ext cx="23590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前期准备</a:t>
            </a:r>
          </a:p>
        </p:txBody>
      </p:sp>
      <p:sp>
        <p:nvSpPr>
          <p:cNvPr id="22534" name="文本框 96"/>
          <p:cNvSpPr txBox="1">
            <a:spLocks noChangeArrowheads="1"/>
          </p:cNvSpPr>
          <p:nvPr/>
        </p:nvSpPr>
        <p:spPr bwMode="auto">
          <a:xfrm>
            <a:off x="5634990" y="1122045"/>
            <a:ext cx="432308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在签订合同前，我们做了以下几点工作：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修改长沙湘威驾校官方网站制作合同书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联系驾校负责人确定签订时间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团队内部开会商讨签订前后的过程工作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准备签订所需要的材料</a:t>
            </a:r>
          </a:p>
        </p:txBody>
      </p:sp>
      <p:pic>
        <p:nvPicPr>
          <p:cNvPr id="2" name="图片 1" descr="QQ图片201710241105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100" y="976630"/>
            <a:ext cx="3366770" cy="5662295"/>
          </a:xfrm>
          <a:prstGeom prst="rect">
            <a:avLst/>
          </a:prstGeom>
        </p:spPr>
      </p:pic>
      <p:pic>
        <p:nvPicPr>
          <p:cNvPr id="3" name="图片 2" descr="QQ图片201710241117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990" y="3174365"/>
            <a:ext cx="4617720" cy="3464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4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60"/>
          <p:cNvGrpSpPr/>
          <p:nvPr/>
        </p:nvGrpSpPr>
        <p:grpSpPr bwMode="auto">
          <a:xfrm>
            <a:off x="895350" y="1776413"/>
            <a:ext cx="3136900" cy="3108325"/>
            <a:chOff x="0" y="0"/>
            <a:chExt cx="3136392" cy="3108960"/>
          </a:xfrm>
        </p:grpSpPr>
        <p:grpSp>
          <p:nvGrpSpPr>
            <p:cNvPr id="26669" name="组合 11"/>
            <p:cNvGrpSpPr/>
            <p:nvPr/>
          </p:nvGrpSpPr>
          <p:grpSpPr bwMode="auto">
            <a:xfrm>
              <a:off x="0" y="0"/>
              <a:ext cx="3136392" cy="3108960"/>
              <a:chOff x="0" y="0"/>
              <a:chExt cx="3136392" cy="3108960"/>
            </a:xfrm>
          </p:grpSpPr>
          <p:sp>
            <p:nvSpPr>
              <p:cNvPr id="26712" name="椭圆 3"/>
              <p:cNvSpPr>
                <a:spLocks noChangeArrowheads="1"/>
              </p:cNvSpPr>
              <p:nvPr/>
            </p:nvSpPr>
            <p:spPr bwMode="auto">
              <a:xfrm>
                <a:off x="182880" y="164592"/>
                <a:ext cx="2770632" cy="2770632"/>
              </a:xfrm>
              <a:prstGeom prst="ellipse">
                <a:avLst/>
              </a:prstGeom>
              <a:noFill/>
              <a:ln w="1270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6713" name="直接连接符 5"/>
              <p:cNvCxnSpPr>
                <a:cxnSpLocks noChangeShapeType="1"/>
              </p:cNvCxnSpPr>
              <p:nvPr/>
            </p:nvCxnSpPr>
            <p:spPr bwMode="auto">
              <a:xfrm>
                <a:off x="1554480" y="0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714" name="直接连接符 8"/>
              <p:cNvCxnSpPr>
                <a:cxnSpLocks noChangeShapeType="1"/>
              </p:cNvCxnSpPr>
              <p:nvPr/>
            </p:nvCxnSpPr>
            <p:spPr bwMode="auto">
              <a:xfrm>
                <a:off x="2798064" y="1554480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715" name="直接连接符 9"/>
              <p:cNvCxnSpPr>
                <a:cxnSpLocks noChangeShapeType="1"/>
              </p:cNvCxnSpPr>
              <p:nvPr/>
            </p:nvCxnSpPr>
            <p:spPr bwMode="auto">
              <a:xfrm>
                <a:off x="1551432" y="2752344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716" name="直接连接符 10"/>
              <p:cNvCxnSpPr>
                <a:cxnSpLocks noChangeShapeType="1"/>
              </p:cNvCxnSpPr>
              <p:nvPr/>
            </p:nvCxnSpPr>
            <p:spPr bwMode="auto">
              <a:xfrm>
                <a:off x="0" y="1549908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6670" name="组合 12"/>
            <p:cNvGrpSpPr/>
            <p:nvPr/>
          </p:nvGrpSpPr>
          <p:grpSpPr bwMode="auto">
            <a:xfrm flipH="1">
              <a:off x="892961" y="1033272"/>
              <a:ext cx="1467285" cy="851361"/>
              <a:chOff x="0" y="0"/>
              <a:chExt cx="5212055" cy="3024188"/>
            </a:xfrm>
          </p:grpSpPr>
          <p:sp>
            <p:nvSpPr>
              <p:cNvPr id="26671" name="Freeform 101"/>
              <p:cNvSpPr/>
              <p:nvPr/>
            </p:nvSpPr>
            <p:spPr bwMode="auto">
              <a:xfrm>
                <a:off x="4216400" y="1936750"/>
                <a:ext cx="130175" cy="593725"/>
              </a:xfrm>
              <a:custGeom>
                <a:avLst/>
                <a:gdLst>
                  <a:gd name="T0" fmla="*/ 130175 w 41"/>
                  <a:gd name="T1" fmla="*/ 568188 h 186"/>
                  <a:gd name="T2" fmla="*/ 63500 w 41"/>
                  <a:gd name="T3" fmla="*/ 593725 h 186"/>
                  <a:gd name="T4" fmla="*/ 0 w 41"/>
                  <a:gd name="T5" fmla="*/ 568188 h 186"/>
                  <a:gd name="T6" fmla="*/ 0 w 41"/>
                  <a:gd name="T7" fmla="*/ 25537 h 186"/>
                  <a:gd name="T8" fmla="*/ 63500 w 41"/>
                  <a:gd name="T9" fmla="*/ 0 h 186"/>
                  <a:gd name="T10" fmla="*/ 130175 w 41"/>
                  <a:gd name="T11" fmla="*/ 25537 h 186"/>
                  <a:gd name="T12" fmla="*/ 130175 w 41"/>
                  <a:gd name="T13" fmla="*/ 568188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86">
                    <a:moveTo>
                      <a:pt x="41" y="178"/>
                    </a:moveTo>
                    <a:cubicBezTo>
                      <a:pt x="41" y="183"/>
                      <a:pt x="32" y="186"/>
                      <a:pt x="20" y="186"/>
                    </a:cubicBezTo>
                    <a:cubicBezTo>
                      <a:pt x="9" y="186"/>
                      <a:pt x="0" y="183"/>
                      <a:pt x="0" y="1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9" y="0"/>
                      <a:pt x="20" y="0"/>
                    </a:cubicBezTo>
                    <a:cubicBezTo>
                      <a:pt x="32" y="0"/>
                      <a:pt x="41" y="4"/>
                      <a:pt x="41" y="8"/>
                    </a:cubicBezTo>
                    <a:lnTo>
                      <a:pt x="41" y="178"/>
                    </a:lnTo>
                    <a:close/>
                  </a:path>
                </a:pathLst>
              </a:custGeom>
              <a:solidFill>
                <a:srgbClr val="4F8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Freeform 105"/>
              <p:cNvSpPr/>
              <p:nvPr/>
            </p:nvSpPr>
            <p:spPr bwMode="auto">
              <a:xfrm>
                <a:off x="2547938" y="0"/>
                <a:ext cx="103188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1594 w 32"/>
                  <a:gd name="T5" fmla="*/ 461963 h 145"/>
                  <a:gd name="T6" fmla="*/ 103188 w 32"/>
                  <a:gd name="T7" fmla="*/ 410988 h 145"/>
                  <a:gd name="T8" fmla="*/ 103188 w 32"/>
                  <a:gd name="T9" fmla="*/ 50975 h 145"/>
                  <a:gd name="T10" fmla="*/ 51594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8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3" name="Freeform 106"/>
              <p:cNvSpPr/>
              <p:nvPr/>
            </p:nvSpPr>
            <p:spPr bwMode="auto">
              <a:xfrm>
                <a:off x="3522663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4" name="Freeform 107"/>
              <p:cNvSpPr/>
              <p:nvPr/>
            </p:nvSpPr>
            <p:spPr bwMode="auto">
              <a:xfrm>
                <a:off x="4492625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5" name="Rectangle 108"/>
              <p:cNvSpPr>
                <a:spLocks noChangeArrowheads="1"/>
              </p:cNvSpPr>
              <p:nvPr/>
            </p:nvSpPr>
            <p:spPr bwMode="auto">
              <a:xfrm>
                <a:off x="2600325" y="107950"/>
                <a:ext cx="1943100" cy="76200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6" name="Freeform 109"/>
              <p:cNvSpPr/>
              <p:nvPr/>
            </p:nvSpPr>
            <p:spPr bwMode="auto">
              <a:xfrm>
                <a:off x="2600325" y="107950"/>
                <a:ext cx="1943100" cy="76200"/>
              </a:xfrm>
              <a:custGeom>
                <a:avLst/>
                <a:gdLst>
                  <a:gd name="T0" fmla="*/ 0 w 1224"/>
                  <a:gd name="T1" fmla="*/ 76200 h 48"/>
                  <a:gd name="T2" fmla="*/ 1943100 w 1224"/>
                  <a:gd name="T3" fmla="*/ 76200 h 48"/>
                  <a:gd name="T4" fmla="*/ 1943100 w 1224"/>
                  <a:gd name="T5" fmla="*/ 0 h 48"/>
                  <a:gd name="T6" fmla="*/ 0 w 122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24" h="48">
                    <a:moveTo>
                      <a:pt x="0" y="48"/>
                    </a:moveTo>
                    <a:lnTo>
                      <a:pt x="1224" y="48"/>
                    </a:lnTo>
                    <a:lnTo>
                      <a:pt x="122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7" name="Freeform 110"/>
              <p:cNvSpPr/>
              <p:nvPr/>
            </p:nvSpPr>
            <p:spPr bwMode="auto">
              <a:xfrm>
                <a:off x="70142" y="1454393"/>
                <a:ext cx="5141913" cy="1371600"/>
              </a:xfrm>
              <a:custGeom>
                <a:avLst/>
                <a:gdLst>
                  <a:gd name="T0" fmla="*/ 531373 w 1616"/>
                  <a:gd name="T1" fmla="*/ 0 h 430"/>
                  <a:gd name="T2" fmla="*/ 25455 w 1616"/>
                  <a:gd name="T3" fmla="*/ 373203 h 430"/>
                  <a:gd name="T4" fmla="*/ 0 w 1616"/>
                  <a:gd name="T5" fmla="*/ 909084 h 430"/>
                  <a:gd name="T6" fmla="*/ 432735 w 1616"/>
                  <a:gd name="T7" fmla="*/ 1371600 h 430"/>
                  <a:gd name="T8" fmla="*/ 4874635 w 1616"/>
                  <a:gd name="T9" fmla="*/ 1371600 h 430"/>
                  <a:gd name="T10" fmla="*/ 5132367 w 1616"/>
                  <a:gd name="T11" fmla="*/ 1049433 h 430"/>
                  <a:gd name="T12" fmla="*/ 5126004 w 1616"/>
                  <a:gd name="T13" fmla="*/ 0 h 430"/>
                  <a:gd name="T14" fmla="*/ 531373 w 1616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16" h="430">
                    <a:moveTo>
                      <a:pt x="167" y="0"/>
                    </a:moveTo>
                    <a:cubicBezTo>
                      <a:pt x="113" y="0"/>
                      <a:pt x="43" y="52"/>
                      <a:pt x="8" y="117"/>
                    </a:cubicBezTo>
                    <a:cubicBezTo>
                      <a:pt x="0" y="209"/>
                      <a:pt x="0" y="257"/>
                      <a:pt x="0" y="285"/>
                    </a:cubicBezTo>
                    <a:cubicBezTo>
                      <a:pt x="0" y="348"/>
                      <a:pt x="43" y="430"/>
                      <a:pt x="136" y="430"/>
                    </a:cubicBezTo>
                    <a:cubicBezTo>
                      <a:pt x="176" y="430"/>
                      <a:pt x="1532" y="430"/>
                      <a:pt x="1532" y="430"/>
                    </a:cubicBezTo>
                    <a:cubicBezTo>
                      <a:pt x="1610" y="430"/>
                      <a:pt x="1613" y="329"/>
                      <a:pt x="1613" y="329"/>
                    </a:cubicBezTo>
                    <a:cubicBezTo>
                      <a:pt x="1613" y="329"/>
                      <a:pt x="1616" y="159"/>
                      <a:pt x="1611" y="0"/>
                    </a:cubicBezTo>
                    <a:cubicBezTo>
                      <a:pt x="1394" y="0"/>
                      <a:pt x="306" y="0"/>
                      <a:pt x="167" y="0"/>
                    </a:cubicBezTo>
                  </a:path>
                </a:pathLst>
              </a:custGeom>
              <a:solidFill>
                <a:srgbClr val="BF2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8" name="Freeform 111"/>
              <p:cNvSpPr/>
              <p:nvPr/>
            </p:nvSpPr>
            <p:spPr bwMode="auto">
              <a:xfrm>
                <a:off x="98425" y="271463"/>
                <a:ext cx="5100638" cy="1582738"/>
              </a:xfrm>
              <a:custGeom>
                <a:avLst/>
                <a:gdLst>
                  <a:gd name="T0" fmla="*/ 505927 w 1603"/>
                  <a:gd name="T1" fmla="*/ 1210142 h 497"/>
                  <a:gd name="T2" fmla="*/ 5100638 w 1603"/>
                  <a:gd name="T3" fmla="*/ 1210142 h 497"/>
                  <a:gd name="T4" fmla="*/ 5094274 w 1603"/>
                  <a:gd name="T5" fmla="*/ 1015882 h 497"/>
                  <a:gd name="T6" fmla="*/ 4906540 w 1603"/>
                  <a:gd name="T7" fmla="*/ 92353 h 497"/>
                  <a:gd name="T8" fmla="*/ 4779263 w 1603"/>
                  <a:gd name="T9" fmla="*/ 0 h 497"/>
                  <a:gd name="T10" fmla="*/ 989581 w 1603"/>
                  <a:gd name="T11" fmla="*/ 0 h 497"/>
                  <a:gd name="T12" fmla="*/ 470926 w 1603"/>
                  <a:gd name="T13" fmla="*/ 140122 h 497"/>
                  <a:gd name="T14" fmla="*/ 28637 w 1603"/>
                  <a:gd name="T15" fmla="*/ 1261095 h 497"/>
                  <a:gd name="T16" fmla="*/ 0 w 1603"/>
                  <a:gd name="T17" fmla="*/ 1582738 h 497"/>
                  <a:gd name="T18" fmla="*/ 505927 w 1603"/>
                  <a:gd name="T19" fmla="*/ 1210142 h 4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3" h="497">
                    <a:moveTo>
                      <a:pt x="159" y="380"/>
                    </a:moveTo>
                    <a:cubicBezTo>
                      <a:pt x="298" y="380"/>
                      <a:pt x="1386" y="380"/>
                      <a:pt x="1603" y="380"/>
                    </a:cubicBezTo>
                    <a:cubicBezTo>
                      <a:pt x="1602" y="359"/>
                      <a:pt x="1602" y="339"/>
                      <a:pt x="1601" y="319"/>
                    </a:cubicBezTo>
                    <a:cubicBezTo>
                      <a:pt x="1592" y="140"/>
                      <a:pt x="1542" y="29"/>
                      <a:pt x="1542" y="29"/>
                    </a:cubicBezTo>
                    <a:cubicBezTo>
                      <a:pt x="1542" y="29"/>
                      <a:pt x="1529" y="0"/>
                      <a:pt x="1502" y="0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198" y="0"/>
                      <a:pt x="171" y="22"/>
                      <a:pt x="148" y="44"/>
                    </a:cubicBezTo>
                    <a:cubicBezTo>
                      <a:pt x="125" y="66"/>
                      <a:pt x="32" y="157"/>
                      <a:pt x="9" y="396"/>
                    </a:cubicBezTo>
                    <a:cubicBezTo>
                      <a:pt x="5" y="435"/>
                      <a:pt x="2" y="468"/>
                      <a:pt x="0" y="497"/>
                    </a:cubicBezTo>
                    <a:cubicBezTo>
                      <a:pt x="35" y="432"/>
                      <a:pt x="105" y="380"/>
                      <a:pt x="159" y="38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9" name="Oval 112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0" name="Freeform 113"/>
              <p:cNvSpPr/>
              <p:nvPr/>
            </p:nvSpPr>
            <p:spPr bwMode="auto">
              <a:xfrm>
                <a:off x="3500438" y="2163763"/>
                <a:ext cx="855663" cy="860425"/>
              </a:xfrm>
              <a:custGeom>
                <a:avLst/>
                <a:gdLst>
                  <a:gd name="T0" fmla="*/ 842939 w 269"/>
                  <a:gd name="T1" fmla="*/ 430213 h 270"/>
                  <a:gd name="T2" fmla="*/ 830216 w 269"/>
                  <a:gd name="T3" fmla="*/ 430213 h 270"/>
                  <a:gd name="T4" fmla="*/ 712522 w 269"/>
                  <a:gd name="T5" fmla="*/ 713834 h 270"/>
                  <a:gd name="T6" fmla="*/ 426241 w 269"/>
                  <a:gd name="T7" fmla="*/ 834931 h 270"/>
                  <a:gd name="T8" fmla="*/ 143141 w 269"/>
                  <a:gd name="T9" fmla="*/ 713834 h 270"/>
                  <a:gd name="T10" fmla="*/ 25447 w 269"/>
                  <a:gd name="T11" fmla="*/ 430213 h 270"/>
                  <a:gd name="T12" fmla="*/ 143141 w 269"/>
                  <a:gd name="T13" fmla="*/ 143404 h 270"/>
                  <a:gd name="T14" fmla="*/ 426241 w 269"/>
                  <a:gd name="T15" fmla="*/ 25494 h 270"/>
                  <a:gd name="T16" fmla="*/ 712522 w 269"/>
                  <a:gd name="T17" fmla="*/ 143404 h 270"/>
                  <a:gd name="T18" fmla="*/ 830216 w 269"/>
                  <a:gd name="T19" fmla="*/ 430213 h 270"/>
                  <a:gd name="T20" fmla="*/ 842939 w 269"/>
                  <a:gd name="T21" fmla="*/ 430213 h 270"/>
                  <a:gd name="T22" fmla="*/ 855663 w 269"/>
                  <a:gd name="T23" fmla="*/ 430213 h 270"/>
                  <a:gd name="T24" fmla="*/ 426241 w 269"/>
                  <a:gd name="T25" fmla="*/ 0 h 270"/>
                  <a:gd name="T26" fmla="*/ 0 w 269"/>
                  <a:gd name="T27" fmla="*/ 430213 h 270"/>
                  <a:gd name="T28" fmla="*/ 426241 w 269"/>
                  <a:gd name="T29" fmla="*/ 860425 h 270"/>
                  <a:gd name="T30" fmla="*/ 855663 w 269"/>
                  <a:gd name="T31" fmla="*/ 430213 h 270"/>
                  <a:gd name="T32" fmla="*/ 842939 w 269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9" h="270">
                    <a:moveTo>
                      <a:pt x="265" y="135"/>
                    </a:moveTo>
                    <a:cubicBezTo>
                      <a:pt x="261" y="135"/>
                      <a:pt x="261" y="135"/>
                      <a:pt x="261" y="135"/>
                    </a:cubicBezTo>
                    <a:cubicBezTo>
                      <a:pt x="261" y="170"/>
                      <a:pt x="247" y="202"/>
                      <a:pt x="224" y="224"/>
                    </a:cubicBezTo>
                    <a:cubicBezTo>
                      <a:pt x="201" y="247"/>
                      <a:pt x="169" y="262"/>
                      <a:pt x="134" y="262"/>
                    </a:cubicBezTo>
                    <a:cubicBezTo>
                      <a:pt x="99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99" y="8"/>
                      <a:pt x="134" y="8"/>
                    </a:cubicBezTo>
                    <a:cubicBezTo>
                      <a:pt x="169" y="8"/>
                      <a:pt x="201" y="22"/>
                      <a:pt x="224" y="45"/>
                    </a:cubicBezTo>
                    <a:cubicBezTo>
                      <a:pt x="247" y="68"/>
                      <a:pt x="261" y="100"/>
                      <a:pt x="261" y="135"/>
                    </a:cubicBezTo>
                    <a:cubicBezTo>
                      <a:pt x="265" y="135"/>
                      <a:pt x="265" y="135"/>
                      <a:pt x="265" y="135"/>
                    </a:cubicBezTo>
                    <a:cubicBezTo>
                      <a:pt x="269" y="135"/>
                      <a:pt x="269" y="135"/>
                      <a:pt x="269" y="135"/>
                    </a:cubicBezTo>
                    <a:cubicBezTo>
                      <a:pt x="269" y="61"/>
                      <a:pt x="209" y="0"/>
                      <a:pt x="134" y="0"/>
                    </a:cubicBezTo>
                    <a:cubicBezTo>
                      <a:pt x="60" y="0"/>
                      <a:pt x="0" y="61"/>
                      <a:pt x="0" y="135"/>
                    </a:cubicBezTo>
                    <a:cubicBezTo>
                      <a:pt x="0" y="209"/>
                      <a:pt x="60" y="270"/>
                      <a:pt x="134" y="270"/>
                    </a:cubicBezTo>
                    <a:cubicBezTo>
                      <a:pt x="209" y="270"/>
                      <a:pt x="269" y="209"/>
                      <a:pt x="269" y="135"/>
                    </a:cubicBezTo>
                    <a:lnTo>
                      <a:pt x="265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1" name="Oval 114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2" name="Oval 115"/>
              <p:cNvSpPr>
                <a:spLocks noChangeArrowheads="1"/>
              </p:cNvSpPr>
              <p:nvPr/>
            </p:nvSpPr>
            <p:spPr bwMode="auto">
              <a:xfrm>
                <a:off x="3760788" y="2428875"/>
                <a:ext cx="330200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3" name="Rectangle 116"/>
              <p:cNvSpPr>
                <a:spLocks noChangeArrowheads="1"/>
              </p:cNvSpPr>
              <p:nvPr/>
            </p:nvSpPr>
            <p:spPr bwMode="auto">
              <a:xfrm>
                <a:off x="1800225" y="604838"/>
                <a:ext cx="620713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4" name="Freeform 117"/>
              <p:cNvSpPr/>
              <p:nvPr/>
            </p:nvSpPr>
            <p:spPr bwMode="auto">
              <a:xfrm>
                <a:off x="1774825" y="579438"/>
                <a:ext cx="671513" cy="669925"/>
              </a:xfrm>
              <a:custGeom>
                <a:avLst/>
                <a:gdLst>
                  <a:gd name="T0" fmla="*/ 25400 w 423"/>
                  <a:gd name="T1" fmla="*/ 25400 h 422"/>
                  <a:gd name="T2" fmla="*/ 25400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0800 w 423"/>
                  <a:gd name="T9" fmla="*/ 619125 h 422"/>
                  <a:gd name="T10" fmla="*/ 50800 w 423"/>
                  <a:gd name="T11" fmla="*/ 25400 h 422"/>
                  <a:gd name="T12" fmla="*/ 25400 w 423"/>
                  <a:gd name="T13" fmla="*/ 25400 h 422"/>
                  <a:gd name="T14" fmla="*/ 25400 w 423"/>
                  <a:gd name="T15" fmla="*/ 50800 h 422"/>
                  <a:gd name="T16" fmla="*/ 25400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5400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5" name="Rectangle 118"/>
              <p:cNvSpPr>
                <a:spLocks noChangeArrowheads="1"/>
              </p:cNvSpPr>
              <p:nvPr/>
            </p:nvSpPr>
            <p:spPr bwMode="auto">
              <a:xfrm>
                <a:off x="2609850" y="604838"/>
                <a:ext cx="619125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6" name="Freeform 119"/>
              <p:cNvSpPr/>
              <p:nvPr/>
            </p:nvSpPr>
            <p:spPr bwMode="auto">
              <a:xfrm>
                <a:off x="2582863" y="579438"/>
                <a:ext cx="671513" cy="669925"/>
              </a:xfrm>
              <a:custGeom>
                <a:avLst/>
                <a:gdLst>
                  <a:gd name="T0" fmla="*/ 26988 w 423"/>
                  <a:gd name="T1" fmla="*/ 25400 h 422"/>
                  <a:gd name="T2" fmla="*/ 26988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2388 w 423"/>
                  <a:gd name="T9" fmla="*/ 619125 h 422"/>
                  <a:gd name="T10" fmla="*/ 52388 w 423"/>
                  <a:gd name="T11" fmla="*/ 25400 h 422"/>
                  <a:gd name="T12" fmla="*/ 26988 w 423"/>
                  <a:gd name="T13" fmla="*/ 25400 h 422"/>
                  <a:gd name="T14" fmla="*/ 26988 w 423"/>
                  <a:gd name="T15" fmla="*/ 50800 h 422"/>
                  <a:gd name="T16" fmla="*/ 26988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6988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7" y="16"/>
                    </a:moveTo>
                    <a:lnTo>
                      <a:pt x="17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3" y="390"/>
                    </a:lnTo>
                    <a:lnTo>
                      <a:pt x="33" y="16"/>
                    </a:lnTo>
                    <a:lnTo>
                      <a:pt x="17" y="16"/>
                    </a:lnTo>
                    <a:lnTo>
                      <a:pt x="17" y="32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7" name="Rectangle 120"/>
              <p:cNvSpPr>
                <a:spLocks noChangeArrowheads="1"/>
              </p:cNvSpPr>
              <p:nvPr/>
            </p:nvSpPr>
            <p:spPr bwMode="auto">
              <a:xfrm>
                <a:off x="3417888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8" name="Freeform 121"/>
              <p:cNvSpPr/>
              <p:nvPr/>
            </p:nvSpPr>
            <p:spPr bwMode="auto">
              <a:xfrm>
                <a:off x="3392488" y="579438"/>
                <a:ext cx="666750" cy="669925"/>
              </a:xfrm>
              <a:custGeom>
                <a:avLst/>
                <a:gdLst>
                  <a:gd name="T0" fmla="*/ 25400 w 420"/>
                  <a:gd name="T1" fmla="*/ 25400 h 422"/>
                  <a:gd name="T2" fmla="*/ 25400 w 420"/>
                  <a:gd name="T3" fmla="*/ 50800 h 422"/>
                  <a:gd name="T4" fmla="*/ 615950 w 420"/>
                  <a:gd name="T5" fmla="*/ 50800 h 422"/>
                  <a:gd name="T6" fmla="*/ 615950 w 420"/>
                  <a:gd name="T7" fmla="*/ 619125 h 422"/>
                  <a:gd name="T8" fmla="*/ 50800 w 420"/>
                  <a:gd name="T9" fmla="*/ 619125 h 422"/>
                  <a:gd name="T10" fmla="*/ 50800 w 420"/>
                  <a:gd name="T11" fmla="*/ 25400 h 422"/>
                  <a:gd name="T12" fmla="*/ 25400 w 420"/>
                  <a:gd name="T13" fmla="*/ 25400 h 422"/>
                  <a:gd name="T14" fmla="*/ 25400 w 420"/>
                  <a:gd name="T15" fmla="*/ 50800 h 422"/>
                  <a:gd name="T16" fmla="*/ 25400 w 420"/>
                  <a:gd name="T17" fmla="*/ 25400 h 422"/>
                  <a:gd name="T18" fmla="*/ 0 w 420"/>
                  <a:gd name="T19" fmla="*/ 25400 h 422"/>
                  <a:gd name="T20" fmla="*/ 0 w 420"/>
                  <a:gd name="T21" fmla="*/ 669925 h 422"/>
                  <a:gd name="T22" fmla="*/ 666750 w 420"/>
                  <a:gd name="T23" fmla="*/ 669925 h 422"/>
                  <a:gd name="T24" fmla="*/ 666750 w 420"/>
                  <a:gd name="T25" fmla="*/ 0 h 422"/>
                  <a:gd name="T26" fmla="*/ 0 w 420"/>
                  <a:gd name="T27" fmla="*/ 0 h 422"/>
                  <a:gd name="T28" fmla="*/ 0 w 420"/>
                  <a:gd name="T29" fmla="*/ 25400 h 422"/>
                  <a:gd name="T30" fmla="*/ 25400 w 420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0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0" y="422"/>
                    </a:lnTo>
                    <a:lnTo>
                      <a:pt x="42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9" name="Rectangle 122"/>
              <p:cNvSpPr>
                <a:spLocks noChangeArrowheads="1"/>
              </p:cNvSpPr>
              <p:nvPr/>
            </p:nvSpPr>
            <p:spPr bwMode="auto">
              <a:xfrm>
                <a:off x="4225925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0" name="Freeform 123"/>
              <p:cNvSpPr/>
              <p:nvPr/>
            </p:nvSpPr>
            <p:spPr bwMode="auto">
              <a:xfrm>
                <a:off x="4200525" y="579438"/>
                <a:ext cx="668338" cy="669925"/>
              </a:xfrm>
              <a:custGeom>
                <a:avLst/>
                <a:gdLst>
                  <a:gd name="T0" fmla="*/ 25400 w 421"/>
                  <a:gd name="T1" fmla="*/ 25400 h 422"/>
                  <a:gd name="T2" fmla="*/ 25400 w 421"/>
                  <a:gd name="T3" fmla="*/ 50800 h 422"/>
                  <a:gd name="T4" fmla="*/ 615950 w 421"/>
                  <a:gd name="T5" fmla="*/ 50800 h 422"/>
                  <a:gd name="T6" fmla="*/ 615950 w 421"/>
                  <a:gd name="T7" fmla="*/ 619125 h 422"/>
                  <a:gd name="T8" fmla="*/ 50800 w 421"/>
                  <a:gd name="T9" fmla="*/ 619125 h 422"/>
                  <a:gd name="T10" fmla="*/ 50800 w 421"/>
                  <a:gd name="T11" fmla="*/ 25400 h 422"/>
                  <a:gd name="T12" fmla="*/ 25400 w 421"/>
                  <a:gd name="T13" fmla="*/ 25400 h 422"/>
                  <a:gd name="T14" fmla="*/ 25400 w 421"/>
                  <a:gd name="T15" fmla="*/ 50800 h 422"/>
                  <a:gd name="T16" fmla="*/ 25400 w 421"/>
                  <a:gd name="T17" fmla="*/ 25400 h 422"/>
                  <a:gd name="T18" fmla="*/ 0 w 421"/>
                  <a:gd name="T19" fmla="*/ 25400 h 422"/>
                  <a:gd name="T20" fmla="*/ 0 w 421"/>
                  <a:gd name="T21" fmla="*/ 669925 h 422"/>
                  <a:gd name="T22" fmla="*/ 668338 w 421"/>
                  <a:gd name="T23" fmla="*/ 669925 h 422"/>
                  <a:gd name="T24" fmla="*/ 668338 w 421"/>
                  <a:gd name="T25" fmla="*/ 0 h 422"/>
                  <a:gd name="T26" fmla="*/ 0 w 421"/>
                  <a:gd name="T27" fmla="*/ 0 h 422"/>
                  <a:gd name="T28" fmla="*/ 0 w 421"/>
                  <a:gd name="T29" fmla="*/ 25400 h 422"/>
                  <a:gd name="T30" fmla="*/ 25400 w 421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1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1" y="422"/>
                    </a:lnTo>
                    <a:lnTo>
                      <a:pt x="4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1" name="Freeform 124"/>
              <p:cNvSpPr/>
              <p:nvPr/>
            </p:nvSpPr>
            <p:spPr bwMode="auto">
              <a:xfrm>
                <a:off x="414338" y="604838"/>
                <a:ext cx="1189038" cy="619125"/>
              </a:xfrm>
              <a:custGeom>
                <a:avLst/>
                <a:gdLst>
                  <a:gd name="T0" fmla="*/ 1189038 w 374"/>
                  <a:gd name="T1" fmla="*/ 619125 h 194"/>
                  <a:gd name="T2" fmla="*/ 1189038 w 374"/>
                  <a:gd name="T3" fmla="*/ 0 h 194"/>
                  <a:gd name="T4" fmla="*/ 241623 w 374"/>
                  <a:gd name="T5" fmla="*/ 0 h 194"/>
                  <a:gd name="T6" fmla="*/ 41330 w 374"/>
                  <a:gd name="T7" fmla="*/ 405303 h 194"/>
                  <a:gd name="T8" fmla="*/ 0 w 374"/>
                  <a:gd name="T9" fmla="*/ 619125 h 194"/>
                  <a:gd name="T10" fmla="*/ 1189038 w 374"/>
                  <a:gd name="T11" fmla="*/ 619125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4" h="194">
                    <a:moveTo>
                      <a:pt x="374" y="194"/>
                    </a:moveTo>
                    <a:cubicBezTo>
                      <a:pt x="374" y="0"/>
                      <a:pt x="374" y="0"/>
                      <a:pt x="37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19" y="96"/>
                      <a:pt x="13" y="127"/>
                    </a:cubicBezTo>
                    <a:cubicBezTo>
                      <a:pt x="7" y="157"/>
                      <a:pt x="0" y="170"/>
                      <a:pt x="0" y="194"/>
                    </a:cubicBezTo>
                    <a:lnTo>
                      <a:pt x="374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2" name="Freeform 125"/>
              <p:cNvSpPr/>
              <p:nvPr/>
            </p:nvSpPr>
            <p:spPr bwMode="auto">
              <a:xfrm>
                <a:off x="388938" y="579438"/>
                <a:ext cx="1239838" cy="669925"/>
              </a:xfrm>
              <a:custGeom>
                <a:avLst/>
                <a:gdLst>
                  <a:gd name="T0" fmla="*/ 1214405 w 390"/>
                  <a:gd name="T1" fmla="*/ 644404 h 210"/>
                  <a:gd name="T2" fmla="*/ 1239838 w 390"/>
                  <a:gd name="T3" fmla="*/ 644404 h 210"/>
                  <a:gd name="T4" fmla="*/ 1239838 w 390"/>
                  <a:gd name="T5" fmla="*/ 0 h 210"/>
                  <a:gd name="T6" fmla="*/ 251147 w 390"/>
                  <a:gd name="T7" fmla="*/ 0 h 210"/>
                  <a:gd name="T8" fmla="*/ 244789 w 390"/>
                  <a:gd name="T9" fmla="*/ 12760 h 210"/>
                  <a:gd name="T10" fmla="*/ 149416 w 390"/>
                  <a:gd name="T11" fmla="*/ 178647 h 210"/>
                  <a:gd name="T12" fmla="*/ 82656 w 390"/>
                  <a:gd name="T13" fmla="*/ 315822 h 210"/>
                  <a:gd name="T14" fmla="*/ 57223 w 390"/>
                  <a:gd name="T15" fmla="*/ 376434 h 210"/>
                  <a:gd name="T16" fmla="*/ 41328 w 390"/>
                  <a:gd name="T17" fmla="*/ 424286 h 210"/>
                  <a:gd name="T18" fmla="*/ 12716 w 390"/>
                  <a:gd name="T19" fmla="*/ 539130 h 210"/>
                  <a:gd name="T20" fmla="*/ 0 w 390"/>
                  <a:gd name="T21" fmla="*/ 644404 h 210"/>
                  <a:gd name="T22" fmla="*/ 0 w 390"/>
                  <a:gd name="T23" fmla="*/ 669925 h 210"/>
                  <a:gd name="T24" fmla="*/ 1239838 w 390"/>
                  <a:gd name="T25" fmla="*/ 669925 h 210"/>
                  <a:gd name="T26" fmla="*/ 1239838 w 390"/>
                  <a:gd name="T27" fmla="*/ 644404 h 210"/>
                  <a:gd name="T28" fmla="*/ 1214405 w 390"/>
                  <a:gd name="T29" fmla="*/ 644404 h 210"/>
                  <a:gd name="T30" fmla="*/ 1214405 w 390"/>
                  <a:gd name="T31" fmla="*/ 618883 h 210"/>
                  <a:gd name="T32" fmla="*/ 25433 w 390"/>
                  <a:gd name="T33" fmla="*/ 618883 h 210"/>
                  <a:gd name="T34" fmla="*/ 25433 w 390"/>
                  <a:gd name="T35" fmla="*/ 644404 h 210"/>
                  <a:gd name="T36" fmla="*/ 50865 w 390"/>
                  <a:gd name="T37" fmla="*/ 644404 h 210"/>
                  <a:gd name="T38" fmla="*/ 63581 w 390"/>
                  <a:gd name="T39" fmla="*/ 551891 h 210"/>
                  <a:gd name="T40" fmla="*/ 92193 w 390"/>
                  <a:gd name="T41" fmla="*/ 433856 h 210"/>
                  <a:gd name="T42" fmla="*/ 104909 w 390"/>
                  <a:gd name="T43" fmla="*/ 392385 h 210"/>
                  <a:gd name="T44" fmla="*/ 152595 w 390"/>
                  <a:gd name="T45" fmla="*/ 287111 h 210"/>
                  <a:gd name="T46" fmla="*/ 241609 w 390"/>
                  <a:gd name="T47" fmla="*/ 118034 h 210"/>
                  <a:gd name="T48" fmla="*/ 273400 w 390"/>
                  <a:gd name="T49" fmla="*/ 60612 h 210"/>
                  <a:gd name="T50" fmla="*/ 282937 w 390"/>
                  <a:gd name="T51" fmla="*/ 44662 h 210"/>
                  <a:gd name="T52" fmla="*/ 286116 w 390"/>
                  <a:gd name="T53" fmla="*/ 38281 h 210"/>
                  <a:gd name="T54" fmla="*/ 267042 w 390"/>
                  <a:gd name="T55" fmla="*/ 25521 h 210"/>
                  <a:gd name="T56" fmla="*/ 267042 w 390"/>
                  <a:gd name="T57" fmla="*/ 51042 h 210"/>
                  <a:gd name="T58" fmla="*/ 1188973 w 390"/>
                  <a:gd name="T59" fmla="*/ 51042 h 210"/>
                  <a:gd name="T60" fmla="*/ 1188973 w 390"/>
                  <a:gd name="T61" fmla="*/ 644404 h 210"/>
                  <a:gd name="T62" fmla="*/ 1214405 w 390"/>
                  <a:gd name="T63" fmla="*/ 644404 h 210"/>
                  <a:gd name="T64" fmla="*/ 1214405 w 390"/>
                  <a:gd name="T65" fmla="*/ 618883 h 210"/>
                  <a:gd name="T66" fmla="*/ 1214405 w 390"/>
                  <a:gd name="T67" fmla="*/ 644404 h 2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0" h="210">
                    <a:moveTo>
                      <a:pt x="382" y="202"/>
                    </a:move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2" y="28"/>
                      <a:pt x="47" y="56"/>
                    </a:cubicBezTo>
                    <a:cubicBezTo>
                      <a:pt x="40" y="70"/>
                      <a:pt x="32" y="85"/>
                      <a:pt x="26" y="99"/>
                    </a:cubicBezTo>
                    <a:cubicBezTo>
                      <a:pt x="23" y="105"/>
                      <a:pt x="20" y="112"/>
                      <a:pt x="18" y="118"/>
                    </a:cubicBezTo>
                    <a:cubicBezTo>
                      <a:pt x="15" y="123"/>
                      <a:pt x="14" y="129"/>
                      <a:pt x="13" y="133"/>
                    </a:cubicBezTo>
                    <a:cubicBezTo>
                      <a:pt x="10" y="148"/>
                      <a:pt x="7" y="159"/>
                      <a:pt x="4" y="169"/>
                    </a:cubicBezTo>
                    <a:cubicBezTo>
                      <a:pt x="2" y="179"/>
                      <a:pt x="0" y="189"/>
                      <a:pt x="0" y="202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16" y="202"/>
                      <a:pt x="16" y="202"/>
                      <a:pt x="16" y="202"/>
                    </a:cubicBezTo>
                    <a:cubicBezTo>
                      <a:pt x="16" y="191"/>
                      <a:pt x="17" y="183"/>
                      <a:pt x="20" y="173"/>
                    </a:cubicBezTo>
                    <a:cubicBezTo>
                      <a:pt x="22" y="163"/>
                      <a:pt x="26" y="152"/>
                      <a:pt x="29" y="136"/>
                    </a:cubicBezTo>
                    <a:cubicBezTo>
                      <a:pt x="29" y="133"/>
                      <a:pt x="31" y="129"/>
                      <a:pt x="33" y="123"/>
                    </a:cubicBezTo>
                    <a:cubicBezTo>
                      <a:pt x="36" y="114"/>
                      <a:pt x="42" y="102"/>
                      <a:pt x="48" y="90"/>
                    </a:cubicBezTo>
                    <a:cubicBezTo>
                      <a:pt x="57" y="72"/>
                      <a:pt x="68" y="52"/>
                      <a:pt x="76" y="37"/>
                    </a:cubicBezTo>
                    <a:cubicBezTo>
                      <a:pt x="80" y="30"/>
                      <a:pt x="84" y="23"/>
                      <a:pt x="86" y="19"/>
                    </a:cubicBezTo>
                    <a:cubicBezTo>
                      <a:pt x="88" y="17"/>
                      <a:pt x="89" y="15"/>
                      <a:pt x="89" y="14"/>
                    </a:cubicBezTo>
                    <a:cubicBezTo>
                      <a:pt x="90" y="13"/>
                      <a:pt x="90" y="12"/>
                      <a:pt x="90" y="12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374" y="16"/>
                      <a:pt x="374" y="16"/>
                      <a:pt x="374" y="16"/>
                    </a:cubicBezTo>
                    <a:cubicBezTo>
                      <a:pt x="374" y="202"/>
                      <a:pt x="374" y="202"/>
                      <a:pt x="374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lnTo>
                      <a:pt x="382" y="202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3" name="Oval 126"/>
              <p:cNvSpPr>
                <a:spLocks noChangeArrowheads="1"/>
              </p:cNvSpPr>
              <p:nvPr/>
            </p:nvSpPr>
            <p:spPr bwMode="auto">
              <a:xfrm>
                <a:off x="155575" y="1952625"/>
                <a:ext cx="195263" cy="3000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Freeform 127"/>
              <p:cNvSpPr/>
              <p:nvPr/>
            </p:nvSpPr>
            <p:spPr bwMode="auto">
              <a:xfrm>
                <a:off x="149225" y="1946275"/>
                <a:ext cx="207963" cy="312738"/>
              </a:xfrm>
              <a:custGeom>
                <a:avLst/>
                <a:gdLst>
                  <a:gd name="T0" fmla="*/ 201564 w 65"/>
                  <a:gd name="T1" fmla="*/ 156369 h 98"/>
                  <a:gd name="T2" fmla="*/ 195165 w 65"/>
                  <a:gd name="T3" fmla="*/ 156369 h 98"/>
                  <a:gd name="T4" fmla="*/ 166370 w 65"/>
                  <a:gd name="T5" fmla="*/ 258488 h 98"/>
                  <a:gd name="T6" fmla="*/ 102382 w 65"/>
                  <a:gd name="T7" fmla="*/ 299973 h 98"/>
                  <a:gd name="T8" fmla="*/ 38393 w 65"/>
                  <a:gd name="T9" fmla="*/ 258488 h 98"/>
                  <a:gd name="T10" fmla="*/ 12798 w 65"/>
                  <a:gd name="T11" fmla="*/ 156369 h 98"/>
                  <a:gd name="T12" fmla="*/ 38393 w 65"/>
                  <a:gd name="T13" fmla="*/ 54250 h 98"/>
                  <a:gd name="T14" fmla="*/ 102382 w 65"/>
                  <a:gd name="T15" fmla="*/ 12765 h 98"/>
                  <a:gd name="T16" fmla="*/ 166370 w 65"/>
                  <a:gd name="T17" fmla="*/ 54250 h 98"/>
                  <a:gd name="T18" fmla="*/ 195165 w 65"/>
                  <a:gd name="T19" fmla="*/ 156369 h 98"/>
                  <a:gd name="T20" fmla="*/ 201564 w 65"/>
                  <a:gd name="T21" fmla="*/ 156369 h 98"/>
                  <a:gd name="T22" fmla="*/ 207963 w 65"/>
                  <a:gd name="T23" fmla="*/ 156369 h 98"/>
                  <a:gd name="T24" fmla="*/ 179168 w 65"/>
                  <a:gd name="T25" fmla="*/ 47868 h 98"/>
                  <a:gd name="T26" fmla="*/ 102382 w 65"/>
                  <a:gd name="T27" fmla="*/ 0 h 98"/>
                  <a:gd name="T28" fmla="*/ 28795 w 65"/>
                  <a:gd name="T29" fmla="*/ 47868 h 98"/>
                  <a:gd name="T30" fmla="*/ 0 w 65"/>
                  <a:gd name="T31" fmla="*/ 156369 h 98"/>
                  <a:gd name="T32" fmla="*/ 28795 w 65"/>
                  <a:gd name="T33" fmla="*/ 264870 h 98"/>
                  <a:gd name="T34" fmla="*/ 102382 w 65"/>
                  <a:gd name="T35" fmla="*/ 312738 h 98"/>
                  <a:gd name="T36" fmla="*/ 179168 w 65"/>
                  <a:gd name="T37" fmla="*/ 264870 h 98"/>
                  <a:gd name="T38" fmla="*/ 207963 w 65"/>
                  <a:gd name="T39" fmla="*/ 156369 h 98"/>
                  <a:gd name="T40" fmla="*/ 201564 w 65"/>
                  <a:gd name="T41" fmla="*/ 156369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98">
                    <a:moveTo>
                      <a:pt x="63" y="49"/>
                    </a:move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62"/>
                      <a:pt x="58" y="73"/>
                      <a:pt x="52" y="81"/>
                    </a:cubicBezTo>
                    <a:cubicBezTo>
                      <a:pt x="47" y="89"/>
                      <a:pt x="40" y="94"/>
                      <a:pt x="32" y="94"/>
                    </a:cubicBezTo>
                    <a:cubicBezTo>
                      <a:pt x="25" y="94"/>
                      <a:pt x="18" y="89"/>
                      <a:pt x="12" y="81"/>
                    </a:cubicBezTo>
                    <a:cubicBezTo>
                      <a:pt x="7" y="73"/>
                      <a:pt x="4" y="62"/>
                      <a:pt x="4" y="49"/>
                    </a:cubicBezTo>
                    <a:cubicBezTo>
                      <a:pt x="4" y="37"/>
                      <a:pt x="7" y="25"/>
                      <a:pt x="12" y="17"/>
                    </a:cubicBezTo>
                    <a:cubicBezTo>
                      <a:pt x="18" y="9"/>
                      <a:pt x="25" y="4"/>
                      <a:pt x="32" y="4"/>
                    </a:cubicBezTo>
                    <a:cubicBezTo>
                      <a:pt x="40" y="4"/>
                      <a:pt x="47" y="9"/>
                      <a:pt x="52" y="17"/>
                    </a:cubicBezTo>
                    <a:cubicBezTo>
                      <a:pt x="58" y="25"/>
                      <a:pt x="61" y="37"/>
                      <a:pt x="61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36"/>
                      <a:pt x="61" y="24"/>
                      <a:pt x="56" y="15"/>
                    </a:cubicBezTo>
                    <a:cubicBezTo>
                      <a:pt x="50" y="6"/>
                      <a:pt x="42" y="0"/>
                      <a:pt x="32" y="0"/>
                    </a:cubicBezTo>
                    <a:cubicBezTo>
                      <a:pt x="23" y="0"/>
                      <a:pt x="15" y="6"/>
                      <a:pt x="9" y="15"/>
                    </a:cubicBezTo>
                    <a:cubicBezTo>
                      <a:pt x="3" y="24"/>
                      <a:pt x="0" y="36"/>
                      <a:pt x="0" y="49"/>
                    </a:cubicBezTo>
                    <a:cubicBezTo>
                      <a:pt x="0" y="62"/>
                      <a:pt x="3" y="75"/>
                      <a:pt x="9" y="83"/>
                    </a:cubicBezTo>
                    <a:cubicBezTo>
                      <a:pt x="15" y="92"/>
                      <a:pt x="23" y="98"/>
                      <a:pt x="32" y="98"/>
                    </a:cubicBezTo>
                    <a:cubicBezTo>
                      <a:pt x="42" y="98"/>
                      <a:pt x="50" y="92"/>
                      <a:pt x="56" y="83"/>
                    </a:cubicBezTo>
                    <a:cubicBezTo>
                      <a:pt x="61" y="75"/>
                      <a:pt x="65" y="62"/>
                      <a:pt x="65" y="49"/>
                    </a:cubicBez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5" name="Oval 128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6" name="Freeform 129"/>
              <p:cNvSpPr/>
              <p:nvPr/>
            </p:nvSpPr>
            <p:spPr bwMode="auto">
              <a:xfrm>
                <a:off x="769938" y="2163763"/>
                <a:ext cx="858838" cy="860425"/>
              </a:xfrm>
              <a:custGeom>
                <a:avLst/>
                <a:gdLst>
                  <a:gd name="T0" fmla="*/ 846114 w 270"/>
                  <a:gd name="T1" fmla="*/ 430213 h 270"/>
                  <a:gd name="T2" fmla="*/ 833391 w 270"/>
                  <a:gd name="T3" fmla="*/ 430213 h 270"/>
                  <a:gd name="T4" fmla="*/ 712517 w 270"/>
                  <a:gd name="T5" fmla="*/ 713834 h 270"/>
                  <a:gd name="T6" fmla="*/ 429419 w 270"/>
                  <a:gd name="T7" fmla="*/ 834931 h 270"/>
                  <a:gd name="T8" fmla="*/ 143140 w 270"/>
                  <a:gd name="T9" fmla="*/ 713834 h 270"/>
                  <a:gd name="T10" fmla="*/ 25447 w 270"/>
                  <a:gd name="T11" fmla="*/ 430213 h 270"/>
                  <a:gd name="T12" fmla="*/ 143140 w 270"/>
                  <a:gd name="T13" fmla="*/ 143404 h 270"/>
                  <a:gd name="T14" fmla="*/ 429419 w 270"/>
                  <a:gd name="T15" fmla="*/ 25494 h 270"/>
                  <a:gd name="T16" fmla="*/ 712517 w 270"/>
                  <a:gd name="T17" fmla="*/ 143404 h 270"/>
                  <a:gd name="T18" fmla="*/ 833391 w 270"/>
                  <a:gd name="T19" fmla="*/ 430213 h 270"/>
                  <a:gd name="T20" fmla="*/ 846114 w 270"/>
                  <a:gd name="T21" fmla="*/ 430213 h 270"/>
                  <a:gd name="T22" fmla="*/ 858838 w 270"/>
                  <a:gd name="T23" fmla="*/ 430213 h 270"/>
                  <a:gd name="T24" fmla="*/ 429419 w 270"/>
                  <a:gd name="T25" fmla="*/ 0 h 270"/>
                  <a:gd name="T26" fmla="*/ 0 w 270"/>
                  <a:gd name="T27" fmla="*/ 430213 h 270"/>
                  <a:gd name="T28" fmla="*/ 429419 w 270"/>
                  <a:gd name="T29" fmla="*/ 860425 h 270"/>
                  <a:gd name="T30" fmla="*/ 858838 w 270"/>
                  <a:gd name="T31" fmla="*/ 430213 h 270"/>
                  <a:gd name="T32" fmla="*/ 846114 w 270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0" h="270">
                    <a:moveTo>
                      <a:pt x="266" y="135"/>
                    </a:move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170"/>
                      <a:pt x="247" y="202"/>
                      <a:pt x="224" y="224"/>
                    </a:cubicBezTo>
                    <a:cubicBezTo>
                      <a:pt x="202" y="247"/>
                      <a:pt x="170" y="262"/>
                      <a:pt x="135" y="262"/>
                    </a:cubicBezTo>
                    <a:cubicBezTo>
                      <a:pt x="100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100" y="8"/>
                      <a:pt x="135" y="8"/>
                    </a:cubicBezTo>
                    <a:cubicBezTo>
                      <a:pt x="170" y="8"/>
                      <a:pt x="202" y="22"/>
                      <a:pt x="224" y="45"/>
                    </a:cubicBezTo>
                    <a:cubicBezTo>
                      <a:pt x="247" y="68"/>
                      <a:pt x="262" y="100"/>
                      <a:pt x="262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70" y="135"/>
                      <a:pt x="270" y="135"/>
                      <a:pt x="270" y="135"/>
                    </a:cubicBezTo>
                    <a:cubicBezTo>
                      <a:pt x="270" y="61"/>
                      <a:pt x="209" y="0"/>
                      <a:pt x="135" y="0"/>
                    </a:cubicBezTo>
                    <a:cubicBezTo>
                      <a:pt x="61" y="0"/>
                      <a:pt x="0" y="61"/>
                      <a:pt x="0" y="135"/>
                    </a:cubicBezTo>
                    <a:cubicBezTo>
                      <a:pt x="0" y="209"/>
                      <a:pt x="61" y="270"/>
                      <a:pt x="135" y="270"/>
                    </a:cubicBezTo>
                    <a:cubicBezTo>
                      <a:pt x="209" y="270"/>
                      <a:pt x="270" y="209"/>
                      <a:pt x="270" y="135"/>
                    </a:cubicBezTo>
                    <a:lnTo>
                      <a:pt x="266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7" name="Oval 130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Oval 131"/>
              <p:cNvSpPr>
                <a:spLocks noChangeArrowheads="1"/>
              </p:cNvSpPr>
              <p:nvPr/>
            </p:nvSpPr>
            <p:spPr bwMode="auto">
              <a:xfrm>
                <a:off x="1033463" y="2428875"/>
                <a:ext cx="331788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Rectangle 132"/>
              <p:cNvSpPr>
                <a:spLocks noChangeArrowheads="1"/>
              </p:cNvSpPr>
              <p:nvPr/>
            </p:nvSpPr>
            <p:spPr bwMode="auto">
              <a:xfrm>
                <a:off x="1247775" y="582613"/>
                <a:ext cx="50800" cy="669925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Freeform 133"/>
              <p:cNvSpPr/>
              <p:nvPr/>
            </p:nvSpPr>
            <p:spPr bwMode="auto">
              <a:xfrm>
                <a:off x="1247775" y="582613"/>
                <a:ext cx="50800" cy="669925"/>
              </a:xfrm>
              <a:custGeom>
                <a:avLst/>
                <a:gdLst>
                  <a:gd name="T0" fmla="*/ 0 w 32"/>
                  <a:gd name="T1" fmla="*/ 0 h 422"/>
                  <a:gd name="T2" fmla="*/ 0 w 32"/>
                  <a:gd name="T3" fmla="*/ 669925 h 422"/>
                  <a:gd name="T4" fmla="*/ 50800 w 32"/>
                  <a:gd name="T5" fmla="*/ 669925 h 422"/>
                  <a:gd name="T6" fmla="*/ 50800 w 32"/>
                  <a:gd name="T7" fmla="*/ 0 h 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422">
                    <a:moveTo>
                      <a:pt x="0" y="0"/>
                    </a:moveTo>
                    <a:lnTo>
                      <a:pt x="0" y="422"/>
                    </a:lnTo>
                    <a:lnTo>
                      <a:pt x="32" y="422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1" name="Rectangle 134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2" name="Rectangle 135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Rectangle 136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Rectangle 137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Rectangle 138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Rectangle 139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Freeform 140"/>
              <p:cNvSpPr/>
              <p:nvPr/>
            </p:nvSpPr>
            <p:spPr bwMode="auto">
              <a:xfrm>
                <a:off x="107950" y="1335088"/>
                <a:ext cx="5087938" cy="388938"/>
              </a:xfrm>
              <a:custGeom>
                <a:avLst/>
                <a:gdLst>
                  <a:gd name="T0" fmla="*/ 496384 w 1599"/>
                  <a:gd name="T1" fmla="*/ 0 h 122"/>
                  <a:gd name="T2" fmla="*/ 108186 w 1599"/>
                  <a:gd name="T3" fmla="*/ 200845 h 122"/>
                  <a:gd name="T4" fmla="*/ 6364 w 1599"/>
                  <a:gd name="T5" fmla="*/ 334742 h 122"/>
                  <a:gd name="T6" fmla="*/ 0 w 1599"/>
                  <a:gd name="T7" fmla="*/ 388938 h 122"/>
                  <a:gd name="T8" fmla="*/ 496384 w 1599"/>
                  <a:gd name="T9" fmla="*/ 22316 h 122"/>
                  <a:gd name="T10" fmla="*/ 5087938 w 1599"/>
                  <a:gd name="T11" fmla="*/ 22316 h 122"/>
                  <a:gd name="T12" fmla="*/ 5084756 w 1599"/>
                  <a:gd name="T13" fmla="*/ 0 h 122"/>
                  <a:gd name="T14" fmla="*/ 496384 w 1599"/>
                  <a:gd name="T15" fmla="*/ 0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9" h="122">
                    <a:moveTo>
                      <a:pt x="156" y="0"/>
                    </a:moveTo>
                    <a:cubicBezTo>
                      <a:pt x="119" y="0"/>
                      <a:pt x="72" y="24"/>
                      <a:pt x="34" y="63"/>
                    </a:cubicBezTo>
                    <a:cubicBezTo>
                      <a:pt x="22" y="76"/>
                      <a:pt x="11" y="90"/>
                      <a:pt x="2" y="105"/>
                    </a:cubicBezTo>
                    <a:cubicBezTo>
                      <a:pt x="1" y="111"/>
                      <a:pt x="0" y="117"/>
                      <a:pt x="0" y="122"/>
                    </a:cubicBezTo>
                    <a:cubicBezTo>
                      <a:pt x="34" y="59"/>
                      <a:pt x="103" y="7"/>
                      <a:pt x="156" y="7"/>
                    </a:cubicBezTo>
                    <a:cubicBezTo>
                      <a:pt x="1599" y="7"/>
                      <a:pt x="1599" y="7"/>
                      <a:pt x="1599" y="7"/>
                    </a:cubicBezTo>
                    <a:cubicBezTo>
                      <a:pt x="1598" y="5"/>
                      <a:pt x="1598" y="2"/>
                      <a:pt x="1598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8" name="Freeform 141"/>
              <p:cNvSpPr/>
              <p:nvPr/>
            </p:nvSpPr>
            <p:spPr bwMode="auto">
              <a:xfrm>
                <a:off x="0" y="2628900"/>
                <a:ext cx="598488" cy="252413"/>
              </a:xfrm>
              <a:custGeom>
                <a:avLst/>
                <a:gdLst>
                  <a:gd name="T0" fmla="*/ 598488 w 188"/>
                  <a:gd name="T1" fmla="*/ 214072 h 79"/>
                  <a:gd name="T2" fmla="*/ 560287 w 188"/>
                  <a:gd name="T3" fmla="*/ 252413 h 79"/>
                  <a:gd name="T4" fmla="*/ 38201 w 188"/>
                  <a:gd name="T5" fmla="*/ 252413 h 79"/>
                  <a:gd name="T6" fmla="*/ 0 w 188"/>
                  <a:gd name="T7" fmla="*/ 214072 h 79"/>
                  <a:gd name="T8" fmla="*/ 0 w 188"/>
                  <a:gd name="T9" fmla="*/ 38341 h 79"/>
                  <a:gd name="T10" fmla="*/ 38201 w 188"/>
                  <a:gd name="T11" fmla="*/ 0 h 79"/>
                  <a:gd name="T12" fmla="*/ 560287 w 188"/>
                  <a:gd name="T13" fmla="*/ 0 h 79"/>
                  <a:gd name="T14" fmla="*/ 598488 w 188"/>
                  <a:gd name="T15" fmla="*/ 38341 h 79"/>
                  <a:gd name="T16" fmla="*/ 598488 w 188"/>
                  <a:gd name="T17" fmla="*/ 214072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79">
                    <a:moveTo>
                      <a:pt x="188" y="67"/>
                    </a:moveTo>
                    <a:cubicBezTo>
                      <a:pt x="188" y="74"/>
                      <a:pt x="182" y="79"/>
                      <a:pt x="176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5" y="79"/>
                      <a:pt x="0" y="74"/>
                      <a:pt x="0" y="6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82" y="0"/>
                      <a:pt x="188" y="5"/>
                      <a:pt x="188" y="12"/>
                    </a:cubicBezTo>
                    <a:lnTo>
                      <a:pt x="188" y="6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9" name="Oval 142"/>
              <p:cNvSpPr>
                <a:spLocks noChangeArrowheads="1"/>
              </p:cNvSpPr>
              <p:nvPr/>
            </p:nvSpPr>
            <p:spPr bwMode="auto">
              <a:xfrm>
                <a:off x="63500" y="2435225"/>
                <a:ext cx="101600" cy="200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Freeform 143"/>
              <p:cNvSpPr/>
              <p:nvPr/>
            </p:nvSpPr>
            <p:spPr bwMode="auto">
              <a:xfrm>
                <a:off x="57150" y="2428875"/>
                <a:ext cx="114300" cy="212725"/>
              </a:xfrm>
              <a:custGeom>
                <a:avLst/>
                <a:gdLst>
                  <a:gd name="T0" fmla="*/ 107950 w 36"/>
                  <a:gd name="T1" fmla="*/ 104775 h 67"/>
                  <a:gd name="T2" fmla="*/ 101600 w 36"/>
                  <a:gd name="T3" fmla="*/ 104775 h 67"/>
                  <a:gd name="T4" fmla="*/ 85725 w 36"/>
                  <a:gd name="T5" fmla="*/ 174625 h 67"/>
                  <a:gd name="T6" fmla="*/ 73025 w 36"/>
                  <a:gd name="T7" fmla="*/ 193675 h 67"/>
                  <a:gd name="T8" fmla="*/ 57150 w 36"/>
                  <a:gd name="T9" fmla="*/ 200025 h 67"/>
                  <a:gd name="T10" fmla="*/ 41275 w 36"/>
                  <a:gd name="T11" fmla="*/ 193675 h 67"/>
                  <a:gd name="T12" fmla="*/ 22225 w 36"/>
                  <a:gd name="T13" fmla="*/ 158750 h 67"/>
                  <a:gd name="T14" fmla="*/ 12700 w 36"/>
                  <a:gd name="T15" fmla="*/ 104775 h 67"/>
                  <a:gd name="T16" fmla="*/ 28575 w 36"/>
                  <a:gd name="T17" fmla="*/ 38100 h 67"/>
                  <a:gd name="T18" fmla="*/ 41275 w 36"/>
                  <a:gd name="T19" fmla="*/ 19050 h 67"/>
                  <a:gd name="T20" fmla="*/ 57150 w 36"/>
                  <a:gd name="T21" fmla="*/ 12700 h 67"/>
                  <a:gd name="T22" fmla="*/ 73025 w 36"/>
                  <a:gd name="T23" fmla="*/ 19050 h 67"/>
                  <a:gd name="T24" fmla="*/ 92075 w 36"/>
                  <a:gd name="T25" fmla="*/ 50800 h 67"/>
                  <a:gd name="T26" fmla="*/ 101600 w 36"/>
                  <a:gd name="T27" fmla="*/ 104775 h 67"/>
                  <a:gd name="T28" fmla="*/ 107950 w 36"/>
                  <a:gd name="T29" fmla="*/ 104775 h 67"/>
                  <a:gd name="T30" fmla="*/ 114300 w 36"/>
                  <a:gd name="T31" fmla="*/ 104775 h 67"/>
                  <a:gd name="T32" fmla="*/ 98425 w 36"/>
                  <a:gd name="T33" fmla="*/ 31750 h 67"/>
                  <a:gd name="T34" fmla="*/ 79375 w 36"/>
                  <a:gd name="T35" fmla="*/ 9525 h 67"/>
                  <a:gd name="T36" fmla="*/ 57150 w 36"/>
                  <a:gd name="T37" fmla="*/ 0 h 67"/>
                  <a:gd name="T38" fmla="*/ 31750 w 36"/>
                  <a:gd name="T39" fmla="*/ 9525 h 67"/>
                  <a:gd name="T40" fmla="*/ 9525 w 36"/>
                  <a:gd name="T41" fmla="*/ 47625 h 67"/>
                  <a:gd name="T42" fmla="*/ 0 w 36"/>
                  <a:gd name="T43" fmla="*/ 104775 h 67"/>
                  <a:gd name="T44" fmla="*/ 15875 w 36"/>
                  <a:gd name="T45" fmla="*/ 180975 h 67"/>
                  <a:gd name="T46" fmla="*/ 31750 w 36"/>
                  <a:gd name="T47" fmla="*/ 203200 h 67"/>
                  <a:gd name="T48" fmla="*/ 57150 w 36"/>
                  <a:gd name="T49" fmla="*/ 212725 h 67"/>
                  <a:gd name="T50" fmla="*/ 79375 w 36"/>
                  <a:gd name="T51" fmla="*/ 203200 h 67"/>
                  <a:gd name="T52" fmla="*/ 104775 w 36"/>
                  <a:gd name="T53" fmla="*/ 165100 h 67"/>
                  <a:gd name="T54" fmla="*/ 114300 w 36"/>
                  <a:gd name="T55" fmla="*/ 104775 h 67"/>
                  <a:gd name="T56" fmla="*/ 107950 w 36"/>
                  <a:gd name="T57" fmla="*/ 104775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67">
                    <a:moveTo>
                      <a:pt x="34" y="33"/>
                    </a:move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42"/>
                      <a:pt x="30" y="49"/>
                      <a:pt x="27" y="55"/>
                    </a:cubicBezTo>
                    <a:cubicBezTo>
                      <a:pt x="26" y="57"/>
                      <a:pt x="24" y="60"/>
                      <a:pt x="23" y="61"/>
                    </a:cubicBezTo>
                    <a:cubicBezTo>
                      <a:pt x="21" y="62"/>
                      <a:pt x="20" y="63"/>
                      <a:pt x="18" y="63"/>
                    </a:cubicBezTo>
                    <a:cubicBezTo>
                      <a:pt x="16" y="63"/>
                      <a:pt x="15" y="62"/>
                      <a:pt x="13" y="61"/>
                    </a:cubicBezTo>
                    <a:cubicBezTo>
                      <a:pt x="11" y="59"/>
                      <a:pt x="8" y="55"/>
                      <a:pt x="7" y="50"/>
                    </a:cubicBezTo>
                    <a:cubicBezTo>
                      <a:pt x="5" y="46"/>
                      <a:pt x="4" y="40"/>
                      <a:pt x="4" y="33"/>
                    </a:cubicBezTo>
                    <a:cubicBezTo>
                      <a:pt x="4" y="25"/>
                      <a:pt x="6" y="17"/>
                      <a:pt x="9" y="12"/>
                    </a:cubicBezTo>
                    <a:cubicBezTo>
                      <a:pt x="10" y="9"/>
                      <a:pt x="11" y="7"/>
                      <a:pt x="13" y="6"/>
                    </a:cubicBezTo>
                    <a:cubicBezTo>
                      <a:pt x="15" y="4"/>
                      <a:pt x="16" y="4"/>
                      <a:pt x="18" y="4"/>
                    </a:cubicBezTo>
                    <a:cubicBezTo>
                      <a:pt x="20" y="4"/>
                      <a:pt x="21" y="4"/>
                      <a:pt x="23" y="6"/>
                    </a:cubicBezTo>
                    <a:cubicBezTo>
                      <a:pt x="25" y="8"/>
                      <a:pt x="28" y="12"/>
                      <a:pt x="29" y="16"/>
                    </a:cubicBezTo>
                    <a:cubicBezTo>
                      <a:pt x="31" y="21"/>
                      <a:pt x="32" y="27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4"/>
                      <a:pt x="34" y="16"/>
                      <a:pt x="31" y="10"/>
                    </a:cubicBezTo>
                    <a:cubicBezTo>
                      <a:pt x="29" y="7"/>
                      <a:pt x="28" y="5"/>
                      <a:pt x="25" y="3"/>
                    </a:cubicBezTo>
                    <a:cubicBezTo>
                      <a:pt x="23" y="1"/>
                      <a:pt x="21" y="0"/>
                      <a:pt x="18" y="0"/>
                    </a:cubicBezTo>
                    <a:cubicBezTo>
                      <a:pt x="15" y="0"/>
                      <a:pt x="13" y="1"/>
                      <a:pt x="10" y="3"/>
                    </a:cubicBezTo>
                    <a:cubicBezTo>
                      <a:pt x="7" y="5"/>
                      <a:pt x="5" y="10"/>
                      <a:pt x="3" y="15"/>
                    </a:cubicBezTo>
                    <a:cubicBezTo>
                      <a:pt x="1" y="20"/>
                      <a:pt x="0" y="27"/>
                      <a:pt x="0" y="33"/>
                    </a:cubicBezTo>
                    <a:cubicBezTo>
                      <a:pt x="0" y="42"/>
                      <a:pt x="2" y="50"/>
                      <a:pt x="5" y="57"/>
                    </a:cubicBezTo>
                    <a:cubicBezTo>
                      <a:pt x="6" y="60"/>
                      <a:pt x="8" y="62"/>
                      <a:pt x="10" y="64"/>
                    </a:cubicBezTo>
                    <a:cubicBezTo>
                      <a:pt x="13" y="66"/>
                      <a:pt x="15" y="67"/>
                      <a:pt x="18" y="67"/>
                    </a:cubicBezTo>
                    <a:cubicBezTo>
                      <a:pt x="21" y="67"/>
                      <a:pt x="23" y="66"/>
                      <a:pt x="25" y="64"/>
                    </a:cubicBezTo>
                    <a:cubicBezTo>
                      <a:pt x="29" y="61"/>
                      <a:pt x="31" y="57"/>
                      <a:pt x="33" y="52"/>
                    </a:cubicBezTo>
                    <a:cubicBezTo>
                      <a:pt x="35" y="46"/>
                      <a:pt x="36" y="40"/>
                      <a:pt x="36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1" name="Freeform 144"/>
              <p:cNvSpPr/>
              <p:nvPr/>
            </p:nvSpPr>
            <p:spPr bwMode="auto">
              <a:xfrm>
                <a:off x="588963" y="319088"/>
                <a:ext cx="4400550" cy="139700"/>
              </a:xfrm>
              <a:custGeom>
                <a:avLst/>
                <a:gdLst>
                  <a:gd name="T0" fmla="*/ 4400550 w 1383"/>
                  <a:gd name="T1" fmla="*/ 139700 h 44"/>
                  <a:gd name="T2" fmla="*/ 4371913 w 1383"/>
                  <a:gd name="T3" fmla="*/ 63500 h 44"/>
                  <a:gd name="T4" fmla="*/ 4289184 w 1383"/>
                  <a:gd name="T5" fmla="*/ 0 h 44"/>
                  <a:gd name="T6" fmla="*/ 499556 w 1383"/>
                  <a:gd name="T7" fmla="*/ 0 h 44"/>
                  <a:gd name="T8" fmla="*/ 12728 w 1383"/>
                  <a:gd name="T9" fmla="*/ 127000 h 44"/>
                  <a:gd name="T10" fmla="*/ 0 w 1383"/>
                  <a:gd name="T11" fmla="*/ 139700 h 44"/>
                  <a:gd name="T12" fmla="*/ 4400550 w 1383"/>
                  <a:gd name="T13" fmla="*/ 13970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3" h="44">
                    <a:moveTo>
                      <a:pt x="1383" y="44"/>
                    </a:moveTo>
                    <a:cubicBezTo>
                      <a:pt x="1378" y="29"/>
                      <a:pt x="1374" y="21"/>
                      <a:pt x="1374" y="20"/>
                    </a:cubicBezTo>
                    <a:cubicBezTo>
                      <a:pt x="1374" y="20"/>
                      <a:pt x="1364" y="0"/>
                      <a:pt x="134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46" y="0"/>
                      <a:pt x="24" y="21"/>
                      <a:pt x="4" y="40"/>
                    </a:cubicBezTo>
                    <a:cubicBezTo>
                      <a:pt x="3" y="41"/>
                      <a:pt x="1" y="42"/>
                      <a:pt x="0" y="44"/>
                    </a:cubicBezTo>
                    <a:lnTo>
                      <a:pt x="1383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6627" name="组合 1"/>
          <p:cNvGrpSpPr/>
          <p:nvPr/>
        </p:nvGrpSpPr>
        <p:grpSpPr bwMode="auto">
          <a:xfrm>
            <a:off x="6635750" y="4765675"/>
            <a:ext cx="5570538" cy="2109788"/>
            <a:chOff x="0" y="0"/>
            <a:chExt cx="5570335" cy="2108954"/>
          </a:xfrm>
        </p:grpSpPr>
        <p:grpSp>
          <p:nvGrpSpPr>
            <p:cNvPr id="26657" name="组合 90"/>
            <p:cNvGrpSpPr/>
            <p:nvPr/>
          </p:nvGrpSpPr>
          <p:grpSpPr bwMode="auto">
            <a:xfrm>
              <a:off x="0" y="22270"/>
              <a:ext cx="2331415" cy="2086684"/>
              <a:chOff x="0" y="0"/>
              <a:chExt cx="2331415" cy="2086684"/>
            </a:xfrm>
          </p:grpSpPr>
          <p:sp>
            <p:nvSpPr>
              <p:cNvPr id="26666" name="任意多边形 82"/>
              <p:cNvSpPr/>
              <p:nvPr/>
            </p:nvSpPr>
            <p:spPr bwMode="auto">
              <a:xfrm>
                <a:off x="0" y="1"/>
                <a:ext cx="2331415" cy="2086081"/>
              </a:xfrm>
              <a:custGeom>
                <a:avLst/>
                <a:gdLst>
                  <a:gd name="T0" fmla="*/ 800818 w 2331415"/>
                  <a:gd name="T1" fmla="*/ 0 h 2086081"/>
                  <a:gd name="T2" fmla="*/ 2331415 w 2331415"/>
                  <a:gd name="T3" fmla="*/ 2086081 h 2086081"/>
                  <a:gd name="T4" fmla="*/ 0 w 2331415"/>
                  <a:gd name="T5" fmla="*/ 2086081 h 2086081"/>
                  <a:gd name="T6" fmla="*/ 800818 w 2331415"/>
                  <a:gd name="T7" fmla="*/ 0 h 20860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lnTo>
                      <a:pt x="800818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任意多边形 83"/>
              <p:cNvSpPr/>
              <p:nvPr/>
            </p:nvSpPr>
            <p:spPr bwMode="auto">
              <a:xfrm>
                <a:off x="800818" y="0"/>
                <a:ext cx="1482603" cy="2086684"/>
              </a:xfrm>
              <a:custGeom>
                <a:avLst/>
                <a:gdLst>
                  <a:gd name="T0" fmla="*/ 0 w 1482603"/>
                  <a:gd name="T1" fmla="*/ 0 h 2086684"/>
                  <a:gd name="T2" fmla="*/ 1482603 w 1482603"/>
                  <a:gd name="T3" fmla="*/ 1919271 h 2086684"/>
                  <a:gd name="T4" fmla="*/ 1443562 w 1482603"/>
                  <a:gd name="T5" fmla="*/ 2071812 h 2086684"/>
                  <a:gd name="T6" fmla="*/ 1439711 w 1482603"/>
                  <a:gd name="T7" fmla="*/ 2086684 h 2086684"/>
                  <a:gd name="T8" fmla="*/ 903587 w 1482603"/>
                  <a:gd name="T9" fmla="*/ 2086684 h 2086684"/>
                  <a:gd name="T10" fmla="*/ 830128 w 1482603"/>
                  <a:gd name="T11" fmla="*/ 1915611 h 2086684"/>
                  <a:gd name="T12" fmla="*/ 0 w 1482603"/>
                  <a:gd name="T13" fmla="*/ 0 h 2086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8" name="Freeform 67"/>
              <p:cNvSpPr/>
              <p:nvPr/>
            </p:nvSpPr>
            <p:spPr bwMode="auto">
              <a:xfrm>
                <a:off x="476300" y="302248"/>
                <a:ext cx="865382" cy="642673"/>
              </a:xfrm>
              <a:custGeom>
                <a:avLst/>
                <a:gdLst>
                  <a:gd name="T0" fmla="*/ 0 w 272"/>
                  <a:gd name="T1" fmla="*/ 534500 h 202"/>
                  <a:gd name="T2" fmla="*/ 248161 w 272"/>
                  <a:gd name="T3" fmla="*/ 378604 h 202"/>
                  <a:gd name="T4" fmla="*/ 429509 w 272"/>
                  <a:gd name="T5" fmla="*/ 642673 h 202"/>
                  <a:gd name="T6" fmla="*/ 489959 w 272"/>
                  <a:gd name="T7" fmla="*/ 353152 h 202"/>
                  <a:gd name="T8" fmla="*/ 722212 w 272"/>
                  <a:gd name="T9" fmla="*/ 620402 h 202"/>
                  <a:gd name="T10" fmla="*/ 661763 w 272"/>
                  <a:gd name="T11" fmla="*/ 209982 h 202"/>
                  <a:gd name="T12" fmla="*/ 865382 w 272"/>
                  <a:gd name="T13" fmla="*/ 378604 h 202"/>
                  <a:gd name="T14" fmla="*/ 563135 w 272"/>
                  <a:gd name="T15" fmla="*/ 0 h 202"/>
                  <a:gd name="T16" fmla="*/ 601313 w 272"/>
                  <a:gd name="T17" fmla="*/ 270432 h 202"/>
                  <a:gd name="T18" fmla="*/ 419965 w 272"/>
                  <a:gd name="T19" fmla="*/ 171804 h 202"/>
                  <a:gd name="T20" fmla="*/ 375423 w 272"/>
                  <a:gd name="T21" fmla="*/ 369060 h 202"/>
                  <a:gd name="T22" fmla="*/ 254524 w 272"/>
                  <a:gd name="T23" fmla="*/ 143170 h 202"/>
                  <a:gd name="T24" fmla="*/ 133625 w 272"/>
                  <a:gd name="T25" fmla="*/ 330881 h 202"/>
                  <a:gd name="T26" fmla="*/ 165441 w 272"/>
                  <a:gd name="T27" fmla="*/ 89083 h 202"/>
                  <a:gd name="T28" fmla="*/ 0 w 272"/>
                  <a:gd name="T29" fmla="*/ 534500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658" name="组合 91"/>
            <p:cNvGrpSpPr/>
            <p:nvPr/>
          </p:nvGrpSpPr>
          <p:grpSpPr bwMode="auto">
            <a:xfrm>
              <a:off x="2122803" y="604495"/>
              <a:ext cx="1872971" cy="1503858"/>
              <a:chOff x="0" y="0"/>
              <a:chExt cx="1872971" cy="1503858"/>
            </a:xfrm>
          </p:grpSpPr>
          <p:sp>
            <p:nvSpPr>
              <p:cNvPr id="26663" name="任意多边形 84"/>
              <p:cNvSpPr/>
              <p:nvPr/>
            </p:nvSpPr>
            <p:spPr bwMode="auto">
              <a:xfrm>
                <a:off x="0" y="1"/>
                <a:ext cx="1872971" cy="1503857"/>
              </a:xfrm>
              <a:custGeom>
                <a:avLst/>
                <a:gdLst>
                  <a:gd name="T0" fmla="*/ 930554 w 1872971"/>
                  <a:gd name="T1" fmla="*/ 0 h 1503857"/>
                  <a:gd name="T2" fmla="*/ 1872971 w 1872971"/>
                  <a:gd name="T3" fmla="*/ 1503857 h 1503857"/>
                  <a:gd name="T4" fmla="*/ 0 w 1872971"/>
                  <a:gd name="T5" fmla="*/ 1503857 h 1503857"/>
                  <a:gd name="T6" fmla="*/ 930554 w 1872971"/>
                  <a:gd name="T7" fmla="*/ 0 h 15038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lnTo>
                      <a:pt x="930554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4" name="任意多边形 85"/>
              <p:cNvSpPr/>
              <p:nvPr/>
            </p:nvSpPr>
            <p:spPr bwMode="auto">
              <a:xfrm>
                <a:off x="930554" y="0"/>
                <a:ext cx="820840" cy="1503857"/>
              </a:xfrm>
              <a:custGeom>
                <a:avLst/>
                <a:gdLst>
                  <a:gd name="T0" fmla="*/ 0 w 820840"/>
                  <a:gd name="T1" fmla="*/ 0 h 1503857"/>
                  <a:gd name="T2" fmla="*/ 820840 w 820840"/>
                  <a:gd name="T3" fmla="*/ 1291710 h 1503857"/>
                  <a:gd name="T4" fmla="*/ 697163 w 820840"/>
                  <a:gd name="T5" fmla="*/ 1503857 h 1503857"/>
                  <a:gd name="T6" fmla="*/ 283880 w 820840"/>
                  <a:gd name="T7" fmla="*/ 1503857 h 1503857"/>
                  <a:gd name="T8" fmla="*/ 0 w 820840"/>
                  <a:gd name="T9" fmla="*/ 0 h 15038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5" name="Freeform 68"/>
              <p:cNvSpPr/>
              <p:nvPr/>
            </p:nvSpPr>
            <p:spPr bwMode="auto">
              <a:xfrm>
                <a:off x="583763" y="171804"/>
                <a:ext cx="722213" cy="680852"/>
              </a:xfrm>
              <a:custGeom>
                <a:avLst/>
                <a:gdLst>
                  <a:gd name="T0" fmla="*/ 0 w 227"/>
                  <a:gd name="T1" fmla="*/ 362697 h 214"/>
                  <a:gd name="T2" fmla="*/ 149533 w 227"/>
                  <a:gd name="T3" fmla="*/ 295884 h 214"/>
                  <a:gd name="T4" fmla="*/ 149533 w 227"/>
                  <a:gd name="T5" fmla="*/ 499504 h 214"/>
                  <a:gd name="T6" fmla="*/ 346790 w 227"/>
                  <a:gd name="T7" fmla="*/ 289521 h 214"/>
                  <a:gd name="T8" fmla="*/ 362697 w 227"/>
                  <a:gd name="T9" fmla="*/ 680852 h 214"/>
                  <a:gd name="T10" fmla="*/ 445418 w 227"/>
                  <a:gd name="T11" fmla="*/ 349971 h 214"/>
                  <a:gd name="T12" fmla="*/ 626766 w 227"/>
                  <a:gd name="T13" fmla="*/ 544045 h 214"/>
                  <a:gd name="T14" fmla="*/ 556772 w 227"/>
                  <a:gd name="T15" fmla="*/ 302247 h 214"/>
                  <a:gd name="T16" fmla="*/ 722213 w 227"/>
                  <a:gd name="T17" fmla="*/ 410420 h 214"/>
                  <a:gd name="T18" fmla="*/ 505867 w 227"/>
                  <a:gd name="T19" fmla="*/ 54086 h 214"/>
                  <a:gd name="T20" fmla="*/ 604495 w 227"/>
                  <a:gd name="T21" fmla="*/ 257706 h 214"/>
                  <a:gd name="T22" fmla="*/ 467689 w 227"/>
                  <a:gd name="T23" fmla="*/ 174985 h 214"/>
                  <a:gd name="T24" fmla="*/ 467689 w 227"/>
                  <a:gd name="T25" fmla="*/ 267250 h 214"/>
                  <a:gd name="T26" fmla="*/ 384968 w 227"/>
                  <a:gd name="T27" fmla="*/ 130444 h 214"/>
                  <a:gd name="T28" fmla="*/ 264069 w 227"/>
                  <a:gd name="T29" fmla="*/ 235435 h 214"/>
                  <a:gd name="T30" fmla="*/ 232254 w 227"/>
                  <a:gd name="T31" fmla="*/ 0 h 214"/>
                  <a:gd name="T32" fmla="*/ 0 w 227"/>
                  <a:gd name="T33" fmla="*/ 362697 h 2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659" name="组合 92"/>
            <p:cNvGrpSpPr/>
            <p:nvPr/>
          </p:nvGrpSpPr>
          <p:grpSpPr bwMode="auto">
            <a:xfrm>
              <a:off x="3763682" y="0"/>
              <a:ext cx="1806653" cy="2108352"/>
              <a:chOff x="0" y="0"/>
              <a:chExt cx="1806653" cy="2108352"/>
            </a:xfrm>
          </p:grpSpPr>
          <p:sp>
            <p:nvSpPr>
              <p:cNvPr id="26660" name="任意多边形 87"/>
              <p:cNvSpPr/>
              <p:nvPr/>
            </p:nvSpPr>
            <p:spPr bwMode="auto">
              <a:xfrm>
                <a:off x="0" y="0"/>
                <a:ext cx="1806653" cy="2108352"/>
              </a:xfrm>
              <a:custGeom>
                <a:avLst/>
                <a:gdLst>
                  <a:gd name="T0" fmla="*/ 1271781 w 1806653"/>
                  <a:gd name="T1" fmla="*/ 0 h 2108352"/>
                  <a:gd name="T2" fmla="*/ 1806653 w 1806653"/>
                  <a:gd name="T3" fmla="*/ 947793 h 2108352"/>
                  <a:gd name="T4" fmla="*/ 1806653 w 1806653"/>
                  <a:gd name="T5" fmla="*/ 2108352 h 2108352"/>
                  <a:gd name="T6" fmla="*/ 0 w 1806653"/>
                  <a:gd name="T7" fmla="*/ 2108352 h 2108352"/>
                  <a:gd name="T8" fmla="*/ 1271781 w 1806653"/>
                  <a:gd name="T9" fmla="*/ 0 h 2108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lnTo>
                      <a:pt x="1271781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任意多边形 89"/>
              <p:cNvSpPr/>
              <p:nvPr/>
            </p:nvSpPr>
            <p:spPr bwMode="auto">
              <a:xfrm>
                <a:off x="1271780" y="0"/>
                <a:ext cx="521010" cy="2010740"/>
              </a:xfrm>
              <a:custGeom>
                <a:avLst/>
                <a:gdLst>
                  <a:gd name="T0" fmla="*/ 0 w 521010"/>
                  <a:gd name="T1" fmla="*/ 0 h 2010740"/>
                  <a:gd name="T2" fmla="*/ 521010 w 521010"/>
                  <a:gd name="T3" fmla="*/ 922444 h 2010740"/>
                  <a:gd name="T4" fmla="*/ 521010 w 521010"/>
                  <a:gd name="T5" fmla="*/ 1807123 h 2010740"/>
                  <a:gd name="T6" fmla="*/ 400876 w 521010"/>
                  <a:gd name="T7" fmla="*/ 2010740 h 2010740"/>
                  <a:gd name="T8" fmla="*/ 0 w 521010"/>
                  <a:gd name="T9" fmla="*/ 0 h 2010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Freeform 69"/>
              <p:cNvSpPr/>
              <p:nvPr/>
            </p:nvSpPr>
            <p:spPr bwMode="auto">
              <a:xfrm>
                <a:off x="842272" y="203619"/>
                <a:ext cx="919469" cy="763572"/>
              </a:xfrm>
              <a:custGeom>
                <a:avLst/>
                <a:gdLst>
                  <a:gd name="T0" fmla="*/ 731757 w 289"/>
                  <a:gd name="T1" fmla="*/ 346789 h 240"/>
                  <a:gd name="T2" fmla="*/ 919469 w 289"/>
                  <a:gd name="T3" fmla="*/ 664944 h 240"/>
                  <a:gd name="T4" fmla="*/ 550409 w 289"/>
                  <a:gd name="T5" fmla="*/ 423146 h 240"/>
                  <a:gd name="T6" fmla="*/ 451781 w 289"/>
                  <a:gd name="T7" fmla="*/ 763572 h 240"/>
                  <a:gd name="T8" fmla="*/ 375423 w 289"/>
                  <a:gd name="T9" fmla="*/ 423146 h 240"/>
                  <a:gd name="T10" fmla="*/ 174985 w 289"/>
                  <a:gd name="T11" fmla="*/ 680852 h 240"/>
                  <a:gd name="T12" fmla="*/ 286340 w 289"/>
                  <a:gd name="T13" fmla="*/ 171804 h 240"/>
                  <a:gd name="T14" fmla="*/ 0 w 289"/>
                  <a:gd name="T15" fmla="*/ 483596 h 240"/>
                  <a:gd name="T16" fmla="*/ 292703 w 289"/>
                  <a:gd name="T17" fmla="*/ 0 h 240"/>
                  <a:gd name="T18" fmla="*/ 353152 w 289"/>
                  <a:gd name="T19" fmla="*/ 197256 h 240"/>
                  <a:gd name="T20" fmla="*/ 451781 w 289"/>
                  <a:gd name="T21" fmla="*/ 165441 h 240"/>
                  <a:gd name="T22" fmla="*/ 483596 w 289"/>
                  <a:gd name="T23" fmla="*/ 474051 h 240"/>
                  <a:gd name="T24" fmla="*/ 496322 w 289"/>
                  <a:gd name="T25" fmla="*/ 165441 h 240"/>
                  <a:gd name="T26" fmla="*/ 754028 w 289"/>
                  <a:gd name="T27" fmla="*/ 439054 h 240"/>
                  <a:gd name="T28" fmla="*/ 731757 w 289"/>
                  <a:gd name="T29" fmla="*/ 346789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6628" name="组合 93"/>
          <p:cNvGrpSpPr/>
          <p:nvPr/>
        </p:nvGrpSpPr>
        <p:grpSpPr bwMode="auto">
          <a:xfrm>
            <a:off x="4421188" y="6223000"/>
            <a:ext cx="2236787" cy="614363"/>
            <a:chOff x="0" y="0"/>
            <a:chExt cx="4090988" cy="1123950"/>
          </a:xfrm>
        </p:grpSpPr>
        <p:sp>
          <p:nvSpPr>
            <p:cNvPr id="26637" name="Freeform 70"/>
            <p:cNvSpPr/>
            <p:nvPr/>
          </p:nvSpPr>
          <p:spPr bwMode="auto">
            <a:xfrm>
              <a:off x="296862" y="776287"/>
              <a:ext cx="73025" cy="338138"/>
            </a:xfrm>
            <a:custGeom>
              <a:avLst/>
              <a:gdLst>
                <a:gd name="T0" fmla="*/ 73025 w 40"/>
                <a:gd name="T1" fmla="*/ 321864 h 187"/>
                <a:gd name="T2" fmla="*/ 36513 w 40"/>
                <a:gd name="T3" fmla="*/ 338138 h 187"/>
                <a:gd name="T4" fmla="*/ 36513 w 40"/>
                <a:gd name="T5" fmla="*/ 338138 h 187"/>
                <a:gd name="T6" fmla="*/ 0 w 40"/>
                <a:gd name="T7" fmla="*/ 321864 h 187"/>
                <a:gd name="T8" fmla="*/ 0 w 40"/>
                <a:gd name="T9" fmla="*/ 14466 h 187"/>
                <a:gd name="T10" fmla="*/ 36513 w 40"/>
                <a:gd name="T11" fmla="*/ 0 h 187"/>
                <a:gd name="T12" fmla="*/ 36513 w 40"/>
                <a:gd name="T13" fmla="*/ 0 h 187"/>
                <a:gd name="T14" fmla="*/ 73025 w 40"/>
                <a:gd name="T15" fmla="*/ 14466 h 187"/>
                <a:gd name="T16" fmla="*/ 73025 w 40"/>
                <a:gd name="T17" fmla="*/ 321864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Freeform 71"/>
            <p:cNvSpPr/>
            <p:nvPr/>
          </p:nvSpPr>
          <p:spPr bwMode="auto">
            <a:xfrm>
              <a:off x="0" y="169862"/>
              <a:ext cx="666750" cy="776288"/>
            </a:xfrm>
            <a:custGeom>
              <a:avLst/>
              <a:gdLst>
                <a:gd name="T0" fmla="*/ 468527 w 370"/>
                <a:gd name="T1" fmla="*/ 550097 h 429"/>
                <a:gd name="T2" fmla="*/ 636116 w 370"/>
                <a:gd name="T3" fmla="*/ 521144 h 429"/>
                <a:gd name="T4" fmla="*/ 443299 w 370"/>
                <a:gd name="T5" fmla="*/ 374573 h 429"/>
                <a:gd name="T6" fmla="*/ 587461 w 370"/>
                <a:gd name="T7" fmla="*/ 332953 h 429"/>
                <a:gd name="T8" fmla="*/ 419872 w 370"/>
                <a:gd name="T9" fmla="*/ 217143 h 429"/>
                <a:gd name="T10" fmla="*/ 488349 w 370"/>
                <a:gd name="T11" fmla="*/ 188191 h 429"/>
                <a:gd name="T12" fmla="*/ 335177 w 370"/>
                <a:gd name="T13" fmla="*/ 0 h 429"/>
                <a:gd name="T14" fmla="*/ 160380 w 370"/>
                <a:gd name="T15" fmla="*/ 186382 h 429"/>
                <a:gd name="T16" fmla="*/ 245076 w 370"/>
                <a:gd name="T17" fmla="*/ 218953 h 429"/>
                <a:gd name="T18" fmla="*/ 79289 w 370"/>
                <a:gd name="T19" fmla="*/ 332953 h 429"/>
                <a:gd name="T20" fmla="*/ 223451 w 370"/>
                <a:gd name="T21" fmla="*/ 374573 h 429"/>
                <a:gd name="T22" fmla="*/ 30634 w 370"/>
                <a:gd name="T23" fmla="*/ 521144 h 429"/>
                <a:gd name="T24" fmla="*/ 198223 w 370"/>
                <a:gd name="T25" fmla="*/ 550097 h 429"/>
                <a:gd name="T26" fmla="*/ 0 w 370"/>
                <a:gd name="T27" fmla="*/ 718383 h 429"/>
                <a:gd name="T28" fmla="*/ 335177 w 370"/>
                <a:gd name="T29" fmla="*/ 776288 h 429"/>
                <a:gd name="T30" fmla="*/ 666750 w 370"/>
                <a:gd name="T31" fmla="*/ 718383 h 429"/>
                <a:gd name="T32" fmla="*/ 468527 w 370"/>
                <a:gd name="T33" fmla="*/ 550097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Freeform 72"/>
            <p:cNvSpPr/>
            <p:nvPr/>
          </p:nvSpPr>
          <p:spPr bwMode="auto">
            <a:xfrm>
              <a:off x="706437" y="720725"/>
              <a:ext cx="82550" cy="388938"/>
            </a:xfrm>
            <a:custGeom>
              <a:avLst/>
              <a:gdLst>
                <a:gd name="T0" fmla="*/ 82550 w 46"/>
                <a:gd name="T1" fmla="*/ 370848 h 215"/>
                <a:gd name="T2" fmla="*/ 41275 w 46"/>
                <a:gd name="T3" fmla="*/ 388938 h 215"/>
                <a:gd name="T4" fmla="*/ 41275 w 46"/>
                <a:gd name="T5" fmla="*/ 388938 h 215"/>
                <a:gd name="T6" fmla="*/ 0 w 46"/>
                <a:gd name="T7" fmla="*/ 370848 h 215"/>
                <a:gd name="T8" fmla="*/ 0 w 46"/>
                <a:gd name="T9" fmla="*/ 16281 h 215"/>
                <a:gd name="T10" fmla="*/ 41275 w 46"/>
                <a:gd name="T11" fmla="*/ 0 h 215"/>
                <a:gd name="T12" fmla="*/ 41275 w 46"/>
                <a:gd name="T13" fmla="*/ 0 h 215"/>
                <a:gd name="T14" fmla="*/ 82550 w 46"/>
                <a:gd name="T15" fmla="*/ 16281 h 215"/>
                <a:gd name="T16" fmla="*/ 82550 w 46"/>
                <a:gd name="T17" fmla="*/ 370848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Freeform 73"/>
            <p:cNvSpPr/>
            <p:nvPr/>
          </p:nvSpPr>
          <p:spPr bwMode="auto">
            <a:xfrm>
              <a:off x="361950" y="20637"/>
              <a:ext cx="771525" cy="895350"/>
            </a:xfrm>
            <a:custGeom>
              <a:avLst/>
              <a:gdLst>
                <a:gd name="T0" fmla="*/ 542591 w 428"/>
                <a:gd name="T1" fmla="*/ 634885 h 495"/>
                <a:gd name="T2" fmla="*/ 735472 w 428"/>
                <a:gd name="T3" fmla="*/ 600518 h 495"/>
                <a:gd name="T4" fmla="*/ 511946 w 428"/>
                <a:gd name="T5" fmla="*/ 432300 h 495"/>
                <a:gd name="T6" fmla="*/ 679591 w 428"/>
                <a:gd name="T7" fmla="*/ 383463 h 495"/>
                <a:gd name="T8" fmla="*/ 484907 w 428"/>
                <a:gd name="T9" fmla="*/ 251422 h 495"/>
                <a:gd name="T10" fmla="*/ 566025 w 428"/>
                <a:gd name="T11" fmla="*/ 217055 h 495"/>
                <a:gd name="T12" fmla="*/ 389368 w 428"/>
                <a:gd name="T13" fmla="*/ 0 h 495"/>
                <a:gd name="T14" fmla="*/ 185671 w 428"/>
                <a:gd name="T15" fmla="*/ 215246 h 495"/>
                <a:gd name="T16" fmla="*/ 284815 w 428"/>
                <a:gd name="T17" fmla="*/ 253230 h 495"/>
                <a:gd name="T18" fmla="*/ 91934 w 428"/>
                <a:gd name="T19" fmla="*/ 383463 h 495"/>
                <a:gd name="T20" fmla="*/ 259579 w 428"/>
                <a:gd name="T21" fmla="*/ 432300 h 495"/>
                <a:gd name="T22" fmla="*/ 36053 w 428"/>
                <a:gd name="T23" fmla="*/ 600518 h 495"/>
                <a:gd name="T24" fmla="*/ 228934 w 428"/>
                <a:gd name="T25" fmla="*/ 634885 h 495"/>
                <a:gd name="T26" fmla="*/ 0 w 428"/>
                <a:gd name="T27" fmla="*/ 828425 h 495"/>
                <a:gd name="T28" fmla="*/ 387565 w 428"/>
                <a:gd name="T29" fmla="*/ 895350 h 495"/>
                <a:gd name="T30" fmla="*/ 771525 w 428"/>
                <a:gd name="T31" fmla="*/ 828425 h 495"/>
                <a:gd name="T32" fmla="*/ 542591 w 428"/>
                <a:gd name="T33" fmla="*/ 63488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Freeform 74"/>
            <p:cNvSpPr/>
            <p:nvPr/>
          </p:nvSpPr>
          <p:spPr bwMode="auto">
            <a:xfrm>
              <a:off x="1544637" y="815975"/>
              <a:ext cx="65088" cy="303213"/>
            </a:xfrm>
            <a:custGeom>
              <a:avLst/>
              <a:gdLst>
                <a:gd name="T0" fmla="*/ 65088 w 36"/>
                <a:gd name="T1" fmla="*/ 288688 h 167"/>
                <a:gd name="T2" fmla="*/ 32544 w 36"/>
                <a:gd name="T3" fmla="*/ 303213 h 167"/>
                <a:gd name="T4" fmla="*/ 32544 w 36"/>
                <a:gd name="T5" fmla="*/ 303213 h 167"/>
                <a:gd name="T6" fmla="*/ 0 w 36"/>
                <a:gd name="T7" fmla="*/ 288688 h 167"/>
                <a:gd name="T8" fmla="*/ 0 w 36"/>
                <a:gd name="T9" fmla="*/ 12710 h 167"/>
                <a:gd name="T10" fmla="*/ 32544 w 36"/>
                <a:gd name="T11" fmla="*/ 0 h 167"/>
                <a:gd name="T12" fmla="*/ 32544 w 36"/>
                <a:gd name="T13" fmla="*/ 0 h 167"/>
                <a:gd name="T14" fmla="*/ 65088 w 36"/>
                <a:gd name="T15" fmla="*/ 12710 h 167"/>
                <a:gd name="T16" fmla="*/ 65088 w 36"/>
                <a:gd name="T17" fmla="*/ 28868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75"/>
            <p:cNvSpPr/>
            <p:nvPr/>
          </p:nvSpPr>
          <p:spPr bwMode="auto">
            <a:xfrm>
              <a:off x="1277937" y="274637"/>
              <a:ext cx="598488" cy="693738"/>
            </a:xfrm>
            <a:custGeom>
              <a:avLst/>
              <a:gdLst>
                <a:gd name="T0" fmla="*/ 420023 w 332"/>
                <a:gd name="T1" fmla="*/ 490869 h 383"/>
                <a:gd name="T2" fmla="*/ 569645 w 332"/>
                <a:gd name="T3" fmla="*/ 465511 h 383"/>
                <a:gd name="T4" fmla="*/ 396588 w 332"/>
                <a:gd name="T5" fmla="*/ 335095 h 383"/>
                <a:gd name="T6" fmla="*/ 526381 w 332"/>
                <a:gd name="T7" fmla="*/ 297058 h 383"/>
                <a:gd name="T8" fmla="*/ 376759 w 332"/>
                <a:gd name="T9" fmla="*/ 193812 h 383"/>
                <a:gd name="T10" fmla="*/ 438050 w 332"/>
                <a:gd name="T11" fmla="*/ 166642 h 383"/>
                <a:gd name="T12" fmla="*/ 301047 w 332"/>
                <a:gd name="T13" fmla="*/ 0 h 383"/>
                <a:gd name="T14" fmla="*/ 144214 w 332"/>
                <a:gd name="T15" fmla="*/ 164831 h 383"/>
                <a:gd name="T16" fmla="*/ 219926 w 332"/>
                <a:gd name="T17" fmla="*/ 195623 h 383"/>
                <a:gd name="T18" fmla="*/ 72107 w 332"/>
                <a:gd name="T19" fmla="*/ 297058 h 383"/>
                <a:gd name="T20" fmla="*/ 201900 w 332"/>
                <a:gd name="T21" fmla="*/ 335095 h 383"/>
                <a:gd name="T22" fmla="*/ 28843 w 332"/>
                <a:gd name="T23" fmla="*/ 465511 h 383"/>
                <a:gd name="T24" fmla="*/ 178465 w 332"/>
                <a:gd name="T25" fmla="*/ 490869 h 383"/>
                <a:gd name="T26" fmla="*/ 0 w 332"/>
                <a:gd name="T27" fmla="*/ 641210 h 383"/>
                <a:gd name="T28" fmla="*/ 299244 w 332"/>
                <a:gd name="T29" fmla="*/ 693738 h 383"/>
                <a:gd name="T30" fmla="*/ 598488 w 332"/>
                <a:gd name="T31" fmla="*/ 641210 h 383"/>
                <a:gd name="T32" fmla="*/ 420023 w 332"/>
                <a:gd name="T33" fmla="*/ 490869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Freeform 76"/>
            <p:cNvSpPr/>
            <p:nvPr/>
          </p:nvSpPr>
          <p:spPr bwMode="auto">
            <a:xfrm>
              <a:off x="1862137" y="706437"/>
              <a:ext cx="85725" cy="392113"/>
            </a:xfrm>
            <a:custGeom>
              <a:avLst/>
              <a:gdLst>
                <a:gd name="T0" fmla="*/ 85725 w 47"/>
                <a:gd name="T1" fmla="*/ 375850 h 217"/>
                <a:gd name="T2" fmla="*/ 41951 w 47"/>
                <a:gd name="T3" fmla="*/ 392113 h 217"/>
                <a:gd name="T4" fmla="*/ 41951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951 w 47"/>
                <a:gd name="T11" fmla="*/ 0 h 217"/>
                <a:gd name="T12" fmla="*/ 41951 w 47"/>
                <a:gd name="T13" fmla="*/ 0 h 217"/>
                <a:gd name="T14" fmla="*/ 85725 w 47"/>
                <a:gd name="T15" fmla="*/ 16263 h 217"/>
                <a:gd name="T16" fmla="*/ 85725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Freeform 77"/>
            <p:cNvSpPr/>
            <p:nvPr/>
          </p:nvSpPr>
          <p:spPr bwMode="auto">
            <a:xfrm>
              <a:off x="1514475" y="0"/>
              <a:ext cx="779463" cy="904875"/>
            </a:xfrm>
            <a:custGeom>
              <a:avLst/>
              <a:gdLst>
                <a:gd name="T0" fmla="*/ 548511 w 432"/>
                <a:gd name="T1" fmla="*/ 640652 h 500"/>
                <a:gd name="T2" fmla="*/ 743377 w 432"/>
                <a:gd name="T3" fmla="*/ 606266 h 500"/>
                <a:gd name="T4" fmla="*/ 517838 w 432"/>
                <a:gd name="T5" fmla="*/ 436150 h 500"/>
                <a:gd name="T6" fmla="*/ 687443 w 432"/>
                <a:gd name="T7" fmla="*/ 385477 h 500"/>
                <a:gd name="T8" fmla="*/ 490773 w 432"/>
                <a:gd name="T9" fmla="*/ 251555 h 500"/>
                <a:gd name="T10" fmla="*/ 571967 w 432"/>
                <a:gd name="T11" fmla="*/ 217170 h 500"/>
                <a:gd name="T12" fmla="*/ 393340 w 432"/>
                <a:gd name="T13" fmla="*/ 0 h 500"/>
                <a:gd name="T14" fmla="*/ 187649 w 432"/>
                <a:gd name="T15" fmla="*/ 215360 h 500"/>
                <a:gd name="T16" fmla="*/ 286886 w 432"/>
                <a:gd name="T17" fmla="*/ 255175 h 500"/>
                <a:gd name="T18" fmla="*/ 92020 w 432"/>
                <a:gd name="T19" fmla="*/ 385477 h 500"/>
                <a:gd name="T20" fmla="*/ 261625 w 432"/>
                <a:gd name="T21" fmla="*/ 436150 h 500"/>
                <a:gd name="T22" fmla="*/ 36086 w 432"/>
                <a:gd name="T23" fmla="*/ 606266 h 500"/>
                <a:gd name="T24" fmla="*/ 230952 w 432"/>
                <a:gd name="T25" fmla="*/ 640652 h 500"/>
                <a:gd name="T26" fmla="*/ 0 w 432"/>
                <a:gd name="T27" fmla="*/ 834295 h 500"/>
                <a:gd name="T28" fmla="*/ 391536 w 432"/>
                <a:gd name="T29" fmla="*/ 904875 h 500"/>
                <a:gd name="T30" fmla="*/ 779463 w 432"/>
                <a:gd name="T31" fmla="*/ 834295 h 500"/>
                <a:gd name="T32" fmla="*/ 548511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Freeform 78"/>
            <p:cNvSpPr/>
            <p:nvPr/>
          </p:nvSpPr>
          <p:spPr bwMode="auto">
            <a:xfrm>
              <a:off x="2586037" y="768350"/>
              <a:ext cx="71438" cy="336550"/>
            </a:xfrm>
            <a:custGeom>
              <a:avLst/>
              <a:gdLst>
                <a:gd name="T0" fmla="*/ 71438 w 40"/>
                <a:gd name="T1" fmla="*/ 322075 h 186"/>
                <a:gd name="T2" fmla="*/ 35719 w 40"/>
                <a:gd name="T3" fmla="*/ 336550 h 186"/>
                <a:gd name="T4" fmla="*/ 35719 w 40"/>
                <a:gd name="T5" fmla="*/ 336550 h 186"/>
                <a:gd name="T6" fmla="*/ 0 w 40"/>
                <a:gd name="T7" fmla="*/ 322075 h 186"/>
                <a:gd name="T8" fmla="*/ 0 w 40"/>
                <a:gd name="T9" fmla="*/ 14475 h 186"/>
                <a:gd name="T10" fmla="*/ 35719 w 40"/>
                <a:gd name="T11" fmla="*/ 0 h 186"/>
                <a:gd name="T12" fmla="*/ 35719 w 40"/>
                <a:gd name="T13" fmla="*/ 0 h 186"/>
                <a:gd name="T14" fmla="*/ 71438 w 40"/>
                <a:gd name="T15" fmla="*/ 14475 h 186"/>
                <a:gd name="T16" fmla="*/ 71438 w 40"/>
                <a:gd name="T17" fmla="*/ 3220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Freeform 79"/>
            <p:cNvSpPr/>
            <p:nvPr/>
          </p:nvSpPr>
          <p:spPr bwMode="auto">
            <a:xfrm>
              <a:off x="2287587" y="163512"/>
              <a:ext cx="666750" cy="774700"/>
            </a:xfrm>
            <a:custGeom>
              <a:avLst/>
              <a:gdLst>
                <a:gd name="T0" fmla="*/ 468527 w 370"/>
                <a:gd name="T1" fmla="*/ 548444 h 428"/>
                <a:gd name="T2" fmla="*/ 634314 w 370"/>
                <a:gd name="T3" fmla="*/ 519483 h 428"/>
                <a:gd name="T4" fmla="*/ 441497 w 370"/>
                <a:gd name="T5" fmla="*/ 372870 h 428"/>
                <a:gd name="T6" fmla="*/ 587461 w 370"/>
                <a:gd name="T7" fmla="*/ 331239 h 428"/>
                <a:gd name="T8" fmla="*/ 419872 w 370"/>
                <a:gd name="T9" fmla="*/ 215396 h 428"/>
                <a:gd name="T10" fmla="*/ 488349 w 370"/>
                <a:gd name="T11" fmla="*/ 186435 h 428"/>
                <a:gd name="T12" fmla="*/ 335177 w 370"/>
                <a:gd name="T13" fmla="*/ 0 h 428"/>
                <a:gd name="T14" fmla="*/ 160380 w 370"/>
                <a:gd name="T15" fmla="*/ 184625 h 428"/>
                <a:gd name="T16" fmla="*/ 245076 w 370"/>
                <a:gd name="T17" fmla="*/ 217206 h 428"/>
                <a:gd name="T18" fmla="*/ 79289 w 370"/>
                <a:gd name="T19" fmla="*/ 331239 h 428"/>
                <a:gd name="T20" fmla="*/ 223451 w 370"/>
                <a:gd name="T21" fmla="*/ 372870 h 428"/>
                <a:gd name="T22" fmla="*/ 30634 w 370"/>
                <a:gd name="T23" fmla="*/ 519483 h 428"/>
                <a:gd name="T24" fmla="*/ 196421 w 370"/>
                <a:gd name="T25" fmla="*/ 548444 h 428"/>
                <a:gd name="T26" fmla="*/ 0 w 370"/>
                <a:gd name="T27" fmla="*/ 714968 h 428"/>
                <a:gd name="T28" fmla="*/ 333375 w 370"/>
                <a:gd name="T29" fmla="*/ 774700 h 428"/>
                <a:gd name="T30" fmla="*/ 666750 w 370"/>
                <a:gd name="T31" fmla="*/ 714968 h 428"/>
                <a:gd name="T32" fmla="*/ 468527 w 370"/>
                <a:gd name="T33" fmla="*/ 548444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Freeform 80"/>
            <p:cNvSpPr/>
            <p:nvPr/>
          </p:nvSpPr>
          <p:spPr bwMode="auto">
            <a:xfrm>
              <a:off x="2249487" y="757237"/>
              <a:ext cx="77788" cy="360363"/>
            </a:xfrm>
            <a:custGeom>
              <a:avLst/>
              <a:gdLst>
                <a:gd name="T0" fmla="*/ 77788 w 43"/>
                <a:gd name="T1" fmla="*/ 344065 h 199"/>
                <a:gd name="T2" fmla="*/ 39799 w 43"/>
                <a:gd name="T3" fmla="*/ 360363 h 199"/>
                <a:gd name="T4" fmla="*/ 39799 w 43"/>
                <a:gd name="T5" fmla="*/ 360363 h 199"/>
                <a:gd name="T6" fmla="*/ 0 w 43"/>
                <a:gd name="T7" fmla="*/ 344065 h 199"/>
                <a:gd name="T8" fmla="*/ 0 w 43"/>
                <a:gd name="T9" fmla="*/ 16298 h 199"/>
                <a:gd name="T10" fmla="*/ 39799 w 43"/>
                <a:gd name="T11" fmla="*/ 0 h 199"/>
                <a:gd name="T12" fmla="*/ 39799 w 43"/>
                <a:gd name="T13" fmla="*/ 0 h 199"/>
                <a:gd name="T14" fmla="*/ 77788 w 43"/>
                <a:gd name="T15" fmla="*/ 16298 h 199"/>
                <a:gd name="T16" fmla="*/ 77788 w 43"/>
                <a:gd name="T17" fmla="*/ 344065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Freeform 81"/>
            <p:cNvSpPr/>
            <p:nvPr/>
          </p:nvSpPr>
          <p:spPr bwMode="auto">
            <a:xfrm>
              <a:off x="1931987" y="111125"/>
              <a:ext cx="714375" cy="828675"/>
            </a:xfrm>
            <a:custGeom>
              <a:avLst/>
              <a:gdLst>
                <a:gd name="T0" fmla="*/ 501506 w 396"/>
                <a:gd name="T1" fmla="*/ 586224 h 458"/>
                <a:gd name="T2" fmla="*/ 680099 w 396"/>
                <a:gd name="T3" fmla="*/ 555466 h 458"/>
                <a:gd name="T4" fmla="*/ 474446 w 396"/>
                <a:gd name="T5" fmla="*/ 399863 h 458"/>
                <a:gd name="T6" fmla="*/ 629588 w 396"/>
                <a:gd name="T7" fmla="*/ 354629 h 458"/>
                <a:gd name="T8" fmla="*/ 449190 w 396"/>
                <a:gd name="T9" fmla="*/ 231595 h 458"/>
                <a:gd name="T10" fmla="*/ 523153 w 396"/>
                <a:gd name="T11" fmla="*/ 200836 h 458"/>
                <a:gd name="T12" fmla="*/ 358991 w 396"/>
                <a:gd name="T13" fmla="*/ 0 h 458"/>
                <a:gd name="T14" fmla="*/ 171378 w 396"/>
                <a:gd name="T15" fmla="*/ 197217 h 458"/>
                <a:gd name="T16" fmla="*/ 263381 w 396"/>
                <a:gd name="T17" fmla="*/ 233404 h 458"/>
                <a:gd name="T18" fmla="*/ 84787 w 396"/>
                <a:gd name="T19" fmla="*/ 354629 h 458"/>
                <a:gd name="T20" fmla="*/ 239929 w 396"/>
                <a:gd name="T21" fmla="*/ 399863 h 458"/>
                <a:gd name="T22" fmla="*/ 34276 w 396"/>
                <a:gd name="T23" fmla="*/ 555466 h 458"/>
                <a:gd name="T24" fmla="*/ 212869 w 396"/>
                <a:gd name="T25" fmla="*/ 586224 h 458"/>
                <a:gd name="T26" fmla="*/ 0 w 396"/>
                <a:gd name="T27" fmla="*/ 765348 h 458"/>
                <a:gd name="T28" fmla="*/ 358991 w 396"/>
                <a:gd name="T29" fmla="*/ 828675 h 458"/>
                <a:gd name="T30" fmla="*/ 714375 w 396"/>
                <a:gd name="T31" fmla="*/ 765348 h 458"/>
                <a:gd name="T32" fmla="*/ 501506 w 396"/>
                <a:gd name="T33" fmla="*/ 586224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Freeform 82"/>
            <p:cNvSpPr/>
            <p:nvPr/>
          </p:nvSpPr>
          <p:spPr bwMode="auto">
            <a:xfrm>
              <a:off x="3321050" y="750887"/>
              <a:ext cx="76200" cy="354013"/>
            </a:xfrm>
            <a:custGeom>
              <a:avLst/>
              <a:gdLst>
                <a:gd name="T0" fmla="*/ 76200 w 42"/>
                <a:gd name="T1" fmla="*/ 339489 h 195"/>
                <a:gd name="T2" fmla="*/ 38100 w 42"/>
                <a:gd name="T3" fmla="*/ 354013 h 195"/>
                <a:gd name="T4" fmla="*/ 38100 w 42"/>
                <a:gd name="T5" fmla="*/ 354013 h 195"/>
                <a:gd name="T6" fmla="*/ 0 w 42"/>
                <a:gd name="T7" fmla="*/ 339489 h 195"/>
                <a:gd name="T8" fmla="*/ 0 w 42"/>
                <a:gd name="T9" fmla="*/ 16339 h 195"/>
                <a:gd name="T10" fmla="*/ 38100 w 42"/>
                <a:gd name="T11" fmla="*/ 0 h 195"/>
                <a:gd name="T12" fmla="*/ 38100 w 42"/>
                <a:gd name="T13" fmla="*/ 0 h 195"/>
                <a:gd name="T14" fmla="*/ 76200 w 42"/>
                <a:gd name="T15" fmla="*/ 16339 h 195"/>
                <a:gd name="T16" fmla="*/ 76200 w 42"/>
                <a:gd name="T17" fmla="*/ 33948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Freeform 83"/>
            <p:cNvSpPr/>
            <p:nvPr/>
          </p:nvSpPr>
          <p:spPr bwMode="auto">
            <a:xfrm>
              <a:off x="3019425" y="142875"/>
              <a:ext cx="677863" cy="787400"/>
            </a:xfrm>
            <a:custGeom>
              <a:avLst/>
              <a:gdLst>
                <a:gd name="T0" fmla="*/ 477749 w 376"/>
                <a:gd name="T1" fmla="*/ 557515 h 435"/>
                <a:gd name="T2" fmla="*/ 645412 w 376"/>
                <a:gd name="T3" fmla="*/ 528554 h 435"/>
                <a:gd name="T4" fmla="*/ 450707 w 376"/>
                <a:gd name="T5" fmla="*/ 380124 h 435"/>
                <a:gd name="T6" fmla="*/ 598539 w 376"/>
                <a:gd name="T7" fmla="*/ 336681 h 435"/>
                <a:gd name="T8" fmla="*/ 427270 w 376"/>
                <a:gd name="T9" fmla="*/ 220834 h 435"/>
                <a:gd name="T10" fmla="*/ 497580 w 376"/>
                <a:gd name="T11" fmla="*/ 190062 h 435"/>
                <a:gd name="T12" fmla="*/ 342537 w 376"/>
                <a:gd name="T13" fmla="*/ 0 h 435"/>
                <a:gd name="T14" fmla="*/ 164057 w 376"/>
                <a:gd name="T15" fmla="*/ 188252 h 435"/>
                <a:gd name="T16" fmla="*/ 250593 w 376"/>
                <a:gd name="T17" fmla="*/ 222644 h 435"/>
                <a:gd name="T18" fmla="*/ 81127 w 376"/>
                <a:gd name="T19" fmla="*/ 336681 h 435"/>
                <a:gd name="T20" fmla="*/ 228959 w 376"/>
                <a:gd name="T21" fmla="*/ 380124 h 435"/>
                <a:gd name="T22" fmla="*/ 32451 w 376"/>
                <a:gd name="T23" fmla="*/ 528554 h 435"/>
                <a:gd name="T24" fmla="*/ 201917 w 376"/>
                <a:gd name="T25" fmla="*/ 557515 h 435"/>
                <a:gd name="T26" fmla="*/ 0 w 376"/>
                <a:gd name="T27" fmla="*/ 727666 h 435"/>
                <a:gd name="T28" fmla="*/ 340734 w 376"/>
                <a:gd name="T29" fmla="*/ 787400 h 435"/>
                <a:gd name="T30" fmla="*/ 677863 w 376"/>
                <a:gd name="T31" fmla="*/ 727666 h 435"/>
                <a:gd name="T32" fmla="*/ 477749 w 376"/>
                <a:gd name="T33" fmla="*/ 557515 h 4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Freeform 84"/>
            <p:cNvSpPr/>
            <p:nvPr/>
          </p:nvSpPr>
          <p:spPr bwMode="auto">
            <a:xfrm>
              <a:off x="2922587" y="706437"/>
              <a:ext cx="84138" cy="392113"/>
            </a:xfrm>
            <a:custGeom>
              <a:avLst/>
              <a:gdLst>
                <a:gd name="T0" fmla="*/ 84138 w 47"/>
                <a:gd name="T1" fmla="*/ 375850 h 217"/>
                <a:gd name="T2" fmla="*/ 41174 w 47"/>
                <a:gd name="T3" fmla="*/ 392113 h 217"/>
                <a:gd name="T4" fmla="*/ 41174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174 w 47"/>
                <a:gd name="T11" fmla="*/ 0 h 217"/>
                <a:gd name="T12" fmla="*/ 41174 w 47"/>
                <a:gd name="T13" fmla="*/ 0 h 217"/>
                <a:gd name="T14" fmla="*/ 84138 w 47"/>
                <a:gd name="T15" fmla="*/ 16263 h 217"/>
                <a:gd name="T16" fmla="*/ 84138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Freeform 85"/>
            <p:cNvSpPr/>
            <p:nvPr/>
          </p:nvSpPr>
          <p:spPr bwMode="auto">
            <a:xfrm>
              <a:off x="2574925" y="0"/>
              <a:ext cx="777875" cy="904875"/>
            </a:xfrm>
            <a:custGeom>
              <a:avLst/>
              <a:gdLst>
                <a:gd name="T0" fmla="*/ 547394 w 432"/>
                <a:gd name="T1" fmla="*/ 640652 h 500"/>
                <a:gd name="T2" fmla="*/ 741862 w 432"/>
                <a:gd name="T3" fmla="*/ 606266 h 500"/>
                <a:gd name="T4" fmla="*/ 516783 w 432"/>
                <a:gd name="T5" fmla="*/ 436150 h 500"/>
                <a:gd name="T6" fmla="*/ 686043 w 432"/>
                <a:gd name="T7" fmla="*/ 385477 h 500"/>
                <a:gd name="T8" fmla="*/ 489773 w 432"/>
                <a:gd name="T9" fmla="*/ 251555 h 500"/>
                <a:gd name="T10" fmla="*/ 570802 w 432"/>
                <a:gd name="T11" fmla="*/ 217170 h 500"/>
                <a:gd name="T12" fmla="*/ 392539 w 432"/>
                <a:gd name="T13" fmla="*/ 0 h 500"/>
                <a:gd name="T14" fmla="*/ 187266 w 432"/>
                <a:gd name="T15" fmla="*/ 215360 h 500"/>
                <a:gd name="T16" fmla="*/ 286301 w 432"/>
                <a:gd name="T17" fmla="*/ 255175 h 500"/>
                <a:gd name="T18" fmla="*/ 91832 w 432"/>
                <a:gd name="T19" fmla="*/ 385477 h 500"/>
                <a:gd name="T20" fmla="*/ 261092 w 432"/>
                <a:gd name="T21" fmla="*/ 436150 h 500"/>
                <a:gd name="T22" fmla="*/ 37813 w 432"/>
                <a:gd name="T23" fmla="*/ 606266 h 500"/>
                <a:gd name="T24" fmla="*/ 230481 w 432"/>
                <a:gd name="T25" fmla="*/ 640652 h 500"/>
                <a:gd name="T26" fmla="*/ 0 w 432"/>
                <a:gd name="T27" fmla="*/ 834295 h 500"/>
                <a:gd name="T28" fmla="*/ 390738 w 432"/>
                <a:gd name="T29" fmla="*/ 904875 h 500"/>
                <a:gd name="T30" fmla="*/ 777875 w 432"/>
                <a:gd name="T31" fmla="*/ 834295 h 500"/>
                <a:gd name="T32" fmla="*/ 547394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Freeform 86"/>
            <p:cNvSpPr/>
            <p:nvPr/>
          </p:nvSpPr>
          <p:spPr bwMode="auto">
            <a:xfrm>
              <a:off x="2981325" y="839787"/>
              <a:ext cx="61913" cy="284163"/>
            </a:xfrm>
            <a:custGeom>
              <a:avLst/>
              <a:gdLst>
                <a:gd name="T0" fmla="*/ 61913 w 34"/>
                <a:gd name="T1" fmla="*/ 271493 h 157"/>
                <a:gd name="T2" fmla="*/ 30957 w 34"/>
                <a:gd name="T3" fmla="*/ 284163 h 157"/>
                <a:gd name="T4" fmla="*/ 30957 w 34"/>
                <a:gd name="T5" fmla="*/ 284163 h 157"/>
                <a:gd name="T6" fmla="*/ 0 w 34"/>
                <a:gd name="T7" fmla="*/ 271493 h 157"/>
                <a:gd name="T8" fmla="*/ 0 w 34"/>
                <a:gd name="T9" fmla="*/ 12670 h 157"/>
                <a:gd name="T10" fmla="*/ 30957 w 34"/>
                <a:gd name="T11" fmla="*/ 0 h 157"/>
                <a:gd name="T12" fmla="*/ 30957 w 34"/>
                <a:gd name="T13" fmla="*/ 0 h 157"/>
                <a:gd name="T14" fmla="*/ 61913 w 34"/>
                <a:gd name="T15" fmla="*/ 12670 h 157"/>
                <a:gd name="T16" fmla="*/ 61913 w 34"/>
                <a:gd name="T17" fmla="*/ 271493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Freeform 87"/>
            <p:cNvSpPr/>
            <p:nvPr/>
          </p:nvSpPr>
          <p:spPr bwMode="auto">
            <a:xfrm>
              <a:off x="2732087" y="327025"/>
              <a:ext cx="563563" cy="655638"/>
            </a:xfrm>
            <a:custGeom>
              <a:avLst/>
              <a:gdLst>
                <a:gd name="T0" fmla="*/ 396115 w 313"/>
                <a:gd name="T1" fmla="*/ 465467 h 362"/>
                <a:gd name="T2" fmla="*/ 536555 w 313"/>
                <a:gd name="T3" fmla="*/ 440111 h 362"/>
                <a:gd name="T4" fmla="*/ 372708 w 313"/>
                <a:gd name="T5" fmla="*/ 316952 h 362"/>
                <a:gd name="T6" fmla="*/ 495143 w 313"/>
                <a:gd name="T7" fmla="*/ 280729 h 362"/>
                <a:gd name="T8" fmla="*/ 354703 w 313"/>
                <a:gd name="T9" fmla="*/ 182927 h 362"/>
                <a:gd name="T10" fmla="*/ 412319 w 313"/>
                <a:gd name="T11" fmla="*/ 159382 h 362"/>
                <a:gd name="T12" fmla="*/ 282682 w 313"/>
                <a:gd name="T13" fmla="*/ 0 h 362"/>
                <a:gd name="T14" fmla="*/ 135039 w 313"/>
                <a:gd name="T15" fmla="*/ 157570 h 362"/>
                <a:gd name="T16" fmla="*/ 207060 w 313"/>
                <a:gd name="T17" fmla="*/ 184738 h 362"/>
                <a:gd name="T18" fmla="*/ 66619 w 313"/>
                <a:gd name="T19" fmla="*/ 280729 h 362"/>
                <a:gd name="T20" fmla="*/ 189055 w 313"/>
                <a:gd name="T21" fmla="*/ 316952 h 362"/>
                <a:gd name="T22" fmla="*/ 27008 w 313"/>
                <a:gd name="T23" fmla="*/ 440111 h 362"/>
                <a:gd name="T24" fmla="*/ 167448 w 313"/>
                <a:gd name="T25" fmla="*/ 465467 h 362"/>
                <a:gd name="T26" fmla="*/ 0 w 313"/>
                <a:gd name="T27" fmla="*/ 606737 h 362"/>
                <a:gd name="T28" fmla="*/ 282682 w 313"/>
                <a:gd name="T29" fmla="*/ 655638 h 362"/>
                <a:gd name="T30" fmla="*/ 563563 w 313"/>
                <a:gd name="T31" fmla="*/ 606737 h 362"/>
                <a:gd name="T32" fmla="*/ 396115 w 313"/>
                <a:gd name="T33" fmla="*/ 465467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5" name="Freeform 88"/>
            <p:cNvSpPr/>
            <p:nvPr/>
          </p:nvSpPr>
          <p:spPr bwMode="auto">
            <a:xfrm>
              <a:off x="3679825" y="742950"/>
              <a:ext cx="80963" cy="371475"/>
            </a:xfrm>
            <a:custGeom>
              <a:avLst/>
              <a:gdLst>
                <a:gd name="T0" fmla="*/ 80963 w 45"/>
                <a:gd name="T1" fmla="*/ 355246 h 206"/>
                <a:gd name="T2" fmla="*/ 41381 w 45"/>
                <a:gd name="T3" fmla="*/ 371475 h 206"/>
                <a:gd name="T4" fmla="*/ 41381 w 45"/>
                <a:gd name="T5" fmla="*/ 371475 h 206"/>
                <a:gd name="T6" fmla="*/ 0 w 45"/>
                <a:gd name="T7" fmla="*/ 355246 h 206"/>
                <a:gd name="T8" fmla="*/ 0 w 45"/>
                <a:gd name="T9" fmla="*/ 16229 h 206"/>
                <a:gd name="T10" fmla="*/ 41381 w 45"/>
                <a:gd name="T11" fmla="*/ 0 h 206"/>
                <a:gd name="T12" fmla="*/ 41381 w 45"/>
                <a:gd name="T13" fmla="*/ 0 h 206"/>
                <a:gd name="T14" fmla="*/ 80963 w 45"/>
                <a:gd name="T15" fmla="*/ 16229 h 206"/>
                <a:gd name="T16" fmla="*/ 80963 w 45"/>
                <a:gd name="T17" fmla="*/ 355246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Freeform 89"/>
            <p:cNvSpPr/>
            <p:nvPr/>
          </p:nvSpPr>
          <p:spPr bwMode="auto">
            <a:xfrm>
              <a:off x="3349625" y="71437"/>
              <a:ext cx="741363" cy="858838"/>
            </a:xfrm>
            <a:custGeom>
              <a:avLst/>
              <a:gdLst>
                <a:gd name="T0" fmla="*/ 521299 w 411"/>
                <a:gd name="T1" fmla="*/ 607515 h 475"/>
                <a:gd name="T2" fmla="*/ 707091 w 411"/>
                <a:gd name="T3" fmla="*/ 576778 h 475"/>
                <a:gd name="T4" fmla="*/ 492438 w 411"/>
                <a:gd name="T5" fmla="*/ 414050 h 475"/>
                <a:gd name="T6" fmla="*/ 652977 w 411"/>
                <a:gd name="T7" fmla="*/ 367040 h 475"/>
                <a:gd name="T8" fmla="*/ 467185 w 411"/>
                <a:gd name="T9" fmla="*/ 240475 h 475"/>
                <a:gd name="T10" fmla="*/ 542945 w 411"/>
                <a:gd name="T11" fmla="*/ 207929 h 475"/>
                <a:gd name="T12" fmla="*/ 373387 w 411"/>
                <a:gd name="T13" fmla="*/ 0 h 475"/>
                <a:gd name="T14" fmla="*/ 178576 w 411"/>
                <a:gd name="T15" fmla="*/ 204313 h 475"/>
                <a:gd name="T16" fmla="*/ 274178 w 411"/>
                <a:gd name="T17" fmla="*/ 242283 h 475"/>
                <a:gd name="T18" fmla="*/ 88386 w 411"/>
                <a:gd name="T19" fmla="*/ 367040 h 475"/>
                <a:gd name="T20" fmla="*/ 248925 w 411"/>
                <a:gd name="T21" fmla="*/ 414050 h 475"/>
                <a:gd name="T22" fmla="*/ 36076 w 411"/>
                <a:gd name="T23" fmla="*/ 576778 h 475"/>
                <a:gd name="T24" fmla="*/ 220064 w 411"/>
                <a:gd name="T25" fmla="*/ 607515 h 475"/>
                <a:gd name="T26" fmla="*/ 0 w 411"/>
                <a:gd name="T27" fmla="*/ 793747 h 475"/>
                <a:gd name="T28" fmla="*/ 371583 w 411"/>
                <a:gd name="T29" fmla="*/ 858838 h 475"/>
                <a:gd name="T30" fmla="*/ 741363 w 411"/>
                <a:gd name="T31" fmla="*/ 793747 h 475"/>
                <a:gd name="T32" fmla="*/ 521299 w 411"/>
                <a:gd name="T33" fmla="*/ 607515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29" name="组合 120"/>
          <p:cNvGrpSpPr/>
          <p:nvPr/>
        </p:nvGrpSpPr>
        <p:grpSpPr bwMode="auto">
          <a:xfrm>
            <a:off x="4576763" y="2397125"/>
            <a:ext cx="6543675" cy="1547813"/>
            <a:chOff x="0" y="0"/>
            <a:chExt cx="6544864" cy="1548167"/>
          </a:xfrm>
        </p:grpSpPr>
        <p:grpSp>
          <p:nvGrpSpPr>
            <p:cNvPr id="26630" name="组合 55"/>
            <p:cNvGrpSpPr/>
            <p:nvPr/>
          </p:nvGrpSpPr>
          <p:grpSpPr bwMode="auto">
            <a:xfrm>
              <a:off x="0" y="0"/>
              <a:ext cx="6544864" cy="1548167"/>
              <a:chOff x="0" y="0"/>
              <a:chExt cx="6962996" cy="1647075"/>
            </a:xfrm>
          </p:grpSpPr>
          <p:sp>
            <p:nvSpPr>
              <p:cNvPr id="26635" name="矩形 3"/>
              <p:cNvSpPr/>
              <p:nvPr/>
            </p:nvSpPr>
            <p:spPr bwMode="auto">
              <a:xfrm>
                <a:off x="0" y="0"/>
                <a:ext cx="6657271" cy="1247861"/>
              </a:xfrm>
              <a:custGeom>
                <a:avLst/>
                <a:gdLst>
                  <a:gd name="T0" fmla="*/ 0 w 6657271"/>
                  <a:gd name="T1" fmla="*/ 0 h 1247861"/>
                  <a:gd name="T2" fmla="*/ 6393111 w 6657271"/>
                  <a:gd name="T3" fmla="*/ 386080 h 1247861"/>
                  <a:gd name="T4" fmla="*/ 6657271 w 6657271"/>
                  <a:gd name="T5" fmla="*/ 1247861 h 1247861"/>
                  <a:gd name="T6" fmla="*/ 213360 w 6657271"/>
                  <a:gd name="T7" fmla="*/ 1247861 h 1247861"/>
                  <a:gd name="T8" fmla="*/ 0 w 6657271"/>
                  <a:gd name="T9" fmla="*/ 0 h 12478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57271" h="1247861">
                    <a:moveTo>
                      <a:pt x="0" y="0"/>
                    </a:moveTo>
                    <a:lnTo>
                      <a:pt x="6393111" y="386080"/>
                    </a:lnTo>
                    <a:lnTo>
                      <a:pt x="6657271" y="1247861"/>
                    </a:lnTo>
                    <a:lnTo>
                      <a:pt x="213360" y="124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4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36" name="矩形 3"/>
              <p:cNvSpPr/>
              <p:nvPr/>
            </p:nvSpPr>
            <p:spPr bwMode="auto">
              <a:xfrm>
                <a:off x="539405" y="968174"/>
                <a:ext cx="6423591" cy="678901"/>
              </a:xfrm>
              <a:custGeom>
                <a:avLst/>
                <a:gdLst>
                  <a:gd name="T0" fmla="*/ 0 w 6423591"/>
                  <a:gd name="T1" fmla="*/ 121920 h 678901"/>
                  <a:gd name="T2" fmla="*/ 6301671 w 6423591"/>
                  <a:gd name="T3" fmla="*/ 0 h 678901"/>
                  <a:gd name="T4" fmla="*/ 6423591 w 6423591"/>
                  <a:gd name="T5" fmla="*/ 678901 h 678901"/>
                  <a:gd name="T6" fmla="*/ 30480 w 6423591"/>
                  <a:gd name="T7" fmla="*/ 617941 h 678901"/>
                  <a:gd name="T8" fmla="*/ 0 w 6423591"/>
                  <a:gd name="T9" fmla="*/ 121920 h 6789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23591" h="678901">
                    <a:moveTo>
                      <a:pt x="0" y="121920"/>
                    </a:moveTo>
                    <a:lnTo>
                      <a:pt x="6301671" y="0"/>
                    </a:lnTo>
                    <a:lnTo>
                      <a:pt x="6423591" y="678901"/>
                    </a:lnTo>
                    <a:lnTo>
                      <a:pt x="30480" y="617941"/>
                    </a:lnTo>
                    <a:lnTo>
                      <a:pt x="0" y="1219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26631" name="组合 116"/>
            <p:cNvGrpSpPr/>
            <p:nvPr/>
          </p:nvGrpSpPr>
          <p:grpSpPr bwMode="auto">
            <a:xfrm>
              <a:off x="866574" y="322053"/>
              <a:ext cx="4159800" cy="584775"/>
              <a:chOff x="0" y="0"/>
              <a:chExt cx="4159800" cy="584775"/>
            </a:xfrm>
          </p:grpSpPr>
          <p:sp>
            <p:nvSpPr>
              <p:cNvPr id="26633" name="文本框 11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834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34" name="文本框 115"/>
              <p:cNvSpPr txBox="1">
                <a:spLocks noChangeArrowheads="1"/>
              </p:cNvSpPr>
              <p:nvPr/>
            </p:nvSpPr>
            <p:spPr bwMode="auto">
              <a:xfrm>
                <a:off x="641851" y="33781"/>
                <a:ext cx="3517949" cy="52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签订过程</a:t>
                </a:r>
              </a:p>
            </p:txBody>
          </p:sp>
        </p:grpSp>
        <p:sp>
          <p:nvSpPr>
            <p:cNvPr id="26632" name="文本框 119"/>
            <p:cNvSpPr txBox="1">
              <a:spLocks noChangeArrowheads="1"/>
            </p:cNvSpPr>
            <p:nvPr/>
          </p:nvSpPr>
          <p:spPr bwMode="auto">
            <a:xfrm>
              <a:off x="2334049" y="1002020"/>
              <a:ext cx="35179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39"/>
          <p:cNvSpPr/>
          <p:nvPr/>
        </p:nvSpPr>
        <p:spPr bwMode="auto">
          <a:xfrm>
            <a:off x="0" y="0"/>
            <a:ext cx="4724400" cy="6858000"/>
          </a:xfrm>
          <a:custGeom>
            <a:avLst/>
            <a:gdLst>
              <a:gd name="T0" fmla="*/ 10248 w 4391025"/>
              <a:gd name="T1" fmla="*/ 0 h 6858000"/>
              <a:gd name="T2" fmla="*/ 2951469 w 4391025"/>
              <a:gd name="T3" fmla="*/ 9525 h 6858000"/>
              <a:gd name="T4" fmla="*/ 4724400 w 4391025"/>
              <a:gd name="T5" fmla="*/ 6858000 h 6858000"/>
              <a:gd name="T6" fmla="*/ 0 w 4391025"/>
              <a:gd name="T7" fmla="*/ 6858000 h 6858000"/>
              <a:gd name="T8" fmla="*/ 10248 w 4391025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91025" h="6858000">
                <a:moveTo>
                  <a:pt x="9525" y="0"/>
                </a:moveTo>
                <a:lnTo>
                  <a:pt x="2743200" y="9525"/>
                </a:lnTo>
                <a:lnTo>
                  <a:pt x="4391025" y="6858000"/>
                </a:lnTo>
                <a:lnTo>
                  <a:pt x="0" y="6858000"/>
                </a:lnTo>
                <a:lnTo>
                  <a:pt x="9525" y="0"/>
                </a:lnTo>
                <a:close/>
              </a:path>
            </a:pathLst>
          </a:custGeom>
          <a:solidFill>
            <a:srgbClr val="7CC8E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3" name="文本框 43"/>
          <p:cNvSpPr txBox="1">
            <a:spLocks noChangeArrowheads="1"/>
          </p:cNvSpPr>
          <p:nvPr/>
        </p:nvSpPr>
        <p:spPr bwMode="auto">
          <a:xfrm>
            <a:off x="6699250" y="3236913"/>
            <a:ext cx="40036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我们在签订合同时和老板商讨了合同内的内容，老板也把有疑问的（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包括网站制作时间，制作经费，网站素材</a:t>
            </a:r>
            <a:r>
              <a:rPr lang="zh-CN" altLang="en-US" sz="2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）和我们商量清楚了，最后我们顺利与长沙湘威驾校签订了官方网站制作合同书</a:t>
            </a:r>
            <a:r>
              <a:rPr lang="en-US" sz="2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7654" name="Title 13"/>
          <p:cNvSpPr txBox="1">
            <a:spLocks noChangeArrowheads="1"/>
          </p:cNvSpPr>
          <p:nvPr/>
        </p:nvSpPr>
        <p:spPr bwMode="auto">
          <a:xfrm>
            <a:off x="6640513" y="2589213"/>
            <a:ext cx="412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签订过程</a:t>
            </a:r>
          </a:p>
        </p:txBody>
      </p:sp>
      <p:grpSp>
        <p:nvGrpSpPr>
          <p:cNvPr id="18437" name="组合 164"/>
          <p:cNvGrpSpPr/>
          <p:nvPr/>
        </p:nvGrpSpPr>
        <p:grpSpPr bwMode="auto">
          <a:xfrm>
            <a:off x="855345" y="2589530"/>
            <a:ext cx="4314825" cy="2504440"/>
            <a:chOff x="0" y="0"/>
            <a:chExt cx="5212055" cy="3024188"/>
          </a:xfrm>
        </p:grpSpPr>
        <p:sp>
          <p:nvSpPr>
            <p:cNvPr id="18477" name="Freeform 101"/>
            <p:cNvSpPr/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Freeform 105"/>
            <p:cNvSpPr/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Freeform 106"/>
            <p:cNvSpPr/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Freeform 107"/>
            <p:cNvSpPr/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Rectangle 108"/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2" name="Freeform 109"/>
            <p:cNvSpPr/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3" name="Freeform 110"/>
            <p:cNvSpPr/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4" name="Freeform 111"/>
            <p:cNvSpPr/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5" name="Oval 112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6" name="Freeform 113"/>
            <p:cNvSpPr/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7" name="Oval 114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8" name="Oval 115"/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9" name="Rectangle 116"/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0" name="Freeform 117"/>
            <p:cNvSpPr/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1" name="Rectangle 118"/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2" name="Freeform 119"/>
            <p:cNvSpPr/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3" name="Rectangle 120"/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4" name="Freeform 121"/>
            <p:cNvSpPr/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5" name="Rectangle 122"/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6" name="Freeform 123"/>
            <p:cNvSpPr/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7" name="Freeform 124"/>
            <p:cNvSpPr/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8" name="Freeform 125"/>
            <p:cNvSpPr/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9" name="Oval 126"/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0" name="Freeform 127"/>
            <p:cNvSpPr/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1" name="Oval 128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2" name="Freeform 129"/>
            <p:cNvSpPr/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3" name="Oval 130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4" name="Oval 131"/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5" name="Rectangle 132"/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6" name="Freeform 133"/>
            <p:cNvSpPr/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7" name="Rectangle 134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8" name="Rectangle 135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9" name="Rectangle 136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0" name="Rectangle 137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1" name="Rectangle 138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2" name="Rectangle 139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3" name="Freeform 140"/>
            <p:cNvSpPr/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4" name="Freeform 141"/>
            <p:cNvSpPr/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5" name="Oval 142"/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6" name="Freeform 143"/>
            <p:cNvSpPr/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7" name="Freeform 144"/>
            <p:cNvSpPr/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45"/>
          <p:cNvGrpSpPr/>
          <p:nvPr/>
        </p:nvGrpSpPr>
        <p:grpSpPr bwMode="auto">
          <a:xfrm>
            <a:off x="0" y="292100"/>
            <a:ext cx="12190413" cy="549275"/>
            <a:chOff x="0" y="0"/>
            <a:chExt cx="12190828" cy="548640"/>
          </a:xfrm>
        </p:grpSpPr>
        <p:sp>
          <p:nvSpPr>
            <p:cNvPr id="28725" name="矩形 42"/>
            <p:cNvSpPr/>
            <p:nvPr/>
          </p:nvSpPr>
          <p:spPr bwMode="auto">
            <a:xfrm>
              <a:off x="0" y="0"/>
              <a:ext cx="3118104" cy="548640"/>
            </a:xfrm>
            <a:custGeom>
              <a:avLst/>
              <a:gdLst>
                <a:gd name="T0" fmla="*/ 0 w 3118104"/>
                <a:gd name="T1" fmla="*/ 9144 h 548640"/>
                <a:gd name="T2" fmla="*/ 2679192 w 3118104"/>
                <a:gd name="T3" fmla="*/ 0 h 548640"/>
                <a:gd name="T4" fmla="*/ 3118104 w 3118104"/>
                <a:gd name="T5" fmla="*/ 548640 h 548640"/>
                <a:gd name="T6" fmla="*/ 0 w 3118104"/>
                <a:gd name="T7" fmla="*/ 548640 h 548640"/>
                <a:gd name="T8" fmla="*/ 0 w 3118104"/>
                <a:gd name="T9" fmla="*/ 9144 h 548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8104" h="548640">
                  <a:moveTo>
                    <a:pt x="0" y="9144"/>
                  </a:moveTo>
                  <a:lnTo>
                    <a:pt x="2679192" y="0"/>
                  </a:lnTo>
                  <a:lnTo>
                    <a:pt x="3118104" y="548640"/>
                  </a:lnTo>
                  <a:lnTo>
                    <a:pt x="0" y="54864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28726" name="直接连接符 44"/>
            <p:cNvCxnSpPr>
              <a:cxnSpLocks noChangeShapeType="1"/>
            </p:cNvCxnSpPr>
            <p:nvPr/>
          </p:nvCxnSpPr>
          <p:spPr bwMode="auto">
            <a:xfrm>
              <a:off x="3108960" y="539496"/>
              <a:ext cx="9081868" cy="0"/>
            </a:xfrm>
            <a:prstGeom prst="line">
              <a:avLst/>
            </a:prstGeom>
            <a:noFill/>
            <a:ln w="3175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8675" name="文本框 47"/>
          <p:cNvSpPr txBox="1">
            <a:spLocks noChangeArrowheads="1"/>
          </p:cNvSpPr>
          <p:nvPr/>
        </p:nvSpPr>
        <p:spPr bwMode="auto">
          <a:xfrm>
            <a:off x="292100" y="366713"/>
            <a:ext cx="23590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签订过程</a:t>
            </a: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41630" y="828675"/>
            <a:ext cx="4371975" cy="327914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289453" y="995240"/>
            <a:ext cx="4714240" cy="3535045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868" y="3024554"/>
            <a:ext cx="4877435" cy="3658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45"/>
          <p:cNvGrpSpPr/>
          <p:nvPr/>
        </p:nvGrpSpPr>
        <p:grpSpPr bwMode="auto">
          <a:xfrm>
            <a:off x="0" y="292100"/>
            <a:ext cx="12190413" cy="549275"/>
            <a:chOff x="0" y="0"/>
            <a:chExt cx="12190828" cy="548640"/>
          </a:xfrm>
        </p:grpSpPr>
        <p:sp>
          <p:nvSpPr>
            <p:cNvPr id="29736" name="矩形 42"/>
            <p:cNvSpPr/>
            <p:nvPr/>
          </p:nvSpPr>
          <p:spPr bwMode="auto">
            <a:xfrm>
              <a:off x="0" y="0"/>
              <a:ext cx="3118104" cy="548640"/>
            </a:xfrm>
            <a:custGeom>
              <a:avLst/>
              <a:gdLst>
                <a:gd name="T0" fmla="*/ 0 w 3118104"/>
                <a:gd name="T1" fmla="*/ 9144 h 548640"/>
                <a:gd name="T2" fmla="*/ 2679192 w 3118104"/>
                <a:gd name="T3" fmla="*/ 0 h 548640"/>
                <a:gd name="T4" fmla="*/ 3118104 w 3118104"/>
                <a:gd name="T5" fmla="*/ 548640 h 548640"/>
                <a:gd name="T6" fmla="*/ 0 w 3118104"/>
                <a:gd name="T7" fmla="*/ 548640 h 548640"/>
                <a:gd name="T8" fmla="*/ 0 w 3118104"/>
                <a:gd name="T9" fmla="*/ 9144 h 548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8104" h="548640">
                  <a:moveTo>
                    <a:pt x="0" y="9144"/>
                  </a:moveTo>
                  <a:lnTo>
                    <a:pt x="2679192" y="0"/>
                  </a:lnTo>
                  <a:lnTo>
                    <a:pt x="3118104" y="548640"/>
                  </a:lnTo>
                  <a:lnTo>
                    <a:pt x="0" y="54864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29737" name="直接连接符 44"/>
            <p:cNvCxnSpPr>
              <a:cxnSpLocks noChangeShapeType="1"/>
            </p:cNvCxnSpPr>
            <p:nvPr/>
          </p:nvCxnSpPr>
          <p:spPr bwMode="auto">
            <a:xfrm>
              <a:off x="3108960" y="539496"/>
              <a:ext cx="9081868" cy="0"/>
            </a:xfrm>
            <a:prstGeom prst="line">
              <a:avLst/>
            </a:prstGeom>
            <a:noFill/>
            <a:ln w="3175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9699" name="文本框 47"/>
          <p:cNvSpPr txBox="1">
            <a:spLocks noChangeArrowheads="1"/>
          </p:cNvSpPr>
          <p:nvPr/>
        </p:nvSpPr>
        <p:spPr bwMode="auto">
          <a:xfrm>
            <a:off x="292100" y="366713"/>
            <a:ext cx="23590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签订完合同展示</a:t>
            </a:r>
          </a:p>
        </p:txBody>
      </p:sp>
      <p:pic>
        <p:nvPicPr>
          <p:cNvPr id="6" name="图片 5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785" y="1630045"/>
            <a:ext cx="2740660" cy="3810000"/>
          </a:xfrm>
          <a:prstGeom prst="rect">
            <a:avLst/>
          </a:prstGeom>
        </p:spPr>
      </p:pic>
      <p:pic>
        <p:nvPicPr>
          <p:cNvPr id="7" name="图片 6" descr="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757902" y="2175216"/>
            <a:ext cx="3829685" cy="2753995"/>
          </a:xfrm>
          <a:prstGeom prst="rect">
            <a:avLst/>
          </a:prstGeom>
        </p:spPr>
      </p:pic>
      <p:pic>
        <p:nvPicPr>
          <p:cNvPr id="8" name="图片 7" descr="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674802" y="2108200"/>
            <a:ext cx="3827780" cy="2871470"/>
          </a:xfrm>
          <a:prstGeom prst="rect">
            <a:avLst/>
          </a:prstGeom>
        </p:spPr>
      </p:pic>
      <p:pic>
        <p:nvPicPr>
          <p:cNvPr id="9" name="图片 8" descr="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591650" y="2167158"/>
            <a:ext cx="3827780" cy="275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4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60"/>
          <p:cNvGrpSpPr/>
          <p:nvPr/>
        </p:nvGrpSpPr>
        <p:grpSpPr bwMode="auto">
          <a:xfrm>
            <a:off x="895350" y="1776413"/>
            <a:ext cx="3136900" cy="3108325"/>
            <a:chOff x="0" y="0"/>
            <a:chExt cx="3136392" cy="3108960"/>
          </a:xfrm>
        </p:grpSpPr>
        <p:grpSp>
          <p:nvGrpSpPr>
            <p:cNvPr id="32813" name="组合 11"/>
            <p:cNvGrpSpPr/>
            <p:nvPr/>
          </p:nvGrpSpPr>
          <p:grpSpPr bwMode="auto">
            <a:xfrm>
              <a:off x="0" y="0"/>
              <a:ext cx="3136392" cy="3108960"/>
              <a:chOff x="0" y="0"/>
              <a:chExt cx="3136392" cy="3108960"/>
            </a:xfrm>
          </p:grpSpPr>
          <p:sp>
            <p:nvSpPr>
              <p:cNvPr id="32856" name="椭圆 3"/>
              <p:cNvSpPr>
                <a:spLocks noChangeArrowheads="1"/>
              </p:cNvSpPr>
              <p:nvPr/>
            </p:nvSpPr>
            <p:spPr bwMode="auto">
              <a:xfrm>
                <a:off x="182880" y="164592"/>
                <a:ext cx="2770632" cy="2770632"/>
              </a:xfrm>
              <a:prstGeom prst="ellipse">
                <a:avLst/>
              </a:prstGeom>
              <a:noFill/>
              <a:ln w="1270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2857" name="直接连接符 5"/>
              <p:cNvCxnSpPr>
                <a:cxnSpLocks noChangeShapeType="1"/>
              </p:cNvCxnSpPr>
              <p:nvPr/>
            </p:nvCxnSpPr>
            <p:spPr bwMode="auto">
              <a:xfrm>
                <a:off x="1554480" y="0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858" name="直接连接符 8"/>
              <p:cNvCxnSpPr>
                <a:cxnSpLocks noChangeShapeType="1"/>
              </p:cNvCxnSpPr>
              <p:nvPr/>
            </p:nvCxnSpPr>
            <p:spPr bwMode="auto">
              <a:xfrm>
                <a:off x="2798064" y="1554480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859" name="直接连接符 9"/>
              <p:cNvCxnSpPr>
                <a:cxnSpLocks noChangeShapeType="1"/>
              </p:cNvCxnSpPr>
              <p:nvPr/>
            </p:nvCxnSpPr>
            <p:spPr bwMode="auto">
              <a:xfrm>
                <a:off x="1551432" y="2752344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860" name="直接连接符 10"/>
              <p:cNvCxnSpPr>
                <a:cxnSpLocks noChangeShapeType="1"/>
              </p:cNvCxnSpPr>
              <p:nvPr/>
            </p:nvCxnSpPr>
            <p:spPr bwMode="auto">
              <a:xfrm>
                <a:off x="0" y="1549908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32814" name="组合 12"/>
            <p:cNvGrpSpPr/>
            <p:nvPr/>
          </p:nvGrpSpPr>
          <p:grpSpPr bwMode="auto">
            <a:xfrm flipH="1">
              <a:off x="892961" y="1033272"/>
              <a:ext cx="1467285" cy="851361"/>
              <a:chOff x="0" y="0"/>
              <a:chExt cx="5212055" cy="3024188"/>
            </a:xfrm>
          </p:grpSpPr>
          <p:sp>
            <p:nvSpPr>
              <p:cNvPr id="32815" name="Freeform 101"/>
              <p:cNvSpPr/>
              <p:nvPr/>
            </p:nvSpPr>
            <p:spPr bwMode="auto">
              <a:xfrm>
                <a:off x="4216400" y="1936750"/>
                <a:ext cx="130175" cy="593725"/>
              </a:xfrm>
              <a:custGeom>
                <a:avLst/>
                <a:gdLst>
                  <a:gd name="T0" fmla="*/ 130175 w 41"/>
                  <a:gd name="T1" fmla="*/ 568188 h 186"/>
                  <a:gd name="T2" fmla="*/ 63500 w 41"/>
                  <a:gd name="T3" fmla="*/ 593725 h 186"/>
                  <a:gd name="T4" fmla="*/ 0 w 41"/>
                  <a:gd name="T5" fmla="*/ 568188 h 186"/>
                  <a:gd name="T6" fmla="*/ 0 w 41"/>
                  <a:gd name="T7" fmla="*/ 25537 h 186"/>
                  <a:gd name="T8" fmla="*/ 63500 w 41"/>
                  <a:gd name="T9" fmla="*/ 0 h 186"/>
                  <a:gd name="T10" fmla="*/ 130175 w 41"/>
                  <a:gd name="T11" fmla="*/ 25537 h 186"/>
                  <a:gd name="T12" fmla="*/ 130175 w 41"/>
                  <a:gd name="T13" fmla="*/ 568188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86">
                    <a:moveTo>
                      <a:pt x="41" y="178"/>
                    </a:moveTo>
                    <a:cubicBezTo>
                      <a:pt x="41" y="183"/>
                      <a:pt x="32" y="186"/>
                      <a:pt x="20" y="186"/>
                    </a:cubicBezTo>
                    <a:cubicBezTo>
                      <a:pt x="9" y="186"/>
                      <a:pt x="0" y="183"/>
                      <a:pt x="0" y="1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9" y="0"/>
                      <a:pt x="20" y="0"/>
                    </a:cubicBezTo>
                    <a:cubicBezTo>
                      <a:pt x="32" y="0"/>
                      <a:pt x="41" y="4"/>
                      <a:pt x="41" y="8"/>
                    </a:cubicBezTo>
                    <a:lnTo>
                      <a:pt x="41" y="178"/>
                    </a:lnTo>
                    <a:close/>
                  </a:path>
                </a:pathLst>
              </a:custGeom>
              <a:solidFill>
                <a:srgbClr val="4F8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6" name="Freeform 105"/>
              <p:cNvSpPr/>
              <p:nvPr/>
            </p:nvSpPr>
            <p:spPr bwMode="auto">
              <a:xfrm>
                <a:off x="2547938" y="0"/>
                <a:ext cx="103188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1594 w 32"/>
                  <a:gd name="T5" fmla="*/ 461963 h 145"/>
                  <a:gd name="T6" fmla="*/ 103188 w 32"/>
                  <a:gd name="T7" fmla="*/ 410988 h 145"/>
                  <a:gd name="T8" fmla="*/ 103188 w 32"/>
                  <a:gd name="T9" fmla="*/ 50975 h 145"/>
                  <a:gd name="T10" fmla="*/ 51594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8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7" name="Freeform 106"/>
              <p:cNvSpPr/>
              <p:nvPr/>
            </p:nvSpPr>
            <p:spPr bwMode="auto">
              <a:xfrm>
                <a:off x="3522663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8" name="Freeform 107"/>
              <p:cNvSpPr/>
              <p:nvPr/>
            </p:nvSpPr>
            <p:spPr bwMode="auto">
              <a:xfrm>
                <a:off x="4492625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9" name="Rectangle 108"/>
              <p:cNvSpPr>
                <a:spLocks noChangeArrowheads="1"/>
              </p:cNvSpPr>
              <p:nvPr/>
            </p:nvSpPr>
            <p:spPr bwMode="auto">
              <a:xfrm>
                <a:off x="2600325" y="107950"/>
                <a:ext cx="1943100" cy="76200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0" name="Freeform 109"/>
              <p:cNvSpPr/>
              <p:nvPr/>
            </p:nvSpPr>
            <p:spPr bwMode="auto">
              <a:xfrm>
                <a:off x="2600325" y="107950"/>
                <a:ext cx="1943100" cy="76200"/>
              </a:xfrm>
              <a:custGeom>
                <a:avLst/>
                <a:gdLst>
                  <a:gd name="T0" fmla="*/ 0 w 1224"/>
                  <a:gd name="T1" fmla="*/ 76200 h 48"/>
                  <a:gd name="T2" fmla="*/ 1943100 w 1224"/>
                  <a:gd name="T3" fmla="*/ 76200 h 48"/>
                  <a:gd name="T4" fmla="*/ 1943100 w 1224"/>
                  <a:gd name="T5" fmla="*/ 0 h 48"/>
                  <a:gd name="T6" fmla="*/ 0 w 122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24" h="48">
                    <a:moveTo>
                      <a:pt x="0" y="48"/>
                    </a:moveTo>
                    <a:lnTo>
                      <a:pt x="1224" y="48"/>
                    </a:lnTo>
                    <a:lnTo>
                      <a:pt x="122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1" name="Freeform 110"/>
              <p:cNvSpPr/>
              <p:nvPr/>
            </p:nvSpPr>
            <p:spPr bwMode="auto">
              <a:xfrm>
                <a:off x="70142" y="1454393"/>
                <a:ext cx="5141913" cy="1371600"/>
              </a:xfrm>
              <a:custGeom>
                <a:avLst/>
                <a:gdLst>
                  <a:gd name="T0" fmla="*/ 531373 w 1616"/>
                  <a:gd name="T1" fmla="*/ 0 h 430"/>
                  <a:gd name="T2" fmla="*/ 25455 w 1616"/>
                  <a:gd name="T3" fmla="*/ 373203 h 430"/>
                  <a:gd name="T4" fmla="*/ 0 w 1616"/>
                  <a:gd name="T5" fmla="*/ 909084 h 430"/>
                  <a:gd name="T6" fmla="*/ 432735 w 1616"/>
                  <a:gd name="T7" fmla="*/ 1371600 h 430"/>
                  <a:gd name="T8" fmla="*/ 4874635 w 1616"/>
                  <a:gd name="T9" fmla="*/ 1371600 h 430"/>
                  <a:gd name="T10" fmla="*/ 5132367 w 1616"/>
                  <a:gd name="T11" fmla="*/ 1049433 h 430"/>
                  <a:gd name="T12" fmla="*/ 5126004 w 1616"/>
                  <a:gd name="T13" fmla="*/ 0 h 430"/>
                  <a:gd name="T14" fmla="*/ 531373 w 1616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16" h="430">
                    <a:moveTo>
                      <a:pt x="167" y="0"/>
                    </a:moveTo>
                    <a:cubicBezTo>
                      <a:pt x="113" y="0"/>
                      <a:pt x="43" y="52"/>
                      <a:pt x="8" y="117"/>
                    </a:cubicBezTo>
                    <a:cubicBezTo>
                      <a:pt x="0" y="209"/>
                      <a:pt x="0" y="257"/>
                      <a:pt x="0" y="285"/>
                    </a:cubicBezTo>
                    <a:cubicBezTo>
                      <a:pt x="0" y="348"/>
                      <a:pt x="43" y="430"/>
                      <a:pt x="136" y="430"/>
                    </a:cubicBezTo>
                    <a:cubicBezTo>
                      <a:pt x="176" y="430"/>
                      <a:pt x="1532" y="430"/>
                      <a:pt x="1532" y="430"/>
                    </a:cubicBezTo>
                    <a:cubicBezTo>
                      <a:pt x="1610" y="430"/>
                      <a:pt x="1613" y="329"/>
                      <a:pt x="1613" y="329"/>
                    </a:cubicBezTo>
                    <a:cubicBezTo>
                      <a:pt x="1613" y="329"/>
                      <a:pt x="1616" y="159"/>
                      <a:pt x="1611" y="0"/>
                    </a:cubicBezTo>
                    <a:cubicBezTo>
                      <a:pt x="1394" y="0"/>
                      <a:pt x="306" y="0"/>
                      <a:pt x="167" y="0"/>
                    </a:cubicBezTo>
                  </a:path>
                </a:pathLst>
              </a:custGeom>
              <a:solidFill>
                <a:srgbClr val="BF2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2" name="Freeform 111"/>
              <p:cNvSpPr/>
              <p:nvPr/>
            </p:nvSpPr>
            <p:spPr bwMode="auto">
              <a:xfrm>
                <a:off x="98425" y="271463"/>
                <a:ext cx="5100638" cy="1582738"/>
              </a:xfrm>
              <a:custGeom>
                <a:avLst/>
                <a:gdLst>
                  <a:gd name="T0" fmla="*/ 505927 w 1603"/>
                  <a:gd name="T1" fmla="*/ 1210142 h 497"/>
                  <a:gd name="T2" fmla="*/ 5100638 w 1603"/>
                  <a:gd name="T3" fmla="*/ 1210142 h 497"/>
                  <a:gd name="T4" fmla="*/ 5094274 w 1603"/>
                  <a:gd name="T5" fmla="*/ 1015882 h 497"/>
                  <a:gd name="T6" fmla="*/ 4906540 w 1603"/>
                  <a:gd name="T7" fmla="*/ 92353 h 497"/>
                  <a:gd name="T8" fmla="*/ 4779263 w 1603"/>
                  <a:gd name="T9" fmla="*/ 0 h 497"/>
                  <a:gd name="T10" fmla="*/ 989581 w 1603"/>
                  <a:gd name="T11" fmla="*/ 0 h 497"/>
                  <a:gd name="T12" fmla="*/ 470926 w 1603"/>
                  <a:gd name="T13" fmla="*/ 140122 h 497"/>
                  <a:gd name="T14" fmla="*/ 28637 w 1603"/>
                  <a:gd name="T15" fmla="*/ 1261095 h 497"/>
                  <a:gd name="T16" fmla="*/ 0 w 1603"/>
                  <a:gd name="T17" fmla="*/ 1582738 h 497"/>
                  <a:gd name="T18" fmla="*/ 505927 w 1603"/>
                  <a:gd name="T19" fmla="*/ 1210142 h 4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3" h="497">
                    <a:moveTo>
                      <a:pt x="159" y="380"/>
                    </a:moveTo>
                    <a:cubicBezTo>
                      <a:pt x="298" y="380"/>
                      <a:pt x="1386" y="380"/>
                      <a:pt x="1603" y="380"/>
                    </a:cubicBezTo>
                    <a:cubicBezTo>
                      <a:pt x="1602" y="359"/>
                      <a:pt x="1602" y="339"/>
                      <a:pt x="1601" y="319"/>
                    </a:cubicBezTo>
                    <a:cubicBezTo>
                      <a:pt x="1592" y="140"/>
                      <a:pt x="1542" y="29"/>
                      <a:pt x="1542" y="29"/>
                    </a:cubicBezTo>
                    <a:cubicBezTo>
                      <a:pt x="1542" y="29"/>
                      <a:pt x="1529" y="0"/>
                      <a:pt x="1502" y="0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198" y="0"/>
                      <a:pt x="171" y="22"/>
                      <a:pt x="148" y="44"/>
                    </a:cubicBezTo>
                    <a:cubicBezTo>
                      <a:pt x="125" y="66"/>
                      <a:pt x="32" y="157"/>
                      <a:pt x="9" y="396"/>
                    </a:cubicBezTo>
                    <a:cubicBezTo>
                      <a:pt x="5" y="435"/>
                      <a:pt x="2" y="468"/>
                      <a:pt x="0" y="497"/>
                    </a:cubicBezTo>
                    <a:cubicBezTo>
                      <a:pt x="35" y="432"/>
                      <a:pt x="105" y="380"/>
                      <a:pt x="159" y="38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3" name="Oval 112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4" name="Freeform 113"/>
              <p:cNvSpPr/>
              <p:nvPr/>
            </p:nvSpPr>
            <p:spPr bwMode="auto">
              <a:xfrm>
                <a:off x="3500438" y="2163763"/>
                <a:ext cx="855663" cy="860425"/>
              </a:xfrm>
              <a:custGeom>
                <a:avLst/>
                <a:gdLst>
                  <a:gd name="T0" fmla="*/ 842939 w 269"/>
                  <a:gd name="T1" fmla="*/ 430213 h 270"/>
                  <a:gd name="T2" fmla="*/ 830216 w 269"/>
                  <a:gd name="T3" fmla="*/ 430213 h 270"/>
                  <a:gd name="T4" fmla="*/ 712522 w 269"/>
                  <a:gd name="T5" fmla="*/ 713834 h 270"/>
                  <a:gd name="T6" fmla="*/ 426241 w 269"/>
                  <a:gd name="T7" fmla="*/ 834931 h 270"/>
                  <a:gd name="T8" fmla="*/ 143141 w 269"/>
                  <a:gd name="T9" fmla="*/ 713834 h 270"/>
                  <a:gd name="T10" fmla="*/ 25447 w 269"/>
                  <a:gd name="T11" fmla="*/ 430213 h 270"/>
                  <a:gd name="T12" fmla="*/ 143141 w 269"/>
                  <a:gd name="T13" fmla="*/ 143404 h 270"/>
                  <a:gd name="T14" fmla="*/ 426241 w 269"/>
                  <a:gd name="T15" fmla="*/ 25494 h 270"/>
                  <a:gd name="T16" fmla="*/ 712522 w 269"/>
                  <a:gd name="T17" fmla="*/ 143404 h 270"/>
                  <a:gd name="T18" fmla="*/ 830216 w 269"/>
                  <a:gd name="T19" fmla="*/ 430213 h 270"/>
                  <a:gd name="T20" fmla="*/ 842939 w 269"/>
                  <a:gd name="T21" fmla="*/ 430213 h 270"/>
                  <a:gd name="T22" fmla="*/ 855663 w 269"/>
                  <a:gd name="T23" fmla="*/ 430213 h 270"/>
                  <a:gd name="T24" fmla="*/ 426241 w 269"/>
                  <a:gd name="T25" fmla="*/ 0 h 270"/>
                  <a:gd name="T26" fmla="*/ 0 w 269"/>
                  <a:gd name="T27" fmla="*/ 430213 h 270"/>
                  <a:gd name="T28" fmla="*/ 426241 w 269"/>
                  <a:gd name="T29" fmla="*/ 860425 h 270"/>
                  <a:gd name="T30" fmla="*/ 855663 w 269"/>
                  <a:gd name="T31" fmla="*/ 430213 h 270"/>
                  <a:gd name="T32" fmla="*/ 842939 w 269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9" h="270">
                    <a:moveTo>
                      <a:pt x="265" y="135"/>
                    </a:moveTo>
                    <a:cubicBezTo>
                      <a:pt x="261" y="135"/>
                      <a:pt x="261" y="135"/>
                      <a:pt x="261" y="135"/>
                    </a:cubicBezTo>
                    <a:cubicBezTo>
                      <a:pt x="261" y="170"/>
                      <a:pt x="247" y="202"/>
                      <a:pt x="224" y="224"/>
                    </a:cubicBezTo>
                    <a:cubicBezTo>
                      <a:pt x="201" y="247"/>
                      <a:pt x="169" y="262"/>
                      <a:pt x="134" y="262"/>
                    </a:cubicBezTo>
                    <a:cubicBezTo>
                      <a:pt x="99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99" y="8"/>
                      <a:pt x="134" y="8"/>
                    </a:cubicBezTo>
                    <a:cubicBezTo>
                      <a:pt x="169" y="8"/>
                      <a:pt x="201" y="22"/>
                      <a:pt x="224" y="45"/>
                    </a:cubicBezTo>
                    <a:cubicBezTo>
                      <a:pt x="247" y="68"/>
                      <a:pt x="261" y="100"/>
                      <a:pt x="261" y="135"/>
                    </a:cubicBezTo>
                    <a:cubicBezTo>
                      <a:pt x="265" y="135"/>
                      <a:pt x="265" y="135"/>
                      <a:pt x="265" y="135"/>
                    </a:cubicBezTo>
                    <a:cubicBezTo>
                      <a:pt x="269" y="135"/>
                      <a:pt x="269" y="135"/>
                      <a:pt x="269" y="135"/>
                    </a:cubicBezTo>
                    <a:cubicBezTo>
                      <a:pt x="269" y="61"/>
                      <a:pt x="209" y="0"/>
                      <a:pt x="134" y="0"/>
                    </a:cubicBezTo>
                    <a:cubicBezTo>
                      <a:pt x="60" y="0"/>
                      <a:pt x="0" y="61"/>
                      <a:pt x="0" y="135"/>
                    </a:cubicBezTo>
                    <a:cubicBezTo>
                      <a:pt x="0" y="209"/>
                      <a:pt x="60" y="270"/>
                      <a:pt x="134" y="270"/>
                    </a:cubicBezTo>
                    <a:cubicBezTo>
                      <a:pt x="209" y="270"/>
                      <a:pt x="269" y="209"/>
                      <a:pt x="269" y="135"/>
                    </a:cubicBezTo>
                    <a:lnTo>
                      <a:pt x="265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5" name="Oval 114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6" name="Oval 115"/>
              <p:cNvSpPr>
                <a:spLocks noChangeArrowheads="1"/>
              </p:cNvSpPr>
              <p:nvPr/>
            </p:nvSpPr>
            <p:spPr bwMode="auto">
              <a:xfrm>
                <a:off x="3760788" y="2428875"/>
                <a:ext cx="330200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7" name="Rectangle 116"/>
              <p:cNvSpPr>
                <a:spLocks noChangeArrowheads="1"/>
              </p:cNvSpPr>
              <p:nvPr/>
            </p:nvSpPr>
            <p:spPr bwMode="auto">
              <a:xfrm>
                <a:off x="1800225" y="604838"/>
                <a:ext cx="620713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8" name="Freeform 117"/>
              <p:cNvSpPr/>
              <p:nvPr/>
            </p:nvSpPr>
            <p:spPr bwMode="auto">
              <a:xfrm>
                <a:off x="1774825" y="579438"/>
                <a:ext cx="671513" cy="669925"/>
              </a:xfrm>
              <a:custGeom>
                <a:avLst/>
                <a:gdLst>
                  <a:gd name="T0" fmla="*/ 25400 w 423"/>
                  <a:gd name="T1" fmla="*/ 25400 h 422"/>
                  <a:gd name="T2" fmla="*/ 25400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0800 w 423"/>
                  <a:gd name="T9" fmla="*/ 619125 h 422"/>
                  <a:gd name="T10" fmla="*/ 50800 w 423"/>
                  <a:gd name="T11" fmla="*/ 25400 h 422"/>
                  <a:gd name="T12" fmla="*/ 25400 w 423"/>
                  <a:gd name="T13" fmla="*/ 25400 h 422"/>
                  <a:gd name="T14" fmla="*/ 25400 w 423"/>
                  <a:gd name="T15" fmla="*/ 50800 h 422"/>
                  <a:gd name="T16" fmla="*/ 25400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5400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9" name="Rectangle 118"/>
              <p:cNvSpPr>
                <a:spLocks noChangeArrowheads="1"/>
              </p:cNvSpPr>
              <p:nvPr/>
            </p:nvSpPr>
            <p:spPr bwMode="auto">
              <a:xfrm>
                <a:off x="2609850" y="604838"/>
                <a:ext cx="619125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0" name="Freeform 119"/>
              <p:cNvSpPr/>
              <p:nvPr/>
            </p:nvSpPr>
            <p:spPr bwMode="auto">
              <a:xfrm>
                <a:off x="2582863" y="579438"/>
                <a:ext cx="671513" cy="669925"/>
              </a:xfrm>
              <a:custGeom>
                <a:avLst/>
                <a:gdLst>
                  <a:gd name="T0" fmla="*/ 26988 w 423"/>
                  <a:gd name="T1" fmla="*/ 25400 h 422"/>
                  <a:gd name="T2" fmla="*/ 26988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2388 w 423"/>
                  <a:gd name="T9" fmla="*/ 619125 h 422"/>
                  <a:gd name="T10" fmla="*/ 52388 w 423"/>
                  <a:gd name="T11" fmla="*/ 25400 h 422"/>
                  <a:gd name="T12" fmla="*/ 26988 w 423"/>
                  <a:gd name="T13" fmla="*/ 25400 h 422"/>
                  <a:gd name="T14" fmla="*/ 26988 w 423"/>
                  <a:gd name="T15" fmla="*/ 50800 h 422"/>
                  <a:gd name="T16" fmla="*/ 26988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6988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7" y="16"/>
                    </a:moveTo>
                    <a:lnTo>
                      <a:pt x="17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3" y="390"/>
                    </a:lnTo>
                    <a:lnTo>
                      <a:pt x="33" y="16"/>
                    </a:lnTo>
                    <a:lnTo>
                      <a:pt x="17" y="16"/>
                    </a:lnTo>
                    <a:lnTo>
                      <a:pt x="17" y="32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1" name="Rectangle 120"/>
              <p:cNvSpPr>
                <a:spLocks noChangeArrowheads="1"/>
              </p:cNvSpPr>
              <p:nvPr/>
            </p:nvSpPr>
            <p:spPr bwMode="auto">
              <a:xfrm>
                <a:off x="3417888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2" name="Freeform 121"/>
              <p:cNvSpPr/>
              <p:nvPr/>
            </p:nvSpPr>
            <p:spPr bwMode="auto">
              <a:xfrm>
                <a:off x="3392488" y="579438"/>
                <a:ext cx="666750" cy="669925"/>
              </a:xfrm>
              <a:custGeom>
                <a:avLst/>
                <a:gdLst>
                  <a:gd name="T0" fmla="*/ 25400 w 420"/>
                  <a:gd name="T1" fmla="*/ 25400 h 422"/>
                  <a:gd name="T2" fmla="*/ 25400 w 420"/>
                  <a:gd name="T3" fmla="*/ 50800 h 422"/>
                  <a:gd name="T4" fmla="*/ 615950 w 420"/>
                  <a:gd name="T5" fmla="*/ 50800 h 422"/>
                  <a:gd name="T6" fmla="*/ 615950 w 420"/>
                  <a:gd name="T7" fmla="*/ 619125 h 422"/>
                  <a:gd name="T8" fmla="*/ 50800 w 420"/>
                  <a:gd name="T9" fmla="*/ 619125 h 422"/>
                  <a:gd name="T10" fmla="*/ 50800 w 420"/>
                  <a:gd name="T11" fmla="*/ 25400 h 422"/>
                  <a:gd name="T12" fmla="*/ 25400 w 420"/>
                  <a:gd name="T13" fmla="*/ 25400 h 422"/>
                  <a:gd name="T14" fmla="*/ 25400 w 420"/>
                  <a:gd name="T15" fmla="*/ 50800 h 422"/>
                  <a:gd name="T16" fmla="*/ 25400 w 420"/>
                  <a:gd name="T17" fmla="*/ 25400 h 422"/>
                  <a:gd name="T18" fmla="*/ 0 w 420"/>
                  <a:gd name="T19" fmla="*/ 25400 h 422"/>
                  <a:gd name="T20" fmla="*/ 0 w 420"/>
                  <a:gd name="T21" fmla="*/ 669925 h 422"/>
                  <a:gd name="T22" fmla="*/ 666750 w 420"/>
                  <a:gd name="T23" fmla="*/ 669925 h 422"/>
                  <a:gd name="T24" fmla="*/ 666750 w 420"/>
                  <a:gd name="T25" fmla="*/ 0 h 422"/>
                  <a:gd name="T26" fmla="*/ 0 w 420"/>
                  <a:gd name="T27" fmla="*/ 0 h 422"/>
                  <a:gd name="T28" fmla="*/ 0 w 420"/>
                  <a:gd name="T29" fmla="*/ 25400 h 422"/>
                  <a:gd name="T30" fmla="*/ 25400 w 420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0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0" y="422"/>
                    </a:lnTo>
                    <a:lnTo>
                      <a:pt x="42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3" name="Rectangle 122"/>
              <p:cNvSpPr>
                <a:spLocks noChangeArrowheads="1"/>
              </p:cNvSpPr>
              <p:nvPr/>
            </p:nvSpPr>
            <p:spPr bwMode="auto">
              <a:xfrm>
                <a:off x="4225925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4" name="Freeform 123"/>
              <p:cNvSpPr/>
              <p:nvPr/>
            </p:nvSpPr>
            <p:spPr bwMode="auto">
              <a:xfrm>
                <a:off x="4200525" y="579438"/>
                <a:ext cx="668338" cy="669925"/>
              </a:xfrm>
              <a:custGeom>
                <a:avLst/>
                <a:gdLst>
                  <a:gd name="T0" fmla="*/ 25400 w 421"/>
                  <a:gd name="T1" fmla="*/ 25400 h 422"/>
                  <a:gd name="T2" fmla="*/ 25400 w 421"/>
                  <a:gd name="T3" fmla="*/ 50800 h 422"/>
                  <a:gd name="T4" fmla="*/ 615950 w 421"/>
                  <a:gd name="T5" fmla="*/ 50800 h 422"/>
                  <a:gd name="T6" fmla="*/ 615950 w 421"/>
                  <a:gd name="T7" fmla="*/ 619125 h 422"/>
                  <a:gd name="T8" fmla="*/ 50800 w 421"/>
                  <a:gd name="T9" fmla="*/ 619125 h 422"/>
                  <a:gd name="T10" fmla="*/ 50800 w 421"/>
                  <a:gd name="T11" fmla="*/ 25400 h 422"/>
                  <a:gd name="T12" fmla="*/ 25400 w 421"/>
                  <a:gd name="T13" fmla="*/ 25400 h 422"/>
                  <a:gd name="T14" fmla="*/ 25400 w 421"/>
                  <a:gd name="T15" fmla="*/ 50800 h 422"/>
                  <a:gd name="T16" fmla="*/ 25400 w 421"/>
                  <a:gd name="T17" fmla="*/ 25400 h 422"/>
                  <a:gd name="T18" fmla="*/ 0 w 421"/>
                  <a:gd name="T19" fmla="*/ 25400 h 422"/>
                  <a:gd name="T20" fmla="*/ 0 w 421"/>
                  <a:gd name="T21" fmla="*/ 669925 h 422"/>
                  <a:gd name="T22" fmla="*/ 668338 w 421"/>
                  <a:gd name="T23" fmla="*/ 669925 h 422"/>
                  <a:gd name="T24" fmla="*/ 668338 w 421"/>
                  <a:gd name="T25" fmla="*/ 0 h 422"/>
                  <a:gd name="T26" fmla="*/ 0 w 421"/>
                  <a:gd name="T27" fmla="*/ 0 h 422"/>
                  <a:gd name="T28" fmla="*/ 0 w 421"/>
                  <a:gd name="T29" fmla="*/ 25400 h 422"/>
                  <a:gd name="T30" fmla="*/ 25400 w 421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1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1" y="422"/>
                    </a:lnTo>
                    <a:lnTo>
                      <a:pt x="4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5" name="Freeform 124"/>
              <p:cNvSpPr/>
              <p:nvPr/>
            </p:nvSpPr>
            <p:spPr bwMode="auto">
              <a:xfrm>
                <a:off x="414338" y="604838"/>
                <a:ext cx="1189038" cy="619125"/>
              </a:xfrm>
              <a:custGeom>
                <a:avLst/>
                <a:gdLst>
                  <a:gd name="T0" fmla="*/ 1189038 w 374"/>
                  <a:gd name="T1" fmla="*/ 619125 h 194"/>
                  <a:gd name="T2" fmla="*/ 1189038 w 374"/>
                  <a:gd name="T3" fmla="*/ 0 h 194"/>
                  <a:gd name="T4" fmla="*/ 241623 w 374"/>
                  <a:gd name="T5" fmla="*/ 0 h 194"/>
                  <a:gd name="T6" fmla="*/ 41330 w 374"/>
                  <a:gd name="T7" fmla="*/ 405303 h 194"/>
                  <a:gd name="T8" fmla="*/ 0 w 374"/>
                  <a:gd name="T9" fmla="*/ 619125 h 194"/>
                  <a:gd name="T10" fmla="*/ 1189038 w 374"/>
                  <a:gd name="T11" fmla="*/ 619125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4" h="194">
                    <a:moveTo>
                      <a:pt x="374" y="194"/>
                    </a:moveTo>
                    <a:cubicBezTo>
                      <a:pt x="374" y="0"/>
                      <a:pt x="374" y="0"/>
                      <a:pt x="37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19" y="96"/>
                      <a:pt x="13" y="127"/>
                    </a:cubicBezTo>
                    <a:cubicBezTo>
                      <a:pt x="7" y="157"/>
                      <a:pt x="0" y="170"/>
                      <a:pt x="0" y="194"/>
                    </a:cubicBezTo>
                    <a:lnTo>
                      <a:pt x="374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6" name="Freeform 125"/>
              <p:cNvSpPr/>
              <p:nvPr/>
            </p:nvSpPr>
            <p:spPr bwMode="auto">
              <a:xfrm>
                <a:off x="388938" y="579438"/>
                <a:ext cx="1239838" cy="669925"/>
              </a:xfrm>
              <a:custGeom>
                <a:avLst/>
                <a:gdLst>
                  <a:gd name="T0" fmla="*/ 1214405 w 390"/>
                  <a:gd name="T1" fmla="*/ 644404 h 210"/>
                  <a:gd name="T2" fmla="*/ 1239838 w 390"/>
                  <a:gd name="T3" fmla="*/ 644404 h 210"/>
                  <a:gd name="T4" fmla="*/ 1239838 w 390"/>
                  <a:gd name="T5" fmla="*/ 0 h 210"/>
                  <a:gd name="T6" fmla="*/ 251147 w 390"/>
                  <a:gd name="T7" fmla="*/ 0 h 210"/>
                  <a:gd name="T8" fmla="*/ 244789 w 390"/>
                  <a:gd name="T9" fmla="*/ 12760 h 210"/>
                  <a:gd name="T10" fmla="*/ 149416 w 390"/>
                  <a:gd name="T11" fmla="*/ 178647 h 210"/>
                  <a:gd name="T12" fmla="*/ 82656 w 390"/>
                  <a:gd name="T13" fmla="*/ 315822 h 210"/>
                  <a:gd name="T14" fmla="*/ 57223 w 390"/>
                  <a:gd name="T15" fmla="*/ 376434 h 210"/>
                  <a:gd name="T16" fmla="*/ 41328 w 390"/>
                  <a:gd name="T17" fmla="*/ 424286 h 210"/>
                  <a:gd name="T18" fmla="*/ 12716 w 390"/>
                  <a:gd name="T19" fmla="*/ 539130 h 210"/>
                  <a:gd name="T20" fmla="*/ 0 w 390"/>
                  <a:gd name="T21" fmla="*/ 644404 h 210"/>
                  <a:gd name="T22" fmla="*/ 0 w 390"/>
                  <a:gd name="T23" fmla="*/ 669925 h 210"/>
                  <a:gd name="T24" fmla="*/ 1239838 w 390"/>
                  <a:gd name="T25" fmla="*/ 669925 h 210"/>
                  <a:gd name="T26" fmla="*/ 1239838 w 390"/>
                  <a:gd name="T27" fmla="*/ 644404 h 210"/>
                  <a:gd name="T28" fmla="*/ 1214405 w 390"/>
                  <a:gd name="T29" fmla="*/ 644404 h 210"/>
                  <a:gd name="T30" fmla="*/ 1214405 w 390"/>
                  <a:gd name="T31" fmla="*/ 618883 h 210"/>
                  <a:gd name="T32" fmla="*/ 25433 w 390"/>
                  <a:gd name="T33" fmla="*/ 618883 h 210"/>
                  <a:gd name="T34" fmla="*/ 25433 w 390"/>
                  <a:gd name="T35" fmla="*/ 644404 h 210"/>
                  <a:gd name="T36" fmla="*/ 50865 w 390"/>
                  <a:gd name="T37" fmla="*/ 644404 h 210"/>
                  <a:gd name="T38" fmla="*/ 63581 w 390"/>
                  <a:gd name="T39" fmla="*/ 551891 h 210"/>
                  <a:gd name="T40" fmla="*/ 92193 w 390"/>
                  <a:gd name="T41" fmla="*/ 433856 h 210"/>
                  <a:gd name="T42" fmla="*/ 104909 w 390"/>
                  <a:gd name="T43" fmla="*/ 392385 h 210"/>
                  <a:gd name="T44" fmla="*/ 152595 w 390"/>
                  <a:gd name="T45" fmla="*/ 287111 h 210"/>
                  <a:gd name="T46" fmla="*/ 241609 w 390"/>
                  <a:gd name="T47" fmla="*/ 118034 h 210"/>
                  <a:gd name="T48" fmla="*/ 273400 w 390"/>
                  <a:gd name="T49" fmla="*/ 60612 h 210"/>
                  <a:gd name="T50" fmla="*/ 282937 w 390"/>
                  <a:gd name="T51" fmla="*/ 44662 h 210"/>
                  <a:gd name="T52" fmla="*/ 286116 w 390"/>
                  <a:gd name="T53" fmla="*/ 38281 h 210"/>
                  <a:gd name="T54" fmla="*/ 267042 w 390"/>
                  <a:gd name="T55" fmla="*/ 25521 h 210"/>
                  <a:gd name="T56" fmla="*/ 267042 w 390"/>
                  <a:gd name="T57" fmla="*/ 51042 h 210"/>
                  <a:gd name="T58" fmla="*/ 1188973 w 390"/>
                  <a:gd name="T59" fmla="*/ 51042 h 210"/>
                  <a:gd name="T60" fmla="*/ 1188973 w 390"/>
                  <a:gd name="T61" fmla="*/ 644404 h 210"/>
                  <a:gd name="T62" fmla="*/ 1214405 w 390"/>
                  <a:gd name="T63" fmla="*/ 644404 h 210"/>
                  <a:gd name="T64" fmla="*/ 1214405 w 390"/>
                  <a:gd name="T65" fmla="*/ 618883 h 210"/>
                  <a:gd name="T66" fmla="*/ 1214405 w 390"/>
                  <a:gd name="T67" fmla="*/ 644404 h 2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0" h="210">
                    <a:moveTo>
                      <a:pt x="382" y="202"/>
                    </a:move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2" y="28"/>
                      <a:pt x="47" y="56"/>
                    </a:cubicBezTo>
                    <a:cubicBezTo>
                      <a:pt x="40" y="70"/>
                      <a:pt x="32" y="85"/>
                      <a:pt x="26" y="99"/>
                    </a:cubicBezTo>
                    <a:cubicBezTo>
                      <a:pt x="23" y="105"/>
                      <a:pt x="20" y="112"/>
                      <a:pt x="18" y="118"/>
                    </a:cubicBezTo>
                    <a:cubicBezTo>
                      <a:pt x="15" y="123"/>
                      <a:pt x="14" y="129"/>
                      <a:pt x="13" y="133"/>
                    </a:cubicBezTo>
                    <a:cubicBezTo>
                      <a:pt x="10" y="148"/>
                      <a:pt x="7" y="159"/>
                      <a:pt x="4" y="169"/>
                    </a:cubicBezTo>
                    <a:cubicBezTo>
                      <a:pt x="2" y="179"/>
                      <a:pt x="0" y="189"/>
                      <a:pt x="0" y="202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16" y="202"/>
                      <a:pt x="16" y="202"/>
                      <a:pt x="16" y="202"/>
                    </a:cubicBezTo>
                    <a:cubicBezTo>
                      <a:pt x="16" y="191"/>
                      <a:pt x="17" y="183"/>
                      <a:pt x="20" y="173"/>
                    </a:cubicBezTo>
                    <a:cubicBezTo>
                      <a:pt x="22" y="163"/>
                      <a:pt x="26" y="152"/>
                      <a:pt x="29" y="136"/>
                    </a:cubicBezTo>
                    <a:cubicBezTo>
                      <a:pt x="29" y="133"/>
                      <a:pt x="31" y="129"/>
                      <a:pt x="33" y="123"/>
                    </a:cubicBezTo>
                    <a:cubicBezTo>
                      <a:pt x="36" y="114"/>
                      <a:pt x="42" y="102"/>
                      <a:pt x="48" y="90"/>
                    </a:cubicBezTo>
                    <a:cubicBezTo>
                      <a:pt x="57" y="72"/>
                      <a:pt x="68" y="52"/>
                      <a:pt x="76" y="37"/>
                    </a:cubicBezTo>
                    <a:cubicBezTo>
                      <a:pt x="80" y="30"/>
                      <a:pt x="84" y="23"/>
                      <a:pt x="86" y="19"/>
                    </a:cubicBezTo>
                    <a:cubicBezTo>
                      <a:pt x="88" y="17"/>
                      <a:pt x="89" y="15"/>
                      <a:pt x="89" y="14"/>
                    </a:cubicBezTo>
                    <a:cubicBezTo>
                      <a:pt x="90" y="13"/>
                      <a:pt x="90" y="12"/>
                      <a:pt x="90" y="12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374" y="16"/>
                      <a:pt x="374" y="16"/>
                      <a:pt x="374" y="16"/>
                    </a:cubicBezTo>
                    <a:cubicBezTo>
                      <a:pt x="374" y="202"/>
                      <a:pt x="374" y="202"/>
                      <a:pt x="374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lnTo>
                      <a:pt x="382" y="202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7" name="Oval 126"/>
              <p:cNvSpPr>
                <a:spLocks noChangeArrowheads="1"/>
              </p:cNvSpPr>
              <p:nvPr/>
            </p:nvSpPr>
            <p:spPr bwMode="auto">
              <a:xfrm>
                <a:off x="155575" y="1952625"/>
                <a:ext cx="195263" cy="3000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8" name="Freeform 127"/>
              <p:cNvSpPr/>
              <p:nvPr/>
            </p:nvSpPr>
            <p:spPr bwMode="auto">
              <a:xfrm>
                <a:off x="149225" y="1946275"/>
                <a:ext cx="207963" cy="312738"/>
              </a:xfrm>
              <a:custGeom>
                <a:avLst/>
                <a:gdLst>
                  <a:gd name="T0" fmla="*/ 201564 w 65"/>
                  <a:gd name="T1" fmla="*/ 156369 h 98"/>
                  <a:gd name="T2" fmla="*/ 195165 w 65"/>
                  <a:gd name="T3" fmla="*/ 156369 h 98"/>
                  <a:gd name="T4" fmla="*/ 166370 w 65"/>
                  <a:gd name="T5" fmla="*/ 258488 h 98"/>
                  <a:gd name="T6" fmla="*/ 102382 w 65"/>
                  <a:gd name="T7" fmla="*/ 299973 h 98"/>
                  <a:gd name="T8" fmla="*/ 38393 w 65"/>
                  <a:gd name="T9" fmla="*/ 258488 h 98"/>
                  <a:gd name="T10" fmla="*/ 12798 w 65"/>
                  <a:gd name="T11" fmla="*/ 156369 h 98"/>
                  <a:gd name="T12" fmla="*/ 38393 w 65"/>
                  <a:gd name="T13" fmla="*/ 54250 h 98"/>
                  <a:gd name="T14" fmla="*/ 102382 w 65"/>
                  <a:gd name="T15" fmla="*/ 12765 h 98"/>
                  <a:gd name="T16" fmla="*/ 166370 w 65"/>
                  <a:gd name="T17" fmla="*/ 54250 h 98"/>
                  <a:gd name="T18" fmla="*/ 195165 w 65"/>
                  <a:gd name="T19" fmla="*/ 156369 h 98"/>
                  <a:gd name="T20" fmla="*/ 201564 w 65"/>
                  <a:gd name="T21" fmla="*/ 156369 h 98"/>
                  <a:gd name="T22" fmla="*/ 207963 w 65"/>
                  <a:gd name="T23" fmla="*/ 156369 h 98"/>
                  <a:gd name="T24" fmla="*/ 179168 w 65"/>
                  <a:gd name="T25" fmla="*/ 47868 h 98"/>
                  <a:gd name="T26" fmla="*/ 102382 w 65"/>
                  <a:gd name="T27" fmla="*/ 0 h 98"/>
                  <a:gd name="T28" fmla="*/ 28795 w 65"/>
                  <a:gd name="T29" fmla="*/ 47868 h 98"/>
                  <a:gd name="T30" fmla="*/ 0 w 65"/>
                  <a:gd name="T31" fmla="*/ 156369 h 98"/>
                  <a:gd name="T32" fmla="*/ 28795 w 65"/>
                  <a:gd name="T33" fmla="*/ 264870 h 98"/>
                  <a:gd name="T34" fmla="*/ 102382 w 65"/>
                  <a:gd name="T35" fmla="*/ 312738 h 98"/>
                  <a:gd name="T36" fmla="*/ 179168 w 65"/>
                  <a:gd name="T37" fmla="*/ 264870 h 98"/>
                  <a:gd name="T38" fmla="*/ 207963 w 65"/>
                  <a:gd name="T39" fmla="*/ 156369 h 98"/>
                  <a:gd name="T40" fmla="*/ 201564 w 65"/>
                  <a:gd name="T41" fmla="*/ 156369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98">
                    <a:moveTo>
                      <a:pt x="63" y="49"/>
                    </a:move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62"/>
                      <a:pt x="58" y="73"/>
                      <a:pt x="52" y="81"/>
                    </a:cubicBezTo>
                    <a:cubicBezTo>
                      <a:pt x="47" y="89"/>
                      <a:pt x="40" y="94"/>
                      <a:pt x="32" y="94"/>
                    </a:cubicBezTo>
                    <a:cubicBezTo>
                      <a:pt x="25" y="94"/>
                      <a:pt x="18" y="89"/>
                      <a:pt x="12" y="81"/>
                    </a:cubicBezTo>
                    <a:cubicBezTo>
                      <a:pt x="7" y="73"/>
                      <a:pt x="4" y="62"/>
                      <a:pt x="4" y="49"/>
                    </a:cubicBezTo>
                    <a:cubicBezTo>
                      <a:pt x="4" y="37"/>
                      <a:pt x="7" y="25"/>
                      <a:pt x="12" y="17"/>
                    </a:cubicBezTo>
                    <a:cubicBezTo>
                      <a:pt x="18" y="9"/>
                      <a:pt x="25" y="4"/>
                      <a:pt x="32" y="4"/>
                    </a:cubicBezTo>
                    <a:cubicBezTo>
                      <a:pt x="40" y="4"/>
                      <a:pt x="47" y="9"/>
                      <a:pt x="52" y="17"/>
                    </a:cubicBezTo>
                    <a:cubicBezTo>
                      <a:pt x="58" y="25"/>
                      <a:pt x="61" y="37"/>
                      <a:pt x="61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36"/>
                      <a:pt x="61" y="24"/>
                      <a:pt x="56" y="15"/>
                    </a:cubicBezTo>
                    <a:cubicBezTo>
                      <a:pt x="50" y="6"/>
                      <a:pt x="42" y="0"/>
                      <a:pt x="32" y="0"/>
                    </a:cubicBezTo>
                    <a:cubicBezTo>
                      <a:pt x="23" y="0"/>
                      <a:pt x="15" y="6"/>
                      <a:pt x="9" y="15"/>
                    </a:cubicBezTo>
                    <a:cubicBezTo>
                      <a:pt x="3" y="24"/>
                      <a:pt x="0" y="36"/>
                      <a:pt x="0" y="49"/>
                    </a:cubicBezTo>
                    <a:cubicBezTo>
                      <a:pt x="0" y="62"/>
                      <a:pt x="3" y="75"/>
                      <a:pt x="9" y="83"/>
                    </a:cubicBezTo>
                    <a:cubicBezTo>
                      <a:pt x="15" y="92"/>
                      <a:pt x="23" y="98"/>
                      <a:pt x="32" y="98"/>
                    </a:cubicBezTo>
                    <a:cubicBezTo>
                      <a:pt x="42" y="98"/>
                      <a:pt x="50" y="92"/>
                      <a:pt x="56" y="83"/>
                    </a:cubicBezTo>
                    <a:cubicBezTo>
                      <a:pt x="61" y="75"/>
                      <a:pt x="65" y="62"/>
                      <a:pt x="65" y="49"/>
                    </a:cubicBez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9" name="Oval 128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0" name="Freeform 129"/>
              <p:cNvSpPr/>
              <p:nvPr/>
            </p:nvSpPr>
            <p:spPr bwMode="auto">
              <a:xfrm>
                <a:off x="769938" y="2163763"/>
                <a:ext cx="858838" cy="860425"/>
              </a:xfrm>
              <a:custGeom>
                <a:avLst/>
                <a:gdLst>
                  <a:gd name="T0" fmla="*/ 846114 w 270"/>
                  <a:gd name="T1" fmla="*/ 430213 h 270"/>
                  <a:gd name="T2" fmla="*/ 833391 w 270"/>
                  <a:gd name="T3" fmla="*/ 430213 h 270"/>
                  <a:gd name="T4" fmla="*/ 712517 w 270"/>
                  <a:gd name="T5" fmla="*/ 713834 h 270"/>
                  <a:gd name="T6" fmla="*/ 429419 w 270"/>
                  <a:gd name="T7" fmla="*/ 834931 h 270"/>
                  <a:gd name="T8" fmla="*/ 143140 w 270"/>
                  <a:gd name="T9" fmla="*/ 713834 h 270"/>
                  <a:gd name="T10" fmla="*/ 25447 w 270"/>
                  <a:gd name="T11" fmla="*/ 430213 h 270"/>
                  <a:gd name="T12" fmla="*/ 143140 w 270"/>
                  <a:gd name="T13" fmla="*/ 143404 h 270"/>
                  <a:gd name="T14" fmla="*/ 429419 w 270"/>
                  <a:gd name="T15" fmla="*/ 25494 h 270"/>
                  <a:gd name="T16" fmla="*/ 712517 w 270"/>
                  <a:gd name="T17" fmla="*/ 143404 h 270"/>
                  <a:gd name="T18" fmla="*/ 833391 w 270"/>
                  <a:gd name="T19" fmla="*/ 430213 h 270"/>
                  <a:gd name="T20" fmla="*/ 846114 w 270"/>
                  <a:gd name="T21" fmla="*/ 430213 h 270"/>
                  <a:gd name="T22" fmla="*/ 858838 w 270"/>
                  <a:gd name="T23" fmla="*/ 430213 h 270"/>
                  <a:gd name="T24" fmla="*/ 429419 w 270"/>
                  <a:gd name="T25" fmla="*/ 0 h 270"/>
                  <a:gd name="T26" fmla="*/ 0 w 270"/>
                  <a:gd name="T27" fmla="*/ 430213 h 270"/>
                  <a:gd name="T28" fmla="*/ 429419 w 270"/>
                  <a:gd name="T29" fmla="*/ 860425 h 270"/>
                  <a:gd name="T30" fmla="*/ 858838 w 270"/>
                  <a:gd name="T31" fmla="*/ 430213 h 270"/>
                  <a:gd name="T32" fmla="*/ 846114 w 270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0" h="270">
                    <a:moveTo>
                      <a:pt x="266" y="135"/>
                    </a:move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170"/>
                      <a:pt x="247" y="202"/>
                      <a:pt x="224" y="224"/>
                    </a:cubicBezTo>
                    <a:cubicBezTo>
                      <a:pt x="202" y="247"/>
                      <a:pt x="170" y="262"/>
                      <a:pt x="135" y="262"/>
                    </a:cubicBezTo>
                    <a:cubicBezTo>
                      <a:pt x="100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100" y="8"/>
                      <a:pt x="135" y="8"/>
                    </a:cubicBezTo>
                    <a:cubicBezTo>
                      <a:pt x="170" y="8"/>
                      <a:pt x="202" y="22"/>
                      <a:pt x="224" y="45"/>
                    </a:cubicBezTo>
                    <a:cubicBezTo>
                      <a:pt x="247" y="68"/>
                      <a:pt x="262" y="100"/>
                      <a:pt x="262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70" y="135"/>
                      <a:pt x="270" y="135"/>
                      <a:pt x="270" y="135"/>
                    </a:cubicBezTo>
                    <a:cubicBezTo>
                      <a:pt x="270" y="61"/>
                      <a:pt x="209" y="0"/>
                      <a:pt x="135" y="0"/>
                    </a:cubicBezTo>
                    <a:cubicBezTo>
                      <a:pt x="61" y="0"/>
                      <a:pt x="0" y="61"/>
                      <a:pt x="0" y="135"/>
                    </a:cubicBezTo>
                    <a:cubicBezTo>
                      <a:pt x="0" y="209"/>
                      <a:pt x="61" y="270"/>
                      <a:pt x="135" y="270"/>
                    </a:cubicBezTo>
                    <a:cubicBezTo>
                      <a:pt x="209" y="270"/>
                      <a:pt x="270" y="209"/>
                      <a:pt x="270" y="135"/>
                    </a:cubicBezTo>
                    <a:lnTo>
                      <a:pt x="266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1" name="Oval 130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2" name="Oval 131"/>
              <p:cNvSpPr>
                <a:spLocks noChangeArrowheads="1"/>
              </p:cNvSpPr>
              <p:nvPr/>
            </p:nvSpPr>
            <p:spPr bwMode="auto">
              <a:xfrm>
                <a:off x="1033463" y="2428875"/>
                <a:ext cx="331788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3" name="Rectangle 132"/>
              <p:cNvSpPr>
                <a:spLocks noChangeArrowheads="1"/>
              </p:cNvSpPr>
              <p:nvPr/>
            </p:nvSpPr>
            <p:spPr bwMode="auto">
              <a:xfrm>
                <a:off x="1247775" y="582613"/>
                <a:ext cx="50800" cy="669925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4" name="Freeform 133"/>
              <p:cNvSpPr/>
              <p:nvPr/>
            </p:nvSpPr>
            <p:spPr bwMode="auto">
              <a:xfrm>
                <a:off x="1247775" y="582613"/>
                <a:ext cx="50800" cy="669925"/>
              </a:xfrm>
              <a:custGeom>
                <a:avLst/>
                <a:gdLst>
                  <a:gd name="T0" fmla="*/ 0 w 32"/>
                  <a:gd name="T1" fmla="*/ 0 h 422"/>
                  <a:gd name="T2" fmla="*/ 0 w 32"/>
                  <a:gd name="T3" fmla="*/ 669925 h 422"/>
                  <a:gd name="T4" fmla="*/ 50800 w 32"/>
                  <a:gd name="T5" fmla="*/ 669925 h 422"/>
                  <a:gd name="T6" fmla="*/ 50800 w 32"/>
                  <a:gd name="T7" fmla="*/ 0 h 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422">
                    <a:moveTo>
                      <a:pt x="0" y="0"/>
                    </a:moveTo>
                    <a:lnTo>
                      <a:pt x="0" y="422"/>
                    </a:lnTo>
                    <a:lnTo>
                      <a:pt x="32" y="422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5" name="Rectangle 134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6" name="Rectangle 135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7" name="Rectangle 136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8" name="Rectangle 137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9" name="Rectangle 138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0" name="Rectangle 139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1" name="Freeform 140"/>
              <p:cNvSpPr/>
              <p:nvPr/>
            </p:nvSpPr>
            <p:spPr bwMode="auto">
              <a:xfrm>
                <a:off x="107950" y="1335088"/>
                <a:ext cx="5087938" cy="388938"/>
              </a:xfrm>
              <a:custGeom>
                <a:avLst/>
                <a:gdLst>
                  <a:gd name="T0" fmla="*/ 496384 w 1599"/>
                  <a:gd name="T1" fmla="*/ 0 h 122"/>
                  <a:gd name="T2" fmla="*/ 108186 w 1599"/>
                  <a:gd name="T3" fmla="*/ 200845 h 122"/>
                  <a:gd name="T4" fmla="*/ 6364 w 1599"/>
                  <a:gd name="T5" fmla="*/ 334742 h 122"/>
                  <a:gd name="T6" fmla="*/ 0 w 1599"/>
                  <a:gd name="T7" fmla="*/ 388938 h 122"/>
                  <a:gd name="T8" fmla="*/ 496384 w 1599"/>
                  <a:gd name="T9" fmla="*/ 22316 h 122"/>
                  <a:gd name="T10" fmla="*/ 5087938 w 1599"/>
                  <a:gd name="T11" fmla="*/ 22316 h 122"/>
                  <a:gd name="T12" fmla="*/ 5084756 w 1599"/>
                  <a:gd name="T13" fmla="*/ 0 h 122"/>
                  <a:gd name="T14" fmla="*/ 496384 w 1599"/>
                  <a:gd name="T15" fmla="*/ 0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9" h="122">
                    <a:moveTo>
                      <a:pt x="156" y="0"/>
                    </a:moveTo>
                    <a:cubicBezTo>
                      <a:pt x="119" y="0"/>
                      <a:pt x="72" y="24"/>
                      <a:pt x="34" y="63"/>
                    </a:cubicBezTo>
                    <a:cubicBezTo>
                      <a:pt x="22" y="76"/>
                      <a:pt x="11" y="90"/>
                      <a:pt x="2" y="105"/>
                    </a:cubicBezTo>
                    <a:cubicBezTo>
                      <a:pt x="1" y="111"/>
                      <a:pt x="0" y="117"/>
                      <a:pt x="0" y="122"/>
                    </a:cubicBezTo>
                    <a:cubicBezTo>
                      <a:pt x="34" y="59"/>
                      <a:pt x="103" y="7"/>
                      <a:pt x="156" y="7"/>
                    </a:cubicBezTo>
                    <a:cubicBezTo>
                      <a:pt x="1599" y="7"/>
                      <a:pt x="1599" y="7"/>
                      <a:pt x="1599" y="7"/>
                    </a:cubicBezTo>
                    <a:cubicBezTo>
                      <a:pt x="1598" y="5"/>
                      <a:pt x="1598" y="2"/>
                      <a:pt x="1598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2" name="Freeform 141"/>
              <p:cNvSpPr/>
              <p:nvPr/>
            </p:nvSpPr>
            <p:spPr bwMode="auto">
              <a:xfrm>
                <a:off x="0" y="2628900"/>
                <a:ext cx="598488" cy="252413"/>
              </a:xfrm>
              <a:custGeom>
                <a:avLst/>
                <a:gdLst>
                  <a:gd name="T0" fmla="*/ 598488 w 188"/>
                  <a:gd name="T1" fmla="*/ 214072 h 79"/>
                  <a:gd name="T2" fmla="*/ 560287 w 188"/>
                  <a:gd name="T3" fmla="*/ 252413 h 79"/>
                  <a:gd name="T4" fmla="*/ 38201 w 188"/>
                  <a:gd name="T5" fmla="*/ 252413 h 79"/>
                  <a:gd name="T6" fmla="*/ 0 w 188"/>
                  <a:gd name="T7" fmla="*/ 214072 h 79"/>
                  <a:gd name="T8" fmla="*/ 0 w 188"/>
                  <a:gd name="T9" fmla="*/ 38341 h 79"/>
                  <a:gd name="T10" fmla="*/ 38201 w 188"/>
                  <a:gd name="T11" fmla="*/ 0 h 79"/>
                  <a:gd name="T12" fmla="*/ 560287 w 188"/>
                  <a:gd name="T13" fmla="*/ 0 h 79"/>
                  <a:gd name="T14" fmla="*/ 598488 w 188"/>
                  <a:gd name="T15" fmla="*/ 38341 h 79"/>
                  <a:gd name="T16" fmla="*/ 598488 w 188"/>
                  <a:gd name="T17" fmla="*/ 214072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79">
                    <a:moveTo>
                      <a:pt x="188" y="67"/>
                    </a:moveTo>
                    <a:cubicBezTo>
                      <a:pt x="188" y="74"/>
                      <a:pt x="182" y="79"/>
                      <a:pt x="176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5" y="79"/>
                      <a:pt x="0" y="74"/>
                      <a:pt x="0" y="6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82" y="0"/>
                      <a:pt x="188" y="5"/>
                      <a:pt x="188" y="12"/>
                    </a:cubicBezTo>
                    <a:lnTo>
                      <a:pt x="188" y="6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3" name="Oval 142"/>
              <p:cNvSpPr>
                <a:spLocks noChangeArrowheads="1"/>
              </p:cNvSpPr>
              <p:nvPr/>
            </p:nvSpPr>
            <p:spPr bwMode="auto">
              <a:xfrm>
                <a:off x="63500" y="2435225"/>
                <a:ext cx="101600" cy="200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4" name="Freeform 143"/>
              <p:cNvSpPr/>
              <p:nvPr/>
            </p:nvSpPr>
            <p:spPr bwMode="auto">
              <a:xfrm>
                <a:off x="57150" y="2428875"/>
                <a:ext cx="114300" cy="212725"/>
              </a:xfrm>
              <a:custGeom>
                <a:avLst/>
                <a:gdLst>
                  <a:gd name="T0" fmla="*/ 107950 w 36"/>
                  <a:gd name="T1" fmla="*/ 104775 h 67"/>
                  <a:gd name="T2" fmla="*/ 101600 w 36"/>
                  <a:gd name="T3" fmla="*/ 104775 h 67"/>
                  <a:gd name="T4" fmla="*/ 85725 w 36"/>
                  <a:gd name="T5" fmla="*/ 174625 h 67"/>
                  <a:gd name="T6" fmla="*/ 73025 w 36"/>
                  <a:gd name="T7" fmla="*/ 193675 h 67"/>
                  <a:gd name="T8" fmla="*/ 57150 w 36"/>
                  <a:gd name="T9" fmla="*/ 200025 h 67"/>
                  <a:gd name="T10" fmla="*/ 41275 w 36"/>
                  <a:gd name="T11" fmla="*/ 193675 h 67"/>
                  <a:gd name="T12" fmla="*/ 22225 w 36"/>
                  <a:gd name="T13" fmla="*/ 158750 h 67"/>
                  <a:gd name="T14" fmla="*/ 12700 w 36"/>
                  <a:gd name="T15" fmla="*/ 104775 h 67"/>
                  <a:gd name="T16" fmla="*/ 28575 w 36"/>
                  <a:gd name="T17" fmla="*/ 38100 h 67"/>
                  <a:gd name="T18" fmla="*/ 41275 w 36"/>
                  <a:gd name="T19" fmla="*/ 19050 h 67"/>
                  <a:gd name="T20" fmla="*/ 57150 w 36"/>
                  <a:gd name="T21" fmla="*/ 12700 h 67"/>
                  <a:gd name="T22" fmla="*/ 73025 w 36"/>
                  <a:gd name="T23" fmla="*/ 19050 h 67"/>
                  <a:gd name="T24" fmla="*/ 92075 w 36"/>
                  <a:gd name="T25" fmla="*/ 50800 h 67"/>
                  <a:gd name="T26" fmla="*/ 101600 w 36"/>
                  <a:gd name="T27" fmla="*/ 104775 h 67"/>
                  <a:gd name="T28" fmla="*/ 107950 w 36"/>
                  <a:gd name="T29" fmla="*/ 104775 h 67"/>
                  <a:gd name="T30" fmla="*/ 114300 w 36"/>
                  <a:gd name="T31" fmla="*/ 104775 h 67"/>
                  <a:gd name="T32" fmla="*/ 98425 w 36"/>
                  <a:gd name="T33" fmla="*/ 31750 h 67"/>
                  <a:gd name="T34" fmla="*/ 79375 w 36"/>
                  <a:gd name="T35" fmla="*/ 9525 h 67"/>
                  <a:gd name="T36" fmla="*/ 57150 w 36"/>
                  <a:gd name="T37" fmla="*/ 0 h 67"/>
                  <a:gd name="T38" fmla="*/ 31750 w 36"/>
                  <a:gd name="T39" fmla="*/ 9525 h 67"/>
                  <a:gd name="T40" fmla="*/ 9525 w 36"/>
                  <a:gd name="T41" fmla="*/ 47625 h 67"/>
                  <a:gd name="T42" fmla="*/ 0 w 36"/>
                  <a:gd name="T43" fmla="*/ 104775 h 67"/>
                  <a:gd name="T44" fmla="*/ 15875 w 36"/>
                  <a:gd name="T45" fmla="*/ 180975 h 67"/>
                  <a:gd name="T46" fmla="*/ 31750 w 36"/>
                  <a:gd name="T47" fmla="*/ 203200 h 67"/>
                  <a:gd name="T48" fmla="*/ 57150 w 36"/>
                  <a:gd name="T49" fmla="*/ 212725 h 67"/>
                  <a:gd name="T50" fmla="*/ 79375 w 36"/>
                  <a:gd name="T51" fmla="*/ 203200 h 67"/>
                  <a:gd name="T52" fmla="*/ 104775 w 36"/>
                  <a:gd name="T53" fmla="*/ 165100 h 67"/>
                  <a:gd name="T54" fmla="*/ 114300 w 36"/>
                  <a:gd name="T55" fmla="*/ 104775 h 67"/>
                  <a:gd name="T56" fmla="*/ 107950 w 36"/>
                  <a:gd name="T57" fmla="*/ 104775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67">
                    <a:moveTo>
                      <a:pt x="34" y="33"/>
                    </a:move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42"/>
                      <a:pt x="30" y="49"/>
                      <a:pt x="27" y="55"/>
                    </a:cubicBezTo>
                    <a:cubicBezTo>
                      <a:pt x="26" y="57"/>
                      <a:pt x="24" y="60"/>
                      <a:pt x="23" y="61"/>
                    </a:cubicBezTo>
                    <a:cubicBezTo>
                      <a:pt x="21" y="62"/>
                      <a:pt x="20" y="63"/>
                      <a:pt x="18" y="63"/>
                    </a:cubicBezTo>
                    <a:cubicBezTo>
                      <a:pt x="16" y="63"/>
                      <a:pt x="15" y="62"/>
                      <a:pt x="13" y="61"/>
                    </a:cubicBezTo>
                    <a:cubicBezTo>
                      <a:pt x="11" y="59"/>
                      <a:pt x="8" y="55"/>
                      <a:pt x="7" y="50"/>
                    </a:cubicBezTo>
                    <a:cubicBezTo>
                      <a:pt x="5" y="46"/>
                      <a:pt x="4" y="40"/>
                      <a:pt x="4" y="33"/>
                    </a:cubicBezTo>
                    <a:cubicBezTo>
                      <a:pt x="4" y="25"/>
                      <a:pt x="6" y="17"/>
                      <a:pt x="9" y="12"/>
                    </a:cubicBezTo>
                    <a:cubicBezTo>
                      <a:pt x="10" y="9"/>
                      <a:pt x="11" y="7"/>
                      <a:pt x="13" y="6"/>
                    </a:cubicBezTo>
                    <a:cubicBezTo>
                      <a:pt x="15" y="4"/>
                      <a:pt x="16" y="4"/>
                      <a:pt x="18" y="4"/>
                    </a:cubicBezTo>
                    <a:cubicBezTo>
                      <a:pt x="20" y="4"/>
                      <a:pt x="21" y="4"/>
                      <a:pt x="23" y="6"/>
                    </a:cubicBezTo>
                    <a:cubicBezTo>
                      <a:pt x="25" y="8"/>
                      <a:pt x="28" y="12"/>
                      <a:pt x="29" y="16"/>
                    </a:cubicBezTo>
                    <a:cubicBezTo>
                      <a:pt x="31" y="21"/>
                      <a:pt x="32" y="27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4"/>
                      <a:pt x="34" y="16"/>
                      <a:pt x="31" y="10"/>
                    </a:cubicBezTo>
                    <a:cubicBezTo>
                      <a:pt x="29" y="7"/>
                      <a:pt x="28" y="5"/>
                      <a:pt x="25" y="3"/>
                    </a:cubicBezTo>
                    <a:cubicBezTo>
                      <a:pt x="23" y="1"/>
                      <a:pt x="21" y="0"/>
                      <a:pt x="18" y="0"/>
                    </a:cubicBezTo>
                    <a:cubicBezTo>
                      <a:pt x="15" y="0"/>
                      <a:pt x="13" y="1"/>
                      <a:pt x="10" y="3"/>
                    </a:cubicBezTo>
                    <a:cubicBezTo>
                      <a:pt x="7" y="5"/>
                      <a:pt x="5" y="10"/>
                      <a:pt x="3" y="15"/>
                    </a:cubicBezTo>
                    <a:cubicBezTo>
                      <a:pt x="1" y="20"/>
                      <a:pt x="0" y="27"/>
                      <a:pt x="0" y="33"/>
                    </a:cubicBezTo>
                    <a:cubicBezTo>
                      <a:pt x="0" y="42"/>
                      <a:pt x="2" y="50"/>
                      <a:pt x="5" y="57"/>
                    </a:cubicBezTo>
                    <a:cubicBezTo>
                      <a:pt x="6" y="60"/>
                      <a:pt x="8" y="62"/>
                      <a:pt x="10" y="64"/>
                    </a:cubicBezTo>
                    <a:cubicBezTo>
                      <a:pt x="13" y="66"/>
                      <a:pt x="15" y="67"/>
                      <a:pt x="18" y="67"/>
                    </a:cubicBezTo>
                    <a:cubicBezTo>
                      <a:pt x="21" y="67"/>
                      <a:pt x="23" y="66"/>
                      <a:pt x="25" y="64"/>
                    </a:cubicBezTo>
                    <a:cubicBezTo>
                      <a:pt x="29" y="61"/>
                      <a:pt x="31" y="57"/>
                      <a:pt x="33" y="52"/>
                    </a:cubicBezTo>
                    <a:cubicBezTo>
                      <a:pt x="35" y="46"/>
                      <a:pt x="36" y="40"/>
                      <a:pt x="36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5" name="Freeform 144"/>
              <p:cNvSpPr/>
              <p:nvPr/>
            </p:nvSpPr>
            <p:spPr bwMode="auto">
              <a:xfrm>
                <a:off x="588963" y="319088"/>
                <a:ext cx="4400550" cy="139700"/>
              </a:xfrm>
              <a:custGeom>
                <a:avLst/>
                <a:gdLst>
                  <a:gd name="T0" fmla="*/ 4400550 w 1383"/>
                  <a:gd name="T1" fmla="*/ 139700 h 44"/>
                  <a:gd name="T2" fmla="*/ 4371913 w 1383"/>
                  <a:gd name="T3" fmla="*/ 63500 h 44"/>
                  <a:gd name="T4" fmla="*/ 4289184 w 1383"/>
                  <a:gd name="T5" fmla="*/ 0 h 44"/>
                  <a:gd name="T6" fmla="*/ 499556 w 1383"/>
                  <a:gd name="T7" fmla="*/ 0 h 44"/>
                  <a:gd name="T8" fmla="*/ 12728 w 1383"/>
                  <a:gd name="T9" fmla="*/ 127000 h 44"/>
                  <a:gd name="T10" fmla="*/ 0 w 1383"/>
                  <a:gd name="T11" fmla="*/ 139700 h 44"/>
                  <a:gd name="T12" fmla="*/ 4400550 w 1383"/>
                  <a:gd name="T13" fmla="*/ 13970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3" h="44">
                    <a:moveTo>
                      <a:pt x="1383" y="44"/>
                    </a:moveTo>
                    <a:cubicBezTo>
                      <a:pt x="1378" y="29"/>
                      <a:pt x="1374" y="21"/>
                      <a:pt x="1374" y="20"/>
                    </a:cubicBezTo>
                    <a:cubicBezTo>
                      <a:pt x="1374" y="20"/>
                      <a:pt x="1364" y="0"/>
                      <a:pt x="134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46" y="0"/>
                      <a:pt x="24" y="21"/>
                      <a:pt x="4" y="40"/>
                    </a:cubicBezTo>
                    <a:cubicBezTo>
                      <a:pt x="3" y="41"/>
                      <a:pt x="1" y="42"/>
                      <a:pt x="0" y="44"/>
                    </a:cubicBezTo>
                    <a:lnTo>
                      <a:pt x="1383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2771" name="组合 1"/>
          <p:cNvGrpSpPr/>
          <p:nvPr/>
        </p:nvGrpSpPr>
        <p:grpSpPr bwMode="auto">
          <a:xfrm>
            <a:off x="6635750" y="4765675"/>
            <a:ext cx="5570538" cy="2109788"/>
            <a:chOff x="0" y="0"/>
            <a:chExt cx="5570335" cy="2108954"/>
          </a:xfrm>
        </p:grpSpPr>
        <p:grpSp>
          <p:nvGrpSpPr>
            <p:cNvPr id="32801" name="组合 90"/>
            <p:cNvGrpSpPr/>
            <p:nvPr/>
          </p:nvGrpSpPr>
          <p:grpSpPr bwMode="auto">
            <a:xfrm>
              <a:off x="0" y="22270"/>
              <a:ext cx="2331415" cy="2086684"/>
              <a:chOff x="0" y="0"/>
              <a:chExt cx="2331415" cy="2086684"/>
            </a:xfrm>
          </p:grpSpPr>
          <p:sp>
            <p:nvSpPr>
              <p:cNvPr id="32810" name="任意多边形 82"/>
              <p:cNvSpPr/>
              <p:nvPr/>
            </p:nvSpPr>
            <p:spPr bwMode="auto">
              <a:xfrm>
                <a:off x="0" y="1"/>
                <a:ext cx="2331415" cy="2086081"/>
              </a:xfrm>
              <a:custGeom>
                <a:avLst/>
                <a:gdLst>
                  <a:gd name="T0" fmla="*/ 800818 w 2331415"/>
                  <a:gd name="T1" fmla="*/ 0 h 2086081"/>
                  <a:gd name="T2" fmla="*/ 2331415 w 2331415"/>
                  <a:gd name="T3" fmla="*/ 2086081 h 2086081"/>
                  <a:gd name="T4" fmla="*/ 0 w 2331415"/>
                  <a:gd name="T5" fmla="*/ 2086081 h 2086081"/>
                  <a:gd name="T6" fmla="*/ 800818 w 2331415"/>
                  <a:gd name="T7" fmla="*/ 0 h 20860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lnTo>
                      <a:pt x="800818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1" name="任意多边形 83"/>
              <p:cNvSpPr/>
              <p:nvPr/>
            </p:nvSpPr>
            <p:spPr bwMode="auto">
              <a:xfrm>
                <a:off x="800818" y="0"/>
                <a:ext cx="1482603" cy="2086684"/>
              </a:xfrm>
              <a:custGeom>
                <a:avLst/>
                <a:gdLst>
                  <a:gd name="T0" fmla="*/ 0 w 1482603"/>
                  <a:gd name="T1" fmla="*/ 0 h 2086684"/>
                  <a:gd name="T2" fmla="*/ 1482603 w 1482603"/>
                  <a:gd name="T3" fmla="*/ 1919271 h 2086684"/>
                  <a:gd name="T4" fmla="*/ 1443562 w 1482603"/>
                  <a:gd name="T5" fmla="*/ 2071812 h 2086684"/>
                  <a:gd name="T6" fmla="*/ 1439711 w 1482603"/>
                  <a:gd name="T7" fmla="*/ 2086684 h 2086684"/>
                  <a:gd name="T8" fmla="*/ 903587 w 1482603"/>
                  <a:gd name="T9" fmla="*/ 2086684 h 2086684"/>
                  <a:gd name="T10" fmla="*/ 830128 w 1482603"/>
                  <a:gd name="T11" fmla="*/ 1915611 h 2086684"/>
                  <a:gd name="T12" fmla="*/ 0 w 1482603"/>
                  <a:gd name="T13" fmla="*/ 0 h 2086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2" name="Freeform 67"/>
              <p:cNvSpPr/>
              <p:nvPr/>
            </p:nvSpPr>
            <p:spPr bwMode="auto">
              <a:xfrm>
                <a:off x="476300" y="302248"/>
                <a:ext cx="865382" cy="642673"/>
              </a:xfrm>
              <a:custGeom>
                <a:avLst/>
                <a:gdLst>
                  <a:gd name="T0" fmla="*/ 0 w 272"/>
                  <a:gd name="T1" fmla="*/ 534500 h 202"/>
                  <a:gd name="T2" fmla="*/ 248161 w 272"/>
                  <a:gd name="T3" fmla="*/ 378604 h 202"/>
                  <a:gd name="T4" fmla="*/ 429509 w 272"/>
                  <a:gd name="T5" fmla="*/ 642673 h 202"/>
                  <a:gd name="T6" fmla="*/ 489959 w 272"/>
                  <a:gd name="T7" fmla="*/ 353152 h 202"/>
                  <a:gd name="T8" fmla="*/ 722212 w 272"/>
                  <a:gd name="T9" fmla="*/ 620402 h 202"/>
                  <a:gd name="T10" fmla="*/ 661763 w 272"/>
                  <a:gd name="T11" fmla="*/ 209982 h 202"/>
                  <a:gd name="T12" fmla="*/ 865382 w 272"/>
                  <a:gd name="T13" fmla="*/ 378604 h 202"/>
                  <a:gd name="T14" fmla="*/ 563135 w 272"/>
                  <a:gd name="T15" fmla="*/ 0 h 202"/>
                  <a:gd name="T16" fmla="*/ 601313 w 272"/>
                  <a:gd name="T17" fmla="*/ 270432 h 202"/>
                  <a:gd name="T18" fmla="*/ 419965 w 272"/>
                  <a:gd name="T19" fmla="*/ 171804 h 202"/>
                  <a:gd name="T20" fmla="*/ 375423 w 272"/>
                  <a:gd name="T21" fmla="*/ 369060 h 202"/>
                  <a:gd name="T22" fmla="*/ 254524 w 272"/>
                  <a:gd name="T23" fmla="*/ 143170 h 202"/>
                  <a:gd name="T24" fmla="*/ 133625 w 272"/>
                  <a:gd name="T25" fmla="*/ 330881 h 202"/>
                  <a:gd name="T26" fmla="*/ 165441 w 272"/>
                  <a:gd name="T27" fmla="*/ 89083 h 202"/>
                  <a:gd name="T28" fmla="*/ 0 w 272"/>
                  <a:gd name="T29" fmla="*/ 534500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02" name="组合 91"/>
            <p:cNvGrpSpPr/>
            <p:nvPr/>
          </p:nvGrpSpPr>
          <p:grpSpPr bwMode="auto">
            <a:xfrm>
              <a:off x="2122803" y="604495"/>
              <a:ext cx="1872971" cy="1503858"/>
              <a:chOff x="0" y="0"/>
              <a:chExt cx="1872971" cy="1503858"/>
            </a:xfrm>
          </p:grpSpPr>
          <p:sp>
            <p:nvSpPr>
              <p:cNvPr id="32807" name="任意多边形 84"/>
              <p:cNvSpPr/>
              <p:nvPr/>
            </p:nvSpPr>
            <p:spPr bwMode="auto">
              <a:xfrm>
                <a:off x="0" y="1"/>
                <a:ext cx="1872971" cy="1503857"/>
              </a:xfrm>
              <a:custGeom>
                <a:avLst/>
                <a:gdLst>
                  <a:gd name="T0" fmla="*/ 930554 w 1872971"/>
                  <a:gd name="T1" fmla="*/ 0 h 1503857"/>
                  <a:gd name="T2" fmla="*/ 1872971 w 1872971"/>
                  <a:gd name="T3" fmla="*/ 1503857 h 1503857"/>
                  <a:gd name="T4" fmla="*/ 0 w 1872971"/>
                  <a:gd name="T5" fmla="*/ 1503857 h 1503857"/>
                  <a:gd name="T6" fmla="*/ 930554 w 1872971"/>
                  <a:gd name="T7" fmla="*/ 0 h 15038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lnTo>
                      <a:pt x="930554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8" name="任意多边形 85"/>
              <p:cNvSpPr/>
              <p:nvPr/>
            </p:nvSpPr>
            <p:spPr bwMode="auto">
              <a:xfrm>
                <a:off x="930554" y="0"/>
                <a:ext cx="820840" cy="1503857"/>
              </a:xfrm>
              <a:custGeom>
                <a:avLst/>
                <a:gdLst>
                  <a:gd name="T0" fmla="*/ 0 w 820840"/>
                  <a:gd name="T1" fmla="*/ 0 h 1503857"/>
                  <a:gd name="T2" fmla="*/ 820840 w 820840"/>
                  <a:gd name="T3" fmla="*/ 1291710 h 1503857"/>
                  <a:gd name="T4" fmla="*/ 697163 w 820840"/>
                  <a:gd name="T5" fmla="*/ 1503857 h 1503857"/>
                  <a:gd name="T6" fmla="*/ 283880 w 820840"/>
                  <a:gd name="T7" fmla="*/ 1503857 h 1503857"/>
                  <a:gd name="T8" fmla="*/ 0 w 820840"/>
                  <a:gd name="T9" fmla="*/ 0 h 15038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9" name="Freeform 68"/>
              <p:cNvSpPr/>
              <p:nvPr/>
            </p:nvSpPr>
            <p:spPr bwMode="auto">
              <a:xfrm>
                <a:off x="583763" y="171804"/>
                <a:ext cx="722213" cy="680852"/>
              </a:xfrm>
              <a:custGeom>
                <a:avLst/>
                <a:gdLst>
                  <a:gd name="T0" fmla="*/ 0 w 227"/>
                  <a:gd name="T1" fmla="*/ 362697 h 214"/>
                  <a:gd name="T2" fmla="*/ 149533 w 227"/>
                  <a:gd name="T3" fmla="*/ 295884 h 214"/>
                  <a:gd name="T4" fmla="*/ 149533 w 227"/>
                  <a:gd name="T5" fmla="*/ 499504 h 214"/>
                  <a:gd name="T6" fmla="*/ 346790 w 227"/>
                  <a:gd name="T7" fmla="*/ 289521 h 214"/>
                  <a:gd name="T8" fmla="*/ 362697 w 227"/>
                  <a:gd name="T9" fmla="*/ 680852 h 214"/>
                  <a:gd name="T10" fmla="*/ 445418 w 227"/>
                  <a:gd name="T11" fmla="*/ 349971 h 214"/>
                  <a:gd name="T12" fmla="*/ 626766 w 227"/>
                  <a:gd name="T13" fmla="*/ 544045 h 214"/>
                  <a:gd name="T14" fmla="*/ 556772 w 227"/>
                  <a:gd name="T15" fmla="*/ 302247 h 214"/>
                  <a:gd name="T16" fmla="*/ 722213 w 227"/>
                  <a:gd name="T17" fmla="*/ 410420 h 214"/>
                  <a:gd name="T18" fmla="*/ 505867 w 227"/>
                  <a:gd name="T19" fmla="*/ 54086 h 214"/>
                  <a:gd name="T20" fmla="*/ 604495 w 227"/>
                  <a:gd name="T21" fmla="*/ 257706 h 214"/>
                  <a:gd name="T22" fmla="*/ 467689 w 227"/>
                  <a:gd name="T23" fmla="*/ 174985 h 214"/>
                  <a:gd name="T24" fmla="*/ 467689 w 227"/>
                  <a:gd name="T25" fmla="*/ 267250 h 214"/>
                  <a:gd name="T26" fmla="*/ 384968 w 227"/>
                  <a:gd name="T27" fmla="*/ 130444 h 214"/>
                  <a:gd name="T28" fmla="*/ 264069 w 227"/>
                  <a:gd name="T29" fmla="*/ 235435 h 214"/>
                  <a:gd name="T30" fmla="*/ 232254 w 227"/>
                  <a:gd name="T31" fmla="*/ 0 h 214"/>
                  <a:gd name="T32" fmla="*/ 0 w 227"/>
                  <a:gd name="T33" fmla="*/ 362697 h 2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03" name="组合 92"/>
            <p:cNvGrpSpPr/>
            <p:nvPr/>
          </p:nvGrpSpPr>
          <p:grpSpPr bwMode="auto">
            <a:xfrm>
              <a:off x="3763682" y="0"/>
              <a:ext cx="1806653" cy="2108352"/>
              <a:chOff x="0" y="0"/>
              <a:chExt cx="1806653" cy="2108352"/>
            </a:xfrm>
          </p:grpSpPr>
          <p:sp>
            <p:nvSpPr>
              <p:cNvPr id="32804" name="任意多边形 87"/>
              <p:cNvSpPr/>
              <p:nvPr/>
            </p:nvSpPr>
            <p:spPr bwMode="auto">
              <a:xfrm>
                <a:off x="0" y="0"/>
                <a:ext cx="1806653" cy="2108352"/>
              </a:xfrm>
              <a:custGeom>
                <a:avLst/>
                <a:gdLst>
                  <a:gd name="T0" fmla="*/ 1271781 w 1806653"/>
                  <a:gd name="T1" fmla="*/ 0 h 2108352"/>
                  <a:gd name="T2" fmla="*/ 1806653 w 1806653"/>
                  <a:gd name="T3" fmla="*/ 947793 h 2108352"/>
                  <a:gd name="T4" fmla="*/ 1806653 w 1806653"/>
                  <a:gd name="T5" fmla="*/ 2108352 h 2108352"/>
                  <a:gd name="T6" fmla="*/ 0 w 1806653"/>
                  <a:gd name="T7" fmla="*/ 2108352 h 2108352"/>
                  <a:gd name="T8" fmla="*/ 1271781 w 1806653"/>
                  <a:gd name="T9" fmla="*/ 0 h 2108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lnTo>
                      <a:pt x="1271781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5" name="任意多边形 89"/>
              <p:cNvSpPr/>
              <p:nvPr/>
            </p:nvSpPr>
            <p:spPr bwMode="auto">
              <a:xfrm>
                <a:off x="1271780" y="0"/>
                <a:ext cx="521010" cy="2010740"/>
              </a:xfrm>
              <a:custGeom>
                <a:avLst/>
                <a:gdLst>
                  <a:gd name="T0" fmla="*/ 0 w 521010"/>
                  <a:gd name="T1" fmla="*/ 0 h 2010740"/>
                  <a:gd name="T2" fmla="*/ 521010 w 521010"/>
                  <a:gd name="T3" fmla="*/ 922444 h 2010740"/>
                  <a:gd name="T4" fmla="*/ 521010 w 521010"/>
                  <a:gd name="T5" fmla="*/ 1807123 h 2010740"/>
                  <a:gd name="T6" fmla="*/ 400876 w 521010"/>
                  <a:gd name="T7" fmla="*/ 2010740 h 2010740"/>
                  <a:gd name="T8" fmla="*/ 0 w 521010"/>
                  <a:gd name="T9" fmla="*/ 0 h 2010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6" name="Freeform 69"/>
              <p:cNvSpPr/>
              <p:nvPr/>
            </p:nvSpPr>
            <p:spPr bwMode="auto">
              <a:xfrm>
                <a:off x="842272" y="203619"/>
                <a:ext cx="919469" cy="763572"/>
              </a:xfrm>
              <a:custGeom>
                <a:avLst/>
                <a:gdLst>
                  <a:gd name="T0" fmla="*/ 731757 w 289"/>
                  <a:gd name="T1" fmla="*/ 346789 h 240"/>
                  <a:gd name="T2" fmla="*/ 919469 w 289"/>
                  <a:gd name="T3" fmla="*/ 664944 h 240"/>
                  <a:gd name="T4" fmla="*/ 550409 w 289"/>
                  <a:gd name="T5" fmla="*/ 423146 h 240"/>
                  <a:gd name="T6" fmla="*/ 451781 w 289"/>
                  <a:gd name="T7" fmla="*/ 763572 h 240"/>
                  <a:gd name="T8" fmla="*/ 375423 w 289"/>
                  <a:gd name="T9" fmla="*/ 423146 h 240"/>
                  <a:gd name="T10" fmla="*/ 174985 w 289"/>
                  <a:gd name="T11" fmla="*/ 680852 h 240"/>
                  <a:gd name="T12" fmla="*/ 286340 w 289"/>
                  <a:gd name="T13" fmla="*/ 171804 h 240"/>
                  <a:gd name="T14" fmla="*/ 0 w 289"/>
                  <a:gd name="T15" fmla="*/ 483596 h 240"/>
                  <a:gd name="T16" fmla="*/ 292703 w 289"/>
                  <a:gd name="T17" fmla="*/ 0 h 240"/>
                  <a:gd name="T18" fmla="*/ 353152 w 289"/>
                  <a:gd name="T19" fmla="*/ 197256 h 240"/>
                  <a:gd name="T20" fmla="*/ 451781 w 289"/>
                  <a:gd name="T21" fmla="*/ 165441 h 240"/>
                  <a:gd name="T22" fmla="*/ 483596 w 289"/>
                  <a:gd name="T23" fmla="*/ 474051 h 240"/>
                  <a:gd name="T24" fmla="*/ 496322 w 289"/>
                  <a:gd name="T25" fmla="*/ 165441 h 240"/>
                  <a:gd name="T26" fmla="*/ 754028 w 289"/>
                  <a:gd name="T27" fmla="*/ 439054 h 240"/>
                  <a:gd name="T28" fmla="*/ 731757 w 289"/>
                  <a:gd name="T29" fmla="*/ 346789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2772" name="组合 93"/>
          <p:cNvGrpSpPr/>
          <p:nvPr/>
        </p:nvGrpSpPr>
        <p:grpSpPr bwMode="auto">
          <a:xfrm>
            <a:off x="4421188" y="6223000"/>
            <a:ext cx="2236787" cy="614363"/>
            <a:chOff x="0" y="0"/>
            <a:chExt cx="4090988" cy="1123950"/>
          </a:xfrm>
        </p:grpSpPr>
        <p:sp>
          <p:nvSpPr>
            <p:cNvPr id="32781" name="Freeform 70"/>
            <p:cNvSpPr/>
            <p:nvPr/>
          </p:nvSpPr>
          <p:spPr bwMode="auto">
            <a:xfrm>
              <a:off x="296862" y="776287"/>
              <a:ext cx="73025" cy="338138"/>
            </a:xfrm>
            <a:custGeom>
              <a:avLst/>
              <a:gdLst>
                <a:gd name="T0" fmla="*/ 73025 w 40"/>
                <a:gd name="T1" fmla="*/ 321864 h 187"/>
                <a:gd name="T2" fmla="*/ 36513 w 40"/>
                <a:gd name="T3" fmla="*/ 338138 h 187"/>
                <a:gd name="T4" fmla="*/ 36513 w 40"/>
                <a:gd name="T5" fmla="*/ 338138 h 187"/>
                <a:gd name="T6" fmla="*/ 0 w 40"/>
                <a:gd name="T7" fmla="*/ 321864 h 187"/>
                <a:gd name="T8" fmla="*/ 0 w 40"/>
                <a:gd name="T9" fmla="*/ 14466 h 187"/>
                <a:gd name="T10" fmla="*/ 36513 w 40"/>
                <a:gd name="T11" fmla="*/ 0 h 187"/>
                <a:gd name="T12" fmla="*/ 36513 w 40"/>
                <a:gd name="T13" fmla="*/ 0 h 187"/>
                <a:gd name="T14" fmla="*/ 73025 w 40"/>
                <a:gd name="T15" fmla="*/ 14466 h 187"/>
                <a:gd name="T16" fmla="*/ 73025 w 40"/>
                <a:gd name="T17" fmla="*/ 321864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Freeform 71"/>
            <p:cNvSpPr/>
            <p:nvPr/>
          </p:nvSpPr>
          <p:spPr bwMode="auto">
            <a:xfrm>
              <a:off x="0" y="169862"/>
              <a:ext cx="666750" cy="776288"/>
            </a:xfrm>
            <a:custGeom>
              <a:avLst/>
              <a:gdLst>
                <a:gd name="T0" fmla="*/ 468527 w 370"/>
                <a:gd name="T1" fmla="*/ 550097 h 429"/>
                <a:gd name="T2" fmla="*/ 636116 w 370"/>
                <a:gd name="T3" fmla="*/ 521144 h 429"/>
                <a:gd name="T4" fmla="*/ 443299 w 370"/>
                <a:gd name="T5" fmla="*/ 374573 h 429"/>
                <a:gd name="T6" fmla="*/ 587461 w 370"/>
                <a:gd name="T7" fmla="*/ 332953 h 429"/>
                <a:gd name="T8" fmla="*/ 419872 w 370"/>
                <a:gd name="T9" fmla="*/ 217143 h 429"/>
                <a:gd name="T10" fmla="*/ 488349 w 370"/>
                <a:gd name="T11" fmla="*/ 188191 h 429"/>
                <a:gd name="T12" fmla="*/ 335177 w 370"/>
                <a:gd name="T13" fmla="*/ 0 h 429"/>
                <a:gd name="T14" fmla="*/ 160380 w 370"/>
                <a:gd name="T15" fmla="*/ 186382 h 429"/>
                <a:gd name="T16" fmla="*/ 245076 w 370"/>
                <a:gd name="T17" fmla="*/ 218953 h 429"/>
                <a:gd name="T18" fmla="*/ 79289 w 370"/>
                <a:gd name="T19" fmla="*/ 332953 h 429"/>
                <a:gd name="T20" fmla="*/ 223451 w 370"/>
                <a:gd name="T21" fmla="*/ 374573 h 429"/>
                <a:gd name="T22" fmla="*/ 30634 w 370"/>
                <a:gd name="T23" fmla="*/ 521144 h 429"/>
                <a:gd name="T24" fmla="*/ 198223 w 370"/>
                <a:gd name="T25" fmla="*/ 550097 h 429"/>
                <a:gd name="T26" fmla="*/ 0 w 370"/>
                <a:gd name="T27" fmla="*/ 718383 h 429"/>
                <a:gd name="T28" fmla="*/ 335177 w 370"/>
                <a:gd name="T29" fmla="*/ 776288 h 429"/>
                <a:gd name="T30" fmla="*/ 666750 w 370"/>
                <a:gd name="T31" fmla="*/ 718383 h 429"/>
                <a:gd name="T32" fmla="*/ 468527 w 370"/>
                <a:gd name="T33" fmla="*/ 550097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Freeform 72"/>
            <p:cNvSpPr/>
            <p:nvPr/>
          </p:nvSpPr>
          <p:spPr bwMode="auto">
            <a:xfrm>
              <a:off x="706437" y="720725"/>
              <a:ext cx="82550" cy="388938"/>
            </a:xfrm>
            <a:custGeom>
              <a:avLst/>
              <a:gdLst>
                <a:gd name="T0" fmla="*/ 82550 w 46"/>
                <a:gd name="T1" fmla="*/ 370848 h 215"/>
                <a:gd name="T2" fmla="*/ 41275 w 46"/>
                <a:gd name="T3" fmla="*/ 388938 h 215"/>
                <a:gd name="T4" fmla="*/ 41275 w 46"/>
                <a:gd name="T5" fmla="*/ 388938 h 215"/>
                <a:gd name="T6" fmla="*/ 0 w 46"/>
                <a:gd name="T7" fmla="*/ 370848 h 215"/>
                <a:gd name="T8" fmla="*/ 0 w 46"/>
                <a:gd name="T9" fmla="*/ 16281 h 215"/>
                <a:gd name="T10" fmla="*/ 41275 w 46"/>
                <a:gd name="T11" fmla="*/ 0 h 215"/>
                <a:gd name="T12" fmla="*/ 41275 w 46"/>
                <a:gd name="T13" fmla="*/ 0 h 215"/>
                <a:gd name="T14" fmla="*/ 82550 w 46"/>
                <a:gd name="T15" fmla="*/ 16281 h 215"/>
                <a:gd name="T16" fmla="*/ 82550 w 46"/>
                <a:gd name="T17" fmla="*/ 370848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4" name="Freeform 73"/>
            <p:cNvSpPr/>
            <p:nvPr/>
          </p:nvSpPr>
          <p:spPr bwMode="auto">
            <a:xfrm>
              <a:off x="361950" y="20637"/>
              <a:ext cx="771525" cy="895350"/>
            </a:xfrm>
            <a:custGeom>
              <a:avLst/>
              <a:gdLst>
                <a:gd name="T0" fmla="*/ 542591 w 428"/>
                <a:gd name="T1" fmla="*/ 634885 h 495"/>
                <a:gd name="T2" fmla="*/ 735472 w 428"/>
                <a:gd name="T3" fmla="*/ 600518 h 495"/>
                <a:gd name="T4" fmla="*/ 511946 w 428"/>
                <a:gd name="T5" fmla="*/ 432300 h 495"/>
                <a:gd name="T6" fmla="*/ 679591 w 428"/>
                <a:gd name="T7" fmla="*/ 383463 h 495"/>
                <a:gd name="T8" fmla="*/ 484907 w 428"/>
                <a:gd name="T9" fmla="*/ 251422 h 495"/>
                <a:gd name="T10" fmla="*/ 566025 w 428"/>
                <a:gd name="T11" fmla="*/ 217055 h 495"/>
                <a:gd name="T12" fmla="*/ 389368 w 428"/>
                <a:gd name="T13" fmla="*/ 0 h 495"/>
                <a:gd name="T14" fmla="*/ 185671 w 428"/>
                <a:gd name="T15" fmla="*/ 215246 h 495"/>
                <a:gd name="T16" fmla="*/ 284815 w 428"/>
                <a:gd name="T17" fmla="*/ 253230 h 495"/>
                <a:gd name="T18" fmla="*/ 91934 w 428"/>
                <a:gd name="T19" fmla="*/ 383463 h 495"/>
                <a:gd name="T20" fmla="*/ 259579 w 428"/>
                <a:gd name="T21" fmla="*/ 432300 h 495"/>
                <a:gd name="T22" fmla="*/ 36053 w 428"/>
                <a:gd name="T23" fmla="*/ 600518 h 495"/>
                <a:gd name="T24" fmla="*/ 228934 w 428"/>
                <a:gd name="T25" fmla="*/ 634885 h 495"/>
                <a:gd name="T26" fmla="*/ 0 w 428"/>
                <a:gd name="T27" fmla="*/ 828425 h 495"/>
                <a:gd name="T28" fmla="*/ 387565 w 428"/>
                <a:gd name="T29" fmla="*/ 895350 h 495"/>
                <a:gd name="T30" fmla="*/ 771525 w 428"/>
                <a:gd name="T31" fmla="*/ 828425 h 495"/>
                <a:gd name="T32" fmla="*/ 542591 w 428"/>
                <a:gd name="T33" fmla="*/ 63488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Freeform 74"/>
            <p:cNvSpPr/>
            <p:nvPr/>
          </p:nvSpPr>
          <p:spPr bwMode="auto">
            <a:xfrm>
              <a:off x="1544637" y="815975"/>
              <a:ext cx="65088" cy="303213"/>
            </a:xfrm>
            <a:custGeom>
              <a:avLst/>
              <a:gdLst>
                <a:gd name="T0" fmla="*/ 65088 w 36"/>
                <a:gd name="T1" fmla="*/ 288688 h 167"/>
                <a:gd name="T2" fmla="*/ 32544 w 36"/>
                <a:gd name="T3" fmla="*/ 303213 h 167"/>
                <a:gd name="T4" fmla="*/ 32544 w 36"/>
                <a:gd name="T5" fmla="*/ 303213 h 167"/>
                <a:gd name="T6" fmla="*/ 0 w 36"/>
                <a:gd name="T7" fmla="*/ 288688 h 167"/>
                <a:gd name="T8" fmla="*/ 0 w 36"/>
                <a:gd name="T9" fmla="*/ 12710 h 167"/>
                <a:gd name="T10" fmla="*/ 32544 w 36"/>
                <a:gd name="T11" fmla="*/ 0 h 167"/>
                <a:gd name="T12" fmla="*/ 32544 w 36"/>
                <a:gd name="T13" fmla="*/ 0 h 167"/>
                <a:gd name="T14" fmla="*/ 65088 w 36"/>
                <a:gd name="T15" fmla="*/ 12710 h 167"/>
                <a:gd name="T16" fmla="*/ 65088 w 36"/>
                <a:gd name="T17" fmla="*/ 28868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Freeform 75"/>
            <p:cNvSpPr/>
            <p:nvPr/>
          </p:nvSpPr>
          <p:spPr bwMode="auto">
            <a:xfrm>
              <a:off x="1277937" y="274637"/>
              <a:ext cx="598488" cy="693738"/>
            </a:xfrm>
            <a:custGeom>
              <a:avLst/>
              <a:gdLst>
                <a:gd name="T0" fmla="*/ 420023 w 332"/>
                <a:gd name="T1" fmla="*/ 490869 h 383"/>
                <a:gd name="T2" fmla="*/ 569645 w 332"/>
                <a:gd name="T3" fmla="*/ 465511 h 383"/>
                <a:gd name="T4" fmla="*/ 396588 w 332"/>
                <a:gd name="T5" fmla="*/ 335095 h 383"/>
                <a:gd name="T6" fmla="*/ 526381 w 332"/>
                <a:gd name="T7" fmla="*/ 297058 h 383"/>
                <a:gd name="T8" fmla="*/ 376759 w 332"/>
                <a:gd name="T9" fmla="*/ 193812 h 383"/>
                <a:gd name="T10" fmla="*/ 438050 w 332"/>
                <a:gd name="T11" fmla="*/ 166642 h 383"/>
                <a:gd name="T12" fmla="*/ 301047 w 332"/>
                <a:gd name="T13" fmla="*/ 0 h 383"/>
                <a:gd name="T14" fmla="*/ 144214 w 332"/>
                <a:gd name="T15" fmla="*/ 164831 h 383"/>
                <a:gd name="T16" fmla="*/ 219926 w 332"/>
                <a:gd name="T17" fmla="*/ 195623 h 383"/>
                <a:gd name="T18" fmla="*/ 72107 w 332"/>
                <a:gd name="T19" fmla="*/ 297058 h 383"/>
                <a:gd name="T20" fmla="*/ 201900 w 332"/>
                <a:gd name="T21" fmla="*/ 335095 h 383"/>
                <a:gd name="T22" fmla="*/ 28843 w 332"/>
                <a:gd name="T23" fmla="*/ 465511 h 383"/>
                <a:gd name="T24" fmla="*/ 178465 w 332"/>
                <a:gd name="T25" fmla="*/ 490869 h 383"/>
                <a:gd name="T26" fmla="*/ 0 w 332"/>
                <a:gd name="T27" fmla="*/ 641210 h 383"/>
                <a:gd name="T28" fmla="*/ 299244 w 332"/>
                <a:gd name="T29" fmla="*/ 693738 h 383"/>
                <a:gd name="T30" fmla="*/ 598488 w 332"/>
                <a:gd name="T31" fmla="*/ 641210 h 383"/>
                <a:gd name="T32" fmla="*/ 420023 w 332"/>
                <a:gd name="T33" fmla="*/ 490869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7" name="Freeform 76"/>
            <p:cNvSpPr/>
            <p:nvPr/>
          </p:nvSpPr>
          <p:spPr bwMode="auto">
            <a:xfrm>
              <a:off x="1862137" y="706437"/>
              <a:ext cx="85725" cy="392113"/>
            </a:xfrm>
            <a:custGeom>
              <a:avLst/>
              <a:gdLst>
                <a:gd name="T0" fmla="*/ 85725 w 47"/>
                <a:gd name="T1" fmla="*/ 375850 h 217"/>
                <a:gd name="T2" fmla="*/ 41951 w 47"/>
                <a:gd name="T3" fmla="*/ 392113 h 217"/>
                <a:gd name="T4" fmla="*/ 41951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951 w 47"/>
                <a:gd name="T11" fmla="*/ 0 h 217"/>
                <a:gd name="T12" fmla="*/ 41951 w 47"/>
                <a:gd name="T13" fmla="*/ 0 h 217"/>
                <a:gd name="T14" fmla="*/ 85725 w 47"/>
                <a:gd name="T15" fmla="*/ 16263 h 217"/>
                <a:gd name="T16" fmla="*/ 85725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8" name="Freeform 77"/>
            <p:cNvSpPr/>
            <p:nvPr/>
          </p:nvSpPr>
          <p:spPr bwMode="auto">
            <a:xfrm>
              <a:off x="1514475" y="0"/>
              <a:ext cx="779463" cy="904875"/>
            </a:xfrm>
            <a:custGeom>
              <a:avLst/>
              <a:gdLst>
                <a:gd name="T0" fmla="*/ 548511 w 432"/>
                <a:gd name="T1" fmla="*/ 640652 h 500"/>
                <a:gd name="T2" fmla="*/ 743377 w 432"/>
                <a:gd name="T3" fmla="*/ 606266 h 500"/>
                <a:gd name="T4" fmla="*/ 517838 w 432"/>
                <a:gd name="T5" fmla="*/ 436150 h 500"/>
                <a:gd name="T6" fmla="*/ 687443 w 432"/>
                <a:gd name="T7" fmla="*/ 385477 h 500"/>
                <a:gd name="T8" fmla="*/ 490773 w 432"/>
                <a:gd name="T9" fmla="*/ 251555 h 500"/>
                <a:gd name="T10" fmla="*/ 571967 w 432"/>
                <a:gd name="T11" fmla="*/ 217170 h 500"/>
                <a:gd name="T12" fmla="*/ 393340 w 432"/>
                <a:gd name="T13" fmla="*/ 0 h 500"/>
                <a:gd name="T14" fmla="*/ 187649 w 432"/>
                <a:gd name="T15" fmla="*/ 215360 h 500"/>
                <a:gd name="T16" fmla="*/ 286886 w 432"/>
                <a:gd name="T17" fmla="*/ 255175 h 500"/>
                <a:gd name="T18" fmla="*/ 92020 w 432"/>
                <a:gd name="T19" fmla="*/ 385477 h 500"/>
                <a:gd name="T20" fmla="*/ 261625 w 432"/>
                <a:gd name="T21" fmla="*/ 436150 h 500"/>
                <a:gd name="T22" fmla="*/ 36086 w 432"/>
                <a:gd name="T23" fmla="*/ 606266 h 500"/>
                <a:gd name="T24" fmla="*/ 230952 w 432"/>
                <a:gd name="T25" fmla="*/ 640652 h 500"/>
                <a:gd name="T26" fmla="*/ 0 w 432"/>
                <a:gd name="T27" fmla="*/ 834295 h 500"/>
                <a:gd name="T28" fmla="*/ 391536 w 432"/>
                <a:gd name="T29" fmla="*/ 904875 h 500"/>
                <a:gd name="T30" fmla="*/ 779463 w 432"/>
                <a:gd name="T31" fmla="*/ 834295 h 500"/>
                <a:gd name="T32" fmla="*/ 548511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Freeform 78"/>
            <p:cNvSpPr/>
            <p:nvPr/>
          </p:nvSpPr>
          <p:spPr bwMode="auto">
            <a:xfrm>
              <a:off x="2586037" y="768350"/>
              <a:ext cx="71438" cy="336550"/>
            </a:xfrm>
            <a:custGeom>
              <a:avLst/>
              <a:gdLst>
                <a:gd name="T0" fmla="*/ 71438 w 40"/>
                <a:gd name="T1" fmla="*/ 322075 h 186"/>
                <a:gd name="T2" fmla="*/ 35719 w 40"/>
                <a:gd name="T3" fmla="*/ 336550 h 186"/>
                <a:gd name="T4" fmla="*/ 35719 w 40"/>
                <a:gd name="T5" fmla="*/ 336550 h 186"/>
                <a:gd name="T6" fmla="*/ 0 w 40"/>
                <a:gd name="T7" fmla="*/ 322075 h 186"/>
                <a:gd name="T8" fmla="*/ 0 w 40"/>
                <a:gd name="T9" fmla="*/ 14475 h 186"/>
                <a:gd name="T10" fmla="*/ 35719 w 40"/>
                <a:gd name="T11" fmla="*/ 0 h 186"/>
                <a:gd name="T12" fmla="*/ 35719 w 40"/>
                <a:gd name="T13" fmla="*/ 0 h 186"/>
                <a:gd name="T14" fmla="*/ 71438 w 40"/>
                <a:gd name="T15" fmla="*/ 14475 h 186"/>
                <a:gd name="T16" fmla="*/ 71438 w 40"/>
                <a:gd name="T17" fmla="*/ 3220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0" name="Freeform 79"/>
            <p:cNvSpPr/>
            <p:nvPr/>
          </p:nvSpPr>
          <p:spPr bwMode="auto">
            <a:xfrm>
              <a:off x="2287587" y="163512"/>
              <a:ext cx="666750" cy="774700"/>
            </a:xfrm>
            <a:custGeom>
              <a:avLst/>
              <a:gdLst>
                <a:gd name="T0" fmla="*/ 468527 w 370"/>
                <a:gd name="T1" fmla="*/ 548444 h 428"/>
                <a:gd name="T2" fmla="*/ 634314 w 370"/>
                <a:gd name="T3" fmla="*/ 519483 h 428"/>
                <a:gd name="T4" fmla="*/ 441497 w 370"/>
                <a:gd name="T5" fmla="*/ 372870 h 428"/>
                <a:gd name="T6" fmla="*/ 587461 w 370"/>
                <a:gd name="T7" fmla="*/ 331239 h 428"/>
                <a:gd name="T8" fmla="*/ 419872 w 370"/>
                <a:gd name="T9" fmla="*/ 215396 h 428"/>
                <a:gd name="T10" fmla="*/ 488349 w 370"/>
                <a:gd name="T11" fmla="*/ 186435 h 428"/>
                <a:gd name="T12" fmla="*/ 335177 w 370"/>
                <a:gd name="T13" fmla="*/ 0 h 428"/>
                <a:gd name="T14" fmla="*/ 160380 w 370"/>
                <a:gd name="T15" fmla="*/ 184625 h 428"/>
                <a:gd name="T16" fmla="*/ 245076 w 370"/>
                <a:gd name="T17" fmla="*/ 217206 h 428"/>
                <a:gd name="T18" fmla="*/ 79289 w 370"/>
                <a:gd name="T19" fmla="*/ 331239 h 428"/>
                <a:gd name="T20" fmla="*/ 223451 w 370"/>
                <a:gd name="T21" fmla="*/ 372870 h 428"/>
                <a:gd name="T22" fmla="*/ 30634 w 370"/>
                <a:gd name="T23" fmla="*/ 519483 h 428"/>
                <a:gd name="T24" fmla="*/ 196421 w 370"/>
                <a:gd name="T25" fmla="*/ 548444 h 428"/>
                <a:gd name="T26" fmla="*/ 0 w 370"/>
                <a:gd name="T27" fmla="*/ 714968 h 428"/>
                <a:gd name="T28" fmla="*/ 333375 w 370"/>
                <a:gd name="T29" fmla="*/ 774700 h 428"/>
                <a:gd name="T30" fmla="*/ 666750 w 370"/>
                <a:gd name="T31" fmla="*/ 714968 h 428"/>
                <a:gd name="T32" fmla="*/ 468527 w 370"/>
                <a:gd name="T33" fmla="*/ 548444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1" name="Freeform 80"/>
            <p:cNvSpPr/>
            <p:nvPr/>
          </p:nvSpPr>
          <p:spPr bwMode="auto">
            <a:xfrm>
              <a:off x="2249487" y="757237"/>
              <a:ext cx="77788" cy="360363"/>
            </a:xfrm>
            <a:custGeom>
              <a:avLst/>
              <a:gdLst>
                <a:gd name="T0" fmla="*/ 77788 w 43"/>
                <a:gd name="T1" fmla="*/ 344065 h 199"/>
                <a:gd name="T2" fmla="*/ 39799 w 43"/>
                <a:gd name="T3" fmla="*/ 360363 h 199"/>
                <a:gd name="T4" fmla="*/ 39799 w 43"/>
                <a:gd name="T5" fmla="*/ 360363 h 199"/>
                <a:gd name="T6" fmla="*/ 0 w 43"/>
                <a:gd name="T7" fmla="*/ 344065 h 199"/>
                <a:gd name="T8" fmla="*/ 0 w 43"/>
                <a:gd name="T9" fmla="*/ 16298 h 199"/>
                <a:gd name="T10" fmla="*/ 39799 w 43"/>
                <a:gd name="T11" fmla="*/ 0 h 199"/>
                <a:gd name="T12" fmla="*/ 39799 w 43"/>
                <a:gd name="T13" fmla="*/ 0 h 199"/>
                <a:gd name="T14" fmla="*/ 77788 w 43"/>
                <a:gd name="T15" fmla="*/ 16298 h 199"/>
                <a:gd name="T16" fmla="*/ 77788 w 43"/>
                <a:gd name="T17" fmla="*/ 344065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2" name="Freeform 81"/>
            <p:cNvSpPr/>
            <p:nvPr/>
          </p:nvSpPr>
          <p:spPr bwMode="auto">
            <a:xfrm>
              <a:off x="1931987" y="111125"/>
              <a:ext cx="714375" cy="828675"/>
            </a:xfrm>
            <a:custGeom>
              <a:avLst/>
              <a:gdLst>
                <a:gd name="T0" fmla="*/ 501506 w 396"/>
                <a:gd name="T1" fmla="*/ 586224 h 458"/>
                <a:gd name="T2" fmla="*/ 680099 w 396"/>
                <a:gd name="T3" fmla="*/ 555466 h 458"/>
                <a:gd name="T4" fmla="*/ 474446 w 396"/>
                <a:gd name="T5" fmla="*/ 399863 h 458"/>
                <a:gd name="T6" fmla="*/ 629588 w 396"/>
                <a:gd name="T7" fmla="*/ 354629 h 458"/>
                <a:gd name="T8" fmla="*/ 449190 w 396"/>
                <a:gd name="T9" fmla="*/ 231595 h 458"/>
                <a:gd name="T10" fmla="*/ 523153 w 396"/>
                <a:gd name="T11" fmla="*/ 200836 h 458"/>
                <a:gd name="T12" fmla="*/ 358991 w 396"/>
                <a:gd name="T13" fmla="*/ 0 h 458"/>
                <a:gd name="T14" fmla="*/ 171378 w 396"/>
                <a:gd name="T15" fmla="*/ 197217 h 458"/>
                <a:gd name="T16" fmla="*/ 263381 w 396"/>
                <a:gd name="T17" fmla="*/ 233404 h 458"/>
                <a:gd name="T18" fmla="*/ 84787 w 396"/>
                <a:gd name="T19" fmla="*/ 354629 h 458"/>
                <a:gd name="T20" fmla="*/ 239929 w 396"/>
                <a:gd name="T21" fmla="*/ 399863 h 458"/>
                <a:gd name="T22" fmla="*/ 34276 w 396"/>
                <a:gd name="T23" fmla="*/ 555466 h 458"/>
                <a:gd name="T24" fmla="*/ 212869 w 396"/>
                <a:gd name="T25" fmla="*/ 586224 h 458"/>
                <a:gd name="T26" fmla="*/ 0 w 396"/>
                <a:gd name="T27" fmla="*/ 765348 h 458"/>
                <a:gd name="T28" fmla="*/ 358991 w 396"/>
                <a:gd name="T29" fmla="*/ 828675 h 458"/>
                <a:gd name="T30" fmla="*/ 714375 w 396"/>
                <a:gd name="T31" fmla="*/ 765348 h 458"/>
                <a:gd name="T32" fmla="*/ 501506 w 396"/>
                <a:gd name="T33" fmla="*/ 586224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3" name="Freeform 82"/>
            <p:cNvSpPr/>
            <p:nvPr/>
          </p:nvSpPr>
          <p:spPr bwMode="auto">
            <a:xfrm>
              <a:off x="3321050" y="750887"/>
              <a:ext cx="76200" cy="354013"/>
            </a:xfrm>
            <a:custGeom>
              <a:avLst/>
              <a:gdLst>
                <a:gd name="T0" fmla="*/ 76200 w 42"/>
                <a:gd name="T1" fmla="*/ 339489 h 195"/>
                <a:gd name="T2" fmla="*/ 38100 w 42"/>
                <a:gd name="T3" fmla="*/ 354013 h 195"/>
                <a:gd name="T4" fmla="*/ 38100 w 42"/>
                <a:gd name="T5" fmla="*/ 354013 h 195"/>
                <a:gd name="T6" fmla="*/ 0 w 42"/>
                <a:gd name="T7" fmla="*/ 339489 h 195"/>
                <a:gd name="T8" fmla="*/ 0 w 42"/>
                <a:gd name="T9" fmla="*/ 16339 h 195"/>
                <a:gd name="T10" fmla="*/ 38100 w 42"/>
                <a:gd name="T11" fmla="*/ 0 h 195"/>
                <a:gd name="T12" fmla="*/ 38100 w 42"/>
                <a:gd name="T13" fmla="*/ 0 h 195"/>
                <a:gd name="T14" fmla="*/ 76200 w 42"/>
                <a:gd name="T15" fmla="*/ 16339 h 195"/>
                <a:gd name="T16" fmla="*/ 76200 w 42"/>
                <a:gd name="T17" fmla="*/ 33948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4" name="Freeform 83"/>
            <p:cNvSpPr/>
            <p:nvPr/>
          </p:nvSpPr>
          <p:spPr bwMode="auto">
            <a:xfrm>
              <a:off x="3019425" y="142875"/>
              <a:ext cx="677863" cy="787400"/>
            </a:xfrm>
            <a:custGeom>
              <a:avLst/>
              <a:gdLst>
                <a:gd name="T0" fmla="*/ 477749 w 376"/>
                <a:gd name="T1" fmla="*/ 557515 h 435"/>
                <a:gd name="T2" fmla="*/ 645412 w 376"/>
                <a:gd name="T3" fmla="*/ 528554 h 435"/>
                <a:gd name="T4" fmla="*/ 450707 w 376"/>
                <a:gd name="T5" fmla="*/ 380124 h 435"/>
                <a:gd name="T6" fmla="*/ 598539 w 376"/>
                <a:gd name="T7" fmla="*/ 336681 h 435"/>
                <a:gd name="T8" fmla="*/ 427270 w 376"/>
                <a:gd name="T9" fmla="*/ 220834 h 435"/>
                <a:gd name="T10" fmla="*/ 497580 w 376"/>
                <a:gd name="T11" fmla="*/ 190062 h 435"/>
                <a:gd name="T12" fmla="*/ 342537 w 376"/>
                <a:gd name="T13" fmla="*/ 0 h 435"/>
                <a:gd name="T14" fmla="*/ 164057 w 376"/>
                <a:gd name="T15" fmla="*/ 188252 h 435"/>
                <a:gd name="T16" fmla="*/ 250593 w 376"/>
                <a:gd name="T17" fmla="*/ 222644 h 435"/>
                <a:gd name="T18" fmla="*/ 81127 w 376"/>
                <a:gd name="T19" fmla="*/ 336681 h 435"/>
                <a:gd name="T20" fmla="*/ 228959 w 376"/>
                <a:gd name="T21" fmla="*/ 380124 h 435"/>
                <a:gd name="T22" fmla="*/ 32451 w 376"/>
                <a:gd name="T23" fmla="*/ 528554 h 435"/>
                <a:gd name="T24" fmla="*/ 201917 w 376"/>
                <a:gd name="T25" fmla="*/ 557515 h 435"/>
                <a:gd name="T26" fmla="*/ 0 w 376"/>
                <a:gd name="T27" fmla="*/ 727666 h 435"/>
                <a:gd name="T28" fmla="*/ 340734 w 376"/>
                <a:gd name="T29" fmla="*/ 787400 h 435"/>
                <a:gd name="T30" fmla="*/ 677863 w 376"/>
                <a:gd name="T31" fmla="*/ 727666 h 435"/>
                <a:gd name="T32" fmla="*/ 477749 w 376"/>
                <a:gd name="T33" fmla="*/ 557515 h 4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5" name="Freeform 84"/>
            <p:cNvSpPr/>
            <p:nvPr/>
          </p:nvSpPr>
          <p:spPr bwMode="auto">
            <a:xfrm>
              <a:off x="2922587" y="706437"/>
              <a:ext cx="84138" cy="392113"/>
            </a:xfrm>
            <a:custGeom>
              <a:avLst/>
              <a:gdLst>
                <a:gd name="T0" fmla="*/ 84138 w 47"/>
                <a:gd name="T1" fmla="*/ 375850 h 217"/>
                <a:gd name="T2" fmla="*/ 41174 w 47"/>
                <a:gd name="T3" fmla="*/ 392113 h 217"/>
                <a:gd name="T4" fmla="*/ 41174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174 w 47"/>
                <a:gd name="T11" fmla="*/ 0 h 217"/>
                <a:gd name="T12" fmla="*/ 41174 w 47"/>
                <a:gd name="T13" fmla="*/ 0 h 217"/>
                <a:gd name="T14" fmla="*/ 84138 w 47"/>
                <a:gd name="T15" fmla="*/ 16263 h 217"/>
                <a:gd name="T16" fmla="*/ 84138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Freeform 85"/>
            <p:cNvSpPr/>
            <p:nvPr/>
          </p:nvSpPr>
          <p:spPr bwMode="auto">
            <a:xfrm>
              <a:off x="2574925" y="0"/>
              <a:ext cx="777875" cy="904875"/>
            </a:xfrm>
            <a:custGeom>
              <a:avLst/>
              <a:gdLst>
                <a:gd name="T0" fmla="*/ 547394 w 432"/>
                <a:gd name="T1" fmla="*/ 640652 h 500"/>
                <a:gd name="T2" fmla="*/ 741862 w 432"/>
                <a:gd name="T3" fmla="*/ 606266 h 500"/>
                <a:gd name="T4" fmla="*/ 516783 w 432"/>
                <a:gd name="T5" fmla="*/ 436150 h 500"/>
                <a:gd name="T6" fmla="*/ 686043 w 432"/>
                <a:gd name="T7" fmla="*/ 385477 h 500"/>
                <a:gd name="T8" fmla="*/ 489773 w 432"/>
                <a:gd name="T9" fmla="*/ 251555 h 500"/>
                <a:gd name="T10" fmla="*/ 570802 w 432"/>
                <a:gd name="T11" fmla="*/ 217170 h 500"/>
                <a:gd name="T12" fmla="*/ 392539 w 432"/>
                <a:gd name="T13" fmla="*/ 0 h 500"/>
                <a:gd name="T14" fmla="*/ 187266 w 432"/>
                <a:gd name="T15" fmla="*/ 215360 h 500"/>
                <a:gd name="T16" fmla="*/ 286301 w 432"/>
                <a:gd name="T17" fmla="*/ 255175 h 500"/>
                <a:gd name="T18" fmla="*/ 91832 w 432"/>
                <a:gd name="T19" fmla="*/ 385477 h 500"/>
                <a:gd name="T20" fmla="*/ 261092 w 432"/>
                <a:gd name="T21" fmla="*/ 436150 h 500"/>
                <a:gd name="T22" fmla="*/ 37813 w 432"/>
                <a:gd name="T23" fmla="*/ 606266 h 500"/>
                <a:gd name="T24" fmla="*/ 230481 w 432"/>
                <a:gd name="T25" fmla="*/ 640652 h 500"/>
                <a:gd name="T26" fmla="*/ 0 w 432"/>
                <a:gd name="T27" fmla="*/ 834295 h 500"/>
                <a:gd name="T28" fmla="*/ 390738 w 432"/>
                <a:gd name="T29" fmla="*/ 904875 h 500"/>
                <a:gd name="T30" fmla="*/ 777875 w 432"/>
                <a:gd name="T31" fmla="*/ 834295 h 500"/>
                <a:gd name="T32" fmla="*/ 547394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7" name="Freeform 86"/>
            <p:cNvSpPr/>
            <p:nvPr/>
          </p:nvSpPr>
          <p:spPr bwMode="auto">
            <a:xfrm>
              <a:off x="2981325" y="839787"/>
              <a:ext cx="61913" cy="284163"/>
            </a:xfrm>
            <a:custGeom>
              <a:avLst/>
              <a:gdLst>
                <a:gd name="T0" fmla="*/ 61913 w 34"/>
                <a:gd name="T1" fmla="*/ 271493 h 157"/>
                <a:gd name="T2" fmla="*/ 30957 w 34"/>
                <a:gd name="T3" fmla="*/ 284163 h 157"/>
                <a:gd name="T4" fmla="*/ 30957 w 34"/>
                <a:gd name="T5" fmla="*/ 284163 h 157"/>
                <a:gd name="T6" fmla="*/ 0 w 34"/>
                <a:gd name="T7" fmla="*/ 271493 h 157"/>
                <a:gd name="T8" fmla="*/ 0 w 34"/>
                <a:gd name="T9" fmla="*/ 12670 h 157"/>
                <a:gd name="T10" fmla="*/ 30957 w 34"/>
                <a:gd name="T11" fmla="*/ 0 h 157"/>
                <a:gd name="T12" fmla="*/ 30957 w 34"/>
                <a:gd name="T13" fmla="*/ 0 h 157"/>
                <a:gd name="T14" fmla="*/ 61913 w 34"/>
                <a:gd name="T15" fmla="*/ 12670 h 157"/>
                <a:gd name="T16" fmla="*/ 61913 w 34"/>
                <a:gd name="T17" fmla="*/ 271493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8" name="Freeform 87"/>
            <p:cNvSpPr/>
            <p:nvPr/>
          </p:nvSpPr>
          <p:spPr bwMode="auto">
            <a:xfrm>
              <a:off x="2732087" y="327025"/>
              <a:ext cx="563563" cy="655638"/>
            </a:xfrm>
            <a:custGeom>
              <a:avLst/>
              <a:gdLst>
                <a:gd name="T0" fmla="*/ 396115 w 313"/>
                <a:gd name="T1" fmla="*/ 465467 h 362"/>
                <a:gd name="T2" fmla="*/ 536555 w 313"/>
                <a:gd name="T3" fmla="*/ 440111 h 362"/>
                <a:gd name="T4" fmla="*/ 372708 w 313"/>
                <a:gd name="T5" fmla="*/ 316952 h 362"/>
                <a:gd name="T6" fmla="*/ 495143 w 313"/>
                <a:gd name="T7" fmla="*/ 280729 h 362"/>
                <a:gd name="T8" fmla="*/ 354703 w 313"/>
                <a:gd name="T9" fmla="*/ 182927 h 362"/>
                <a:gd name="T10" fmla="*/ 412319 w 313"/>
                <a:gd name="T11" fmla="*/ 159382 h 362"/>
                <a:gd name="T12" fmla="*/ 282682 w 313"/>
                <a:gd name="T13" fmla="*/ 0 h 362"/>
                <a:gd name="T14" fmla="*/ 135039 w 313"/>
                <a:gd name="T15" fmla="*/ 157570 h 362"/>
                <a:gd name="T16" fmla="*/ 207060 w 313"/>
                <a:gd name="T17" fmla="*/ 184738 h 362"/>
                <a:gd name="T18" fmla="*/ 66619 w 313"/>
                <a:gd name="T19" fmla="*/ 280729 h 362"/>
                <a:gd name="T20" fmla="*/ 189055 w 313"/>
                <a:gd name="T21" fmla="*/ 316952 h 362"/>
                <a:gd name="T22" fmla="*/ 27008 w 313"/>
                <a:gd name="T23" fmla="*/ 440111 h 362"/>
                <a:gd name="T24" fmla="*/ 167448 w 313"/>
                <a:gd name="T25" fmla="*/ 465467 h 362"/>
                <a:gd name="T26" fmla="*/ 0 w 313"/>
                <a:gd name="T27" fmla="*/ 606737 h 362"/>
                <a:gd name="T28" fmla="*/ 282682 w 313"/>
                <a:gd name="T29" fmla="*/ 655638 h 362"/>
                <a:gd name="T30" fmla="*/ 563563 w 313"/>
                <a:gd name="T31" fmla="*/ 606737 h 362"/>
                <a:gd name="T32" fmla="*/ 396115 w 313"/>
                <a:gd name="T33" fmla="*/ 465467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9" name="Freeform 88"/>
            <p:cNvSpPr/>
            <p:nvPr/>
          </p:nvSpPr>
          <p:spPr bwMode="auto">
            <a:xfrm>
              <a:off x="3679825" y="742950"/>
              <a:ext cx="80963" cy="371475"/>
            </a:xfrm>
            <a:custGeom>
              <a:avLst/>
              <a:gdLst>
                <a:gd name="T0" fmla="*/ 80963 w 45"/>
                <a:gd name="T1" fmla="*/ 355246 h 206"/>
                <a:gd name="T2" fmla="*/ 41381 w 45"/>
                <a:gd name="T3" fmla="*/ 371475 h 206"/>
                <a:gd name="T4" fmla="*/ 41381 w 45"/>
                <a:gd name="T5" fmla="*/ 371475 h 206"/>
                <a:gd name="T6" fmla="*/ 0 w 45"/>
                <a:gd name="T7" fmla="*/ 355246 h 206"/>
                <a:gd name="T8" fmla="*/ 0 w 45"/>
                <a:gd name="T9" fmla="*/ 16229 h 206"/>
                <a:gd name="T10" fmla="*/ 41381 w 45"/>
                <a:gd name="T11" fmla="*/ 0 h 206"/>
                <a:gd name="T12" fmla="*/ 41381 w 45"/>
                <a:gd name="T13" fmla="*/ 0 h 206"/>
                <a:gd name="T14" fmla="*/ 80963 w 45"/>
                <a:gd name="T15" fmla="*/ 16229 h 206"/>
                <a:gd name="T16" fmla="*/ 80963 w 45"/>
                <a:gd name="T17" fmla="*/ 355246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0" name="Freeform 89"/>
            <p:cNvSpPr/>
            <p:nvPr/>
          </p:nvSpPr>
          <p:spPr bwMode="auto">
            <a:xfrm>
              <a:off x="3349625" y="71437"/>
              <a:ext cx="741363" cy="858838"/>
            </a:xfrm>
            <a:custGeom>
              <a:avLst/>
              <a:gdLst>
                <a:gd name="T0" fmla="*/ 521299 w 411"/>
                <a:gd name="T1" fmla="*/ 607515 h 475"/>
                <a:gd name="T2" fmla="*/ 707091 w 411"/>
                <a:gd name="T3" fmla="*/ 576778 h 475"/>
                <a:gd name="T4" fmla="*/ 492438 w 411"/>
                <a:gd name="T5" fmla="*/ 414050 h 475"/>
                <a:gd name="T6" fmla="*/ 652977 w 411"/>
                <a:gd name="T7" fmla="*/ 367040 h 475"/>
                <a:gd name="T8" fmla="*/ 467185 w 411"/>
                <a:gd name="T9" fmla="*/ 240475 h 475"/>
                <a:gd name="T10" fmla="*/ 542945 w 411"/>
                <a:gd name="T11" fmla="*/ 207929 h 475"/>
                <a:gd name="T12" fmla="*/ 373387 w 411"/>
                <a:gd name="T13" fmla="*/ 0 h 475"/>
                <a:gd name="T14" fmla="*/ 178576 w 411"/>
                <a:gd name="T15" fmla="*/ 204313 h 475"/>
                <a:gd name="T16" fmla="*/ 274178 w 411"/>
                <a:gd name="T17" fmla="*/ 242283 h 475"/>
                <a:gd name="T18" fmla="*/ 88386 w 411"/>
                <a:gd name="T19" fmla="*/ 367040 h 475"/>
                <a:gd name="T20" fmla="*/ 248925 w 411"/>
                <a:gd name="T21" fmla="*/ 414050 h 475"/>
                <a:gd name="T22" fmla="*/ 36076 w 411"/>
                <a:gd name="T23" fmla="*/ 576778 h 475"/>
                <a:gd name="T24" fmla="*/ 220064 w 411"/>
                <a:gd name="T25" fmla="*/ 607515 h 475"/>
                <a:gd name="T26" fmla="*/ 0 w 411"/>
                <a:gd name="T27" fmla="*/ 793747 h 475"/>
                <a:gd name="T28" fmla="*/ 371583 w 411"/>
                <a:gd name="T29" fmla="*/ 858838 h 475"/>
                <a:gd name="T30" fmla="*/ 741363 w 411"/>
                <a:gd name="T31" fmla="*/ 793747 h 475"/>
                <a:gd name="T32" fmla="*/ 521299 w 411"/>
                <a:gd name="T33" fmla="*/ 607515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3" name="组合 120"/>
          <p:cNvGrpSpPr/>
          <p:nvPr/>
        </p:nvGrpSpPr>
        <p:grpSpPr bwMode="auto">
          <a:xfrm>
            <a:off x="4576763" y="2397125"/>
            <a:ext cx="6543675" cy="1547813"/>
            <a:chOff x="0" y="0"/>
            <a:chExt cx="6544864" cy="1548167"/>
          </a:xfrm>
        </p:grpSpPr>
        <p:grpSp>
          <p:nvGrpSpPr>
            <p:cNvPr id="32774" name="组合 55"/>
            <p:cNvGrpSpPr/>
            <p:nvPr/>
          </p:nvGrpSpPr>
          <p:grpSpPr bwMode="auto">
            <a:xfrm>
              <a:off x="0" y="0"/>
              <a:ext cx="6544864" cy="1548167"/>
              <a:chOff x="0" y="0"/>
              <a:chExt cx="6962996" cy="1647075"/>
            </a:xfrm>
          </p:grpSpPr>
          <p:sp>
            <p:nvSpPr>
              <p:cNvPr id="32779" name="矩形 3"/>
              <p:cNvSpPr/>
              <p:nvPr/>
            </p:nvSpPr>
            <p:spPr bwMode="auto">
              <a:xfrm>
                <a:off x="0" y="0"/>
                <a:ext cx="6657271" cy="1247861"/>
              </a:xfrm>
              <a:custGeom>
                <a:avLst/>
                <a:gdLst>
                  <a:gd name="T0" fmla="*/ 0 w 6657271"/>
                  <a:gd name="T1" fmla="*/ 0 h 1247861"/>
                  <a:gd name="T2" fmla="*/ 6393111 w 6657271"/>
                  <a:gd name="T3" fmla="*/ 386080 h 1247861"/>
                  <a:gd name="T4" fmla="*/ 6657271 w 6657271"/>
                  <a:gd name="T5" fmla="*/ 1247861 h 1247861"/>
                  <a:gd name="T6" fmla="*/ 213360 w 6657271"/>
                  <a:gd name="T7" fmla="*/ 1247861 h 1247861"/>
                  <a:gd name="T8" fmla="*/ 0 w 6657271"/>
                  <a:gd name="T9" fmla="*/ 0 h 12478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57271" h="1247861">
                    <a:moveTo>
                      <a:pt x="0" y="0"/>
                    </a:moveTo>
                    <a:lnTo>
                      <a:pt x="6393111" y="386080"/>
                    </a:lnTo>
                    <a:lnTo>
                      <a:pt x="6657271" y="1247861"/>
                    </a:lnTo>
                    <a:lnTo>
                      <a:pt x="213360" y="124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4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780" name="矩形 3"/>
              <p:cNvSpPr/>
              <p:nvPr/>
            </p:nvSpPr>
            <p:spPr bwMode="auto">
              <a:xfrm>
                <a:off x="539405" y="968174"/>
                <a:ext cx="6423591" cy="678901"/>
              </a:xfrm>
              <a:custGeom>
                <a:avLst/>
                <a:gdLst>
                  <a:gd name="T0" fmla="*/ 0 w 6423591"/>
                  <a:gd name="T1" fmla="*/ 121920 h 678901"/>
                  <a:gd name="T2" fmla="*/ 6301671 w 6423591"/>
                  <a:gd name="T3" fmla="*/ 0 h 678901"/>
                  <a:gd name="T4" fmla="*/ 6423591 w 6423591"/>
                  <a:gd name="T5" fmla="*/ 678901 h 678901"/>
                  <a:gd name="T6" fmla="*/ 30480 w 6423591"/>
                  <a:gd name="T7" fmla="*/ 617941 h 678901"/>
                  <a:gd name="T8" fmla="*/ 0 w 6423591"/>
                  <a:gd name="T9" fmla="*/ 121920 h 6789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23591" h="678901">
                    <a:moveTo>
                      <a:pt x="0" y="121920"/>
                    </a:moveTo>
                    <a:lnTo>
                      <a:pt x="6301671" y="0"/>
                    </a:lnTo>
                    <a:lnTo>
                      <a:pt x="6423591" y="678901"/>
                    </a:lnTo>
                    <a:lnTo>
                      <a:pt x="30480" y="617941"/>
                    </a:lnTo>
                    <a:lnTo>
                      <a:pt x="0" y="1219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32775" name="组合 116"/>
            <p:cNvGrpSpPr/>
            <p:nvPr/>
          </p:nvGrpSpPr>
          <p:grpSpPr bwMode="auto">
            <a:xfrm>
              <a:off x="866574" y="322053"/>
              <a:ext cx="4159800" cy="584775"/>
              <a:chOff x="0" y="0"/>
              <a:chExt cx="4159800" cy="584775"/>
            </a:xfrm>
          </p:grpSpPr>
          <p:sp>
            <p:nvSpPr>
              <p:cNvPr id="32777" name="文本框 11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834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78" name="文本框 115"/>
              <p:cNvSpPr txBox="1">
                <a:spLocks noChangeArrowheads="1"/>
              </p:cNvSpPr>
              <p:nvPr/>
            </p:nvSpPr>
            <p:spPr bwMode="auto">
              <a:xfrm>
                <a:off x="641851" y="33781"/>
                <a:ext cx="3517949" cy="52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素材展示</a:t>
                </a:r>
              </a:p>
            </p:txBody>
          </p:sp>
        </p:grpSp>
        <p:sp>
          <p:nvSpPr>
            <p:cNvPr id="32776" name="文本框 119"/>
            <p:cNvSpPr txBox="1">
              <a:spLocks noChangeArrowheads="1"/>
            </p:cNvSpPr>
            <p:nvPr/>
          </p:nvSpPr>
          <p:spPr bwMode="auto">
            <a:xfrm>
              <a:off x="2334049" y="1002020"/>
              <a:ext cx="35179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392</Words>
  <Application>WPS 演示</Application>
  <PresentationFormat>自定义</PresentationFormat>
  <Paragraphs>47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14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1_Office 主题</vt:lpstr>
      <vt:lpstr>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dreamsummit</cp:lastModifiedBy>
  <cp:revision>69</cp:revision>
  <dcterms:created xsi:type="dcterms:W3CDTF">2015-09-07T14:37:00Z</dcterms:created>
  <dcterms:modified xsi:type="dcterms:W3CDTF">2017-10-24T11:18:22Z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