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76" r:id="rId5"/>
    <p:sldId id="264" r:id="rId6"/>
    <p:sldId id="279" r:id="rId7"/>
    <p:sldId id="277" r:id="rId8"/>
    <p:sldId id="268" r:id="rId9"/>
    <p:sldId id="278" r:id="rId10"/>
    <p:sldId id="275" r:id="rId11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-786" y="-90"/>
      </p:cViewPr>
      <p:guideLst>
        <p:guide orient="horz" pos="1620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  <a:pPr/>
              <a:t>2017/10/10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2017/10/10</a:t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2017/10/10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D:\2017&#24180;9&#26376;&#20225;&#19994;&#39033;&#30446;&#38598;&#21512;\&#25991;&#26723;\&#38656;&#27714;&#25991;&#26723;\VID_20171010_211324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714612" y="1928808"/>
            <a:ext cx="480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金贝壳涂料需求文档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286248" y="2928940"/>
            <a:ext cx="1569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46788" y="328613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/>
      <p:bldP spid="10485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4071934" y="228599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048594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前期准备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讨论过程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>
                <a:cxnSpLocks/>
              </p:cNvCxnSpPr>
              <p:nvPr>
                <p:custDataLst>
                  <p:tags r:id="rId9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4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3"/>
            </p:custDataLst>
          </p:nvPr>
        </p:nvSpPr>
        <p:spPr>
          <a:xfrm>
            <a:off x="5572132" y="2928940"/>
            <a:ext cx="2181164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需求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文档整理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  <p:bldP spid="10485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650592" y="215454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3" name="TextBox 11"/>
          <p:cNvSpPr txBox="1"/>
          <p:nvPr/>
        </p:nvSpPr>
        <p:spPr>
          <a:xfrm>
            <a:off x="2555776" y="2686158"/>
            <a:ext cx="102079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调研文档的确立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15" name="TextBox 11"/>
          <p:cNvSpPr txBox="1"/>
          <p:nvPr/>
        </p:nvSpPr>
        <p:spPr>
          <a:xfrm>
            <a:off x="2555776" y="2877903"/>
            <a:ext cx="140551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联系老板确立见面时间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/>
      <p:bldP spid="1048612" grpId="0"/>
      <p:bldP spid="1048613" grpId="0"/>
      <p:bldP spid="10486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1428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214428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调研文档的确定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以调研文档草拟了一份初步的需求文档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lvl="1"/>
            <a:r>
              <a:rPr lang="en-US" altLang="zh-CN" dirty="0" smtClean="0"/>
              <a:t>2.</a:t>
            </a:r>
            <a:r>
              <a:rPr lang="zh-CN" altLang="en-US" dirty="0" smtClean="0">
                <a:sym typeface="Arial" panose="020B0604020202020204" pitchFamily="34" charset="0"/>
              </a:rPr>
              <a:t>联系老板确立见面时间</a:t>
            </a:r>
            <a:endParaRPr lang="en-US" altLang="zh-CN" dirty="0" smtClean="0"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7" name="图片 6" descr="IMG_20171010_2309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857370"/>
            <a:ext cx="1661650" cy="22145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643174" y="2357436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讨论过程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 animBg="1"/>
      <p:bldP spid="1048714" grpId="0"/>
      <p:bldP spid="1048715" grpId="0"/>
      <p:bldP spid="10487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1934" y="214296"/>
            <a:ext cx="316366" cy="369332"/>
            <a:chOff x="4400134" y="1065982"/>
            <a:chExt cx="316409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2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6"/>
          <p:cNvGrpSpPr/>
          <p:nvPr/>
        </p:nvGrpSpPr>
        <p:grpSpPr>
          <a:xfrm>
            <a:off x="214314" y="255305"/>
            <a:ext cx="4214810" cy="3519880"/>
            <a:chOff x="1245914" y="1679833"/>
            <a:chExt cx="3032063" cy="244711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625758" y="1679833"/>
              <a:ext cx="2272376" cy="16476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矩形 18"/>
            <p:cNvSpPr/>
            <p:nvPr/>
          </p:nvSpPr>
          <p:spPr>
            <a:xfrm>
              <a:off x="1245914" y="3478604"/>
              <a:ext cx="3032063" cy="648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每个人都参与其中，认真的与客户讨论网站的事情！</a:t>
              </a:r>
              <a:endPara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老板在网站风格上强调了要简约大气，太复杂的在在现在看来并不是很好。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4"/>
          <p:cNvGrpSpPr/>
          <p:nvPr/>
        </p:nvGrpSpPr>
        <p:grpSpPr>
          <a:xfrm>
            <a:off x="5000628" y="4500576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9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3"/>
          <p:cNvGrpSpPr/>
          <p:nvPr/>
        </p:nvGrpSpPr>
        <p:grpSpPr>
          <a:xfrm>
            <a:off x="5286380" y="1857370"/>
            <a:ext cx="3462787" cy="2922946"/>
            <a:chOff x="4822508" y="1490148"/>
            <a:chExt cx="3106017" cy="25685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996838" y="2125356"/>
              <a:ext cx="2630184" cy="19332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矩形 15"/>
            <p:cNvSpPr/>
            <p:nvPr/>
          </p:nvSpPr>
          <p:spPr>
            <a:xfrm>
              <a:off x="4822508" y="1490148"/>
              <a:ext cx="3106017" cy="573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认真听取老板的要求以及</a:t>
              </a:r>
              <a:r>
                <a:rPr lang="zh-CN" altLang="en-US" sz="140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建议，查漏补缺并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由谢育珑记录下来</a:t>
              </a:r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171010_21132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5494" y="214296"/>
            <a:ext cx="4855887" cy="3643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4214824"/>
            <a:ext cx="285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讨论</a:t>
            </a:r>
            <a:r>
              <a:rPr lang="zh-CN" altLang="en-US" dirty="0" smtClean="0"/>
              <a:t>到关于</a:t>
            </a:r>
            <a:r>
              <a:rPr lang="en-US" altLang="zh-CN" dirty="0" smtClean="0"/>
              <a:t>SEO</a:t>
            </a:r>
            <a:r>
              <a:rPr lang="zh-CN" altLang="en-US" dirty="0" smtClean="0"/>
              <a:t>优化的问题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643174" y="2285998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需求文档整理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xmlns:p14="http://schemas.microsoft.com/office/powerpoint/2010/main" spd="med" advClick="0" advTm="6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 animBg="1"/>
      <p:bldP spid="1048776" grpId="0"/>
      <p:bldP spid="10487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D@_A0)ND5347]$7I_OZU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8"/>
            <a:ext cx="3316614" cy="2184819"/>
          </a:xfrm>
          <a:prstGeom prst="rect">
            <a:avLst/>
          </a:prstGeom>
        </p:spPr>
      </p:pic>
      <p:pic>
        <p:nvPicPr>
          <p:cNvPr id="5" name="图片 4" descr="I@S7@KK(ID~NM`]OXL6S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428874"/>
            <a:ext cx="5565007" cy="2460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121</Words>
  <Application>WPS 演示</Application>
  <PresentationFormat>全屏显示(16:9)</PresentationFormat>
  <Paragraphs>45</Paragraphs>
  <Slides>10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王叶</cp:lastModifiedBy>
  <cp:revision>9</cp:revision>
  <dcterms:created xsi:type="dcterms:W3CDTF">2014-11-08T09:07:00Z</dcterms:created>
  <dcterms:modified xsi:type="dcterms:W3CDTF">2017-10-10T15:58:00Z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