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handoutMasterIdLst>
    <p:handoutMasterId r:id="rId17"/>
  </p:handoutMasterIdLst>
  <p:sldIdLst>
    <p:sldId id="3288" r:id="rId3"/>
    <p:sldId id="3341" r:id="rId5"/>
    <p:sldId id="3342" r:id="rId6"/>
    <p:sldId id="3413" r:id="rId7"/>
    <p:sldId id="3360" r:id="rId8"/>
    <p:sldId id="3409" r:id="rId9"/>
    <p:sldId id="3361" r:id="rId10"/>
    <p:sldId id="3422" r:id="rId11"/>
    <p:sldId id="3362" r:id="rId12"/>
    <p:sldId id="3426" r:id="rId13"/>
    <p:sldId id="3425" r:id="rId14"/>
    <p:sldId id="3424" r:id="rId15"/>
    <p:sldId id="3407" r:id="rId16"/>
  </p:sldIdLst>
  <p:sldSz cx="9145270" cy="514477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5295" indent="-12954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2495" indent="-26162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69695" indent="-39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6895" indent="-52641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162560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195072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2275840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2601595" algn="l" defTabSz="6502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233"/>
    <a:srgbClr val="9F7B63"/>
    <a:srgbClr val="F48E77"/>
    <a:srgbClr val="A1BD70"/>
    <a:srgbClr val="889EB6"/>
    <a:srgbClr val="004236"/>
    <a:srgbClr val="169274"/>
    <a:srgbClr val="60AEA9"/>
    <a:srgbClr val="84004C"/>
    <a:srgbClr val="8B2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2986" autoAdjust="0"/>
  </p:normalViewPr>
  <p:slideViewPr>
    <p:cSldViewPr>
      <p:cViewPr>
        <p:scale>
          <a:sx n="100" d="100"/>
          <a:sy n="100" d="100"/>
        </p:scale>
        <p:origin x="-528" y="84"/>
      </p:cViewPr>
      <p:guideLst>
        <p:guide orient="horz" pos="331"/>
        <p:guide orient="horz" pos="4183"/>
        <p:guide orient="horz" pos="280"/>
        <p:guide orient="horz" pos="2976"/>
        <p:guide pos="4035"/>
        <p:guide pos="7588"/>
        <p:guide pos="370"/>
        <p:guide pos="1374"/>
        <p:guide pos="2911"/>
        <p:guide pos="5394"/>
        <p:guide pos="276"/>
        <p:guide pos="966"/>
      </p:guideLst>
    </p:cSldViewPr>
  </p:slideViewPr>
  <p:outlineViewPr>
    <p:cViewPr>
      <p:scale>
        <a:sx n="100" d="100"/>
        <a:sy n="100" d="100"/>
      </p:scale>
      <p:origin x="0" y="-144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42FC-62BB-4B81-9CA5-3B750A4B45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E82F1-5B17-4D95-A6D6-EB96F2D72B6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024D97-E667-405D-B634-E583E2108D71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418F03C3-53C1-4F10-8DAF-D1F318E96C6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385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897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409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921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5600" algn="l" defTabSz="64960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50720" algn="l" defTabSz="64960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5840" algn="l" defTabSz="64960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00960" algn="l" defTabSz="649605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4F346-9435-41B1-AD1D-461963F20B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ln>
            <a:miter lim="800000"/>
          </a:ln>
        </p:spPr>
      </p:sp>
      <p:sp>
        <p:nvSpPr>
          <p:cNvPr id="39938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9939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12BBFC42-F3A4-446A-A888-9EF763704B8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EFFEE-2121-4C4A-AA6A-67396F874B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D643E-5F2C-49CF-83FF-E485C6A051C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6312-6A05-4643-B813-780AEBCA54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4F346-9435-41B1-AD1D-461963F20B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37"/>
          <p:cNvSpPr txBox="1"/>
          <p:nvPr userDrawn="1"/>
        </p:nvSpPr>
        <p:spPr>
          <a:xfrm>
            <a:off x="324322" y="196280"/>
            <a:ext cx="2503076" cy="374375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38"/>
          <p:cNvSpPr txBox="1"/>
          <p:nvPr userDrawn="1"/>
        </p:nvSpPr>
        <p:spPr>
          <a:xfrm>
            <a:off x="324322" y="489012"/>
            <a:ext cx="1939524" cy="282042"/>
          </a:xfrm>
          <a:prstGeom prst="rect">
            <a:avLst/>
          </a:prstGeom>
          <a:noFill/>
        </p:spPr>
        <p:txBody>
          <a:bodyPr wrap="none" lIns="96434" tIns="48217" rIns="96434" bIns="48217" rtlCol="0">
            <a:spAutoFit/>
          </a:bodyPr>
          <a:lstStyle/>
          <a:p>
            <a:pPr defTabSz="963930"/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257176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16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257176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16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257176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16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257176"/>
            <a:ext cx="160366" cy="4175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685165">
              <a:defRPr/>
            </a:pPr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2C1E6-100B-44D2-A1C7-A34E3BD9A12C}" type="datetimeFigureOut">
              <a:rPr lang="zh-CN" altLang="en-US"/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6F88-39AC-442E-B372-2FEBDC340D1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6981" y="205683"/>
            <a:ext cx="8231627" cy="85751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6981" y="1200823"/>
            <a:ext cx="8231627" cy="3395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2D2-7A68-459D-A996-9BDDA2518FA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1EE5D-26FB-46D5-A381-ECFB35BF1D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B2B0-692A-46A2-956F-D87A1A3CFB5B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84FB-8213-408C-973A-0BFE315A5B2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ransition spd="med" advClick="0" advTm="0"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" y="0"/>
            <a:ext cx="9145087" cy="5145088"/>
          </a:xfrm>
          <a:prstGeom prst="rect">
            <a:avLst/>
          </a:prstGeom>
        </p:spPr>
      </p:pic>
      <p:grpSp>
        <p:nvGrpSpPr>
          <p:cNvPr id="2" name="组合 3"/>
          <p:cNvGrpSpPr/>
          <p:nvPr userDrawn="1"/>
        </p:nvGrpSpPr>
        <p:grpSpPr bwMode="auto">
          <a:xfrm flipH="1">
            <a:off x="-1" y="248094"/>
            <a:ext cx="1797478" cy="507363"/>
            <a:chOff x="2370576" y="533400"/>
            <a:chExt cx="2417494" cy="675969"/>
          </a:xfrm>
          <a:solidFill>
            <a:srgbClr val="EE1C39"/>
          </a:solidFill>
        </p:grpSpPr>
        <p:sp>
          <p:nvSpPr>
            <p:cNvPr id="3" name="矩形 2"/>
            <p:cNvSpPr/>
            <p:nvPr/>
          </p:nvSpPr>
          <p:spPr>
            <a:xfrm>
              <a:off x="2738030" y="533400"/>
              <a:ext cx="2050040" cy="6759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2370576" y="533400"/>
              <a:ext cx="623734" cy="67596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cs typeface="+mn-ea"/>
                <a:sym typeface="+mn-lt"/>
              </a:endParaRPr>
            </a:p>
          </p:txBody>
        </p:sp>
      </p:grpSp>
      <p:sp>
        <p:nvSpPr>
          <p:cNvPr id="6" name="文本框 12"/>
          <p:cNvSpPr txBox="1">
            <a:spLocks noChangeArrowheads="1"/>
          </p:cNvSpPr>
          <p:nvPr userDrawn="1"/>
        </p:nvSpPr>
        <p:spPr bwMode="auto">
          <a:xfrm>
            <a:off x="-1" y="370410"/>
            <a:ext cx="1796402" cy="61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anose="020B0606030504020204" pitchFamily="34" charset="0"/>
                <a:ea typeface="冬青黑体简体中文 W3" charset="-122"/>
              </a:defRPr>
            </a:lvl9pPr>
          </a:lstStyle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901" y="274420"/>
            <a:ext cx="7887787" cy="993783"/>
          </a:xfrm>
          <a:prstGeom prst="rect">
            <a:avLst/>
          </a:prstGeom>
        </p:spPr>
        <p:txBody>
          <a:bodyPr vert="horz" lIns="65032" tIns="32516" rIns="65032" bIns="32516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901" y="1369841"/>
            <a:ext cx="7887787" cy="3264804"/>
          </a:xfrm>
          <a:prstGeom prst="rect">
            <a:avLst/>
          </a:prstGeom>
        </p:spPr>
        <p:txBody>
          <a:bodyPr vert="horz" lIns="65032" tIns="32516" rIns="65032" bIns="32516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901" y="4769032"/>
            <a:ext cx="2057193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9336" y="4769032"/>
            <a:ext cx="3086918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9496" y="4769032"/>
            <a:ext cx="2057193" cy="273290"/>
          </a:xfrm>
          <a:prstGeom prst="rect">
            <a:avLst/>
          </a:prstGeom>
        </p:spPr>
        <p:txBody>
          <a:bodyPr vert="horz" lIns="65032" tIns="32516" rIns="65032" bIns="32516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 advClick="0" advTm="0">
    <p:push dir="r"/>
  </p:transition>
  <p:txStyles>
    <p:titleStyle>
      <a:lvl1pPr algn="l" defTabSz="650240" rtl="0" eaLnBrk="1" latinLnBrk="0" hangingPunct="1">
        <a:lnSpc>
          <a:spcPct val="90000"/>
        </a:lnSpc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560" indent="-162560" algn="l" defTabSz="650240" rtl="0" eaLnBrk="1" latinLnBrk="0" hangingPunct="1">
        <a:lnSpc>
          <a:spcPct val="90000"/>
        </a:lnSpc>
        <a:spcBef>
          <a:spcPts val="71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76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92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8816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1328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38400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64155" indent="-162560" algn="l" defTabSz="65024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512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024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536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048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560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072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5840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01595" algn="l" defTabSz="650240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microsoft.com/office/2007/relationships/media" Target="file:///C:\Users\Administrator\Desktop\&#20799;&#31461;&#27468;&#26354;%20-%20&#21035;&#30475;&#25105;&#21482;&#26159;&#19968;&#21482;&#32650;%20(&#21407;&#29256;&#20276;&#22863;).mp3" TargetMode="External"/><Relationship Id="rId3" Type="http://schemas.openxmlformats.org/officeDocument/2006/relationships/audio" Target="file:///C:\Users\Administrator\Desktop\&#20799;&#31461;&#27468;&#26354;%20-%20&#21035;&#30475;&#25105;&#21482;&#26159;&#19968;&#21482;&#32650;%20(&#21407;&#29256;&#20276;&#22863;).mp3" TargetMode="Externa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5220866" y="3076600"/>
            <a:ext cx="3236820" cy="307795"/>
          </a:xfrm>
          <a:prstGeom prst="rect">
            <a:avLst/>
          </a:prstGeom>
          <a:noFill/>
        </p:spPr>
        <p:txBody>
          <a:bodyPr wrap="none" lIns="91458" tIns="45729" rIns="91458" bIns="45729" rtlCol="0">
            <a:spAutoFit/>
          </a:bodyPr>
          <a:lstStyle/>
          <a:p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【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签订需求文档及草拟合同工</a:t>
            </a: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作汇报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784054" y="1420416"/>
            <a:ext cx="3245124" cy="829945"/>
          </a:xfrm>
          <a:prstGeom prst="rect">
            <a:avLst/>
          </a:prstGeom>
        </p:spPr>
        <p:txBody>
          <a:bodyPr wrap="square" lIns="91458" tIns="45729" rIns="91458" bIns="4572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spc="300" dirty="0">
                <a:solidFill>
                  <a:schemeClr val="accent1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+mn-ea"/>
                <a:sym typeface="+mn-lt"/>
              </a:rPr>
              <a:t>273</a:t>
            </a:r>
            <a:r>
              <a:rPr lang="zh-CN" altLang="en-US" sz="4800" b="1" spc="300" dirty="0">
                <a:solidFill>
                  <a:schemeClr val="accent1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+mn-ea"/>
                <a:sym typeface="+mn-lt"/>
              </a:rPr>
              <a:t>团队</a:t>
            </a:r>
            <a:endParaRPr lang="zh-CN" altLang="en-US" sz="4800" b="1" spc="300" dirty="0">
              <a:solidFill>
                <a:schemeClr val="accent1"/>
              </a:solidFill>
              <a:latin typeface="Arial Black" panose="020B0A040201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4212780" y="2990186"/>
            <a:ext cx="414128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33"/>
          <p:cNvSpPr txBox="1"/>
          <p:nvPr/>
        </p:nvSpPr>
        <p:spPr>
          <a:xfrm>
            <a:off x="4500786" y="3436640"/>
            <a:ext cx="44258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汇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报人：</a:t>
            </a:r>
            <a:r>
              <a:rPr lang="en-US" altLang="zh-C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273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团队       </a:t>
            </a:r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时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间：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六边形 34"/>
          <p:cNvSpPr>
            <a:spLocks noChangeArrowheads="1"/>
          </p:cNvSpPr>
          <p:nvPr/>
        </p:nvSpPr>
        <p:spPr bwMode="auto">
          <a:xfrm>
            <a:off x="2632189" y="1379835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2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六边形 35"/>
          <p:cNvSpPr>
            <a:spLocks noChangeArrowheads="1"/>
          </p:cNvSpPr>
          <p:nvPr/>
        </p:nvSpPr>
        <p:spPr bwMode="auto">
          <a:xfrm>
            <a:off x="1534549" y="1974839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blipFill dpi="0" rotWithShape="1">
            <a:blip r:embed="rId1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zh-CN" sz="142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六边形 37"/>
          <p:cNvSpPr>
            <a:spLocks noChangeArrowheads="1"/>
          </p:cNvSpPr>
          <p:nvPr/>
        </p:nvSpPr>
        <p:spPr bwMode="auto">
          <a:xfrm>
            <a:off x="2632028" y="2580713"/>
            <a:ext cx="1292694" cy="1115334"/>
          </a:xfrm>
          <a:prstGeom prst="hexagon">
            <a:avLst>
              <a:gd name="adj" fmla="val 24983"/>
              <a:gd name="vf" fmla="val 115470"/>
            </a:avLst>
          </a:prstGeom>
          <a:solidFill>
            <a:schemeClr val="accent3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六边形 39"/>
          <p:cNvSpPr>
            <a:spLocks noChangeArrowheads="1"/>
          </p:cNvSpPr>
          <p:nvPr/>
        </p:nvSpPr>
        <p:spPr bwMode="auto">
          <a:xfrm>
            <a:off x="439450" y="1379676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zh-CN" sz="142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六边形 40"/>
          <p:cNvSpPr>
            <a:spLocks noChangeArrowheads="1"/>
          </p:cNvSpPr>
          <p:nvPr/>
        </p:nvSpPr>
        <p:spPr bwMode="auto">
          <a:xfrm>
            <a:off x="1534549" y="761898"/>
            <a:ext cx="1292694" cy="1115335"/>
          </a:xfrm>
          <a:prstGeom prst="hexagon">
            <a:avLst>
              <a:gd name="adj" fmla="val 24983"/>
              <a:gd name="vf" fmla="val 115470"/>
            </a:avLst>
          </a:prstGeom>
          <a:solidFill>
            <a:schemeClr val="accent1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六边形 42"/>
          <p:cNvSpPr>
            <a:spLocks noChangeArrowheads="1"/>
          </p:cNvSpPr>
          <p:nvPr/>
        </p:nvSpPr>
        <p:spPr bwMode="auto">
          <a:xfrm>
            <a:off x="439450" y="2572382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2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en-US" sz="142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六边形 43"/>
          <p:cNvSpPr>
            <a:spLocks noChangeArrowheads="1"/>
          </p:cNvSpPr>
          <p:nvPr/>
        </p:nvSpPr>
        <p:spPr bwMode="auto">
          <a:xfrm>
            <a:off x="1534549" y="3186591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4"/>
          </a:solidFill>
          <a:ln>
            <a:noFil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en-US" sz="142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2" name="儿童歌曲 - 别看我只是一只羊 (原版伴奏)">
            <a:hlinkClick r:id="" action="ppaction://media"/>
          </p:cNvPr>
          <p:cNvPicPr/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186690" y="-619125"/>
            <a:ext cx="619125" cy="619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16804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>
                                      <p:cBhvr>
                                        <p:cTn id="14" dur="3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3" presetClass="entr" presetSubtype="52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Effect>
                                      <p:cBhvr>
                                        <p:cTn id="23" dur="3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3" presetClass="entr" presetSubtype="52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Effect>
                                      <p:cBhvr>
                                        <p:cTn id="32" dur="3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1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3" presetClass="entr" presetSubtype="52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Effect>
                                      <p:cBhvr>
                                        <p:cTn id="41" dur="3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1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3" presetClass="entr" presetSubtype="52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>
                                      <p:cBhvr>
                                        <p:cTn id="50" dur="3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1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3" presetClass="entr" presetSubtype="52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>
                                      <p:cBhvr>
                                        <p:cTn id="59" dur="3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1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3" presetClass="entr" presetSubtype="52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Effect>
                                      <p:cBhvr>
                                        <p:cTn id="68" dur="3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1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8500"/>
                            </p:stCondLst>
                            <p:childTnLst>
                              <p:par>
                                <p:cTn id="7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9000"/>
                            </p:stCondLst>
                            <p:childTnLst>
                              <p:par>
                                <p:cTn id="7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95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0500"/>
                            </p:stCondLst>
                            <p:childTnLst>
                              <p:par>
                                <p:cTn id="8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0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23" grpId="0"/>
      <p:bldP spid="25" grpId="0"/>
      <p:bldP spid="10" grpId="0"/>
      <p:bldP spid="9" grpId="0" bldLvl="0" animBg="1" autoUpdateAnimBg="0"/>
      <p:bldP spid="9" grpId="1" bldLvl="0" animBg="1" autoUpdateAnimBg="0"/>
      <p:bldP spid="11" grpId="0" bldLvl="0" animBg="1" autoUpdateAnimBg="0"/>
      <p:bldP spid="11" grpId="1" bldLvl="0" animBg="1" autoUpdateAnimBg="0"/>
      <p:bldP spid="13" grpId="0" bldLvl="0" animBg="1" autoUpdateAnimBg="0"/>
      <p:bldP spid="13" grpId="1" bldLvl="0" animBg="1" autoUpdateAnimBg="0"/>
      <p:bldP spid="14" grpId="0" bldLvl="0" animBg="1" autoUpdateAnimBg="0"/>
      <p:bldP spid="14" grpId="1" bldLvl="0" animBg="1" autoUpdateAnimBg="0"/>
      <p:bldP spid="15" grpId="0" bldLvl="0" animBg="1" autoUpdateAnimBg="0"/>
      <p:bldP spid="15" grpId="1" bldLvl="0" animBg="1" autoUpdateAnimBg="0"/>
      <p:bldP spid="16" grpId="0" bldLvl="0" animBg="1" autoUpdateAnimBg="0"/>
      <p:bldP spid="16" grpId="1" bldLvl="0" animBg="1" autoUpdateAnimBg="0"/>
      <p:bldP spid="17" grpId="0" bldLvl="0" animBg="1" autoUpdateAnimBg="0"/>
      <p:bldP spid="17" grpId="1" bldLvl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485" y="274320"/>
            <a:ext cx="1005403" cy="338554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defTabSz="685165">
              <a:defRPr/>
            </a:pP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合同初稿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 descr="2017-10-17_221909.pn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5" y="872542"/>
            <a:ext cx="9145588" cy="40188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warp dir="in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1803496" y="1781237"/>
            <a:ext cx="1581034" cy="15810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384529" y="2217553"/>
            <a:ext cx="12524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05</a:t>
            </a:r>
            <a:endParaRPr lang="en-US" altLang="zh-CN" sz="60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157429" y="3076540"/>
            <a:ext cx="120641" cy="120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3517871" y="1592338"/>
            <a:ext cx="342874" cy="3428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49448" y="2333054"/>
            <a:ext cx="2030590" cy="276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buNone/>
            </a:pPr>
            <a:r>
              <a:rPr lang="zh-CN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  <a:endParaRPr lang="zh-CN" altLang="zh-CN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:push dir="u"/>
      </p:transition>
    </mc:Choice>
    <mc:Fallback>
      <p:transition spd="slow" advClick="0" advTm="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/>
      <p:bldP spid="6152" grpId="0" animBg="1"/>
      <p:bldP spid="6153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90500" y="259080"/>
            <a:ext cx="6400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defTabSz="685165">
              <a:defRPr/>
            </a:pP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总结</a:t>
            </a:r>
            <a:endParaRPr lang="zh-CN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2412554" y="1636440"/>
            <a:ext cx="4641850" cy="1337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1</a:t>
            </a:r>
            <a:r>
              <a:rPr lang="zh-CN" altLang="en-US" dirty="0" smtClean="0"/>
              <a:t>、与客户友好协商，让客户对我们有信任感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2</a:t>
            </a:r>
            <a:r>
              <a:rPr lang="zh-CN" altLang="en-US" dirty="0" smtClean="0"/>
              <a:t>、提前协商好时间方面的事宜。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3</a:t>
            </a:r>
            <a:r>
              <a:rPr lang="zh-CN" altLang="en-US" dirty="0" smtClean="0"/>
              <a:t>、合同书要文字精准。</a:t>
            </a:r>
            <a:endParaRPr lang="en-US" altLang="zh-CN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:push dir="u"/>
      </p:transition>
    </mc:Choice>
    <mc:Fallback>
      <p:transition spd="slow" advClick="0" advTm="0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4139846" y="2712611"/>
            <a:ext cx="5185476" cy="707904"/>
          </a:xfrm>
          <a:prstGeom prst="rect">
            <a:avLst/>
          </a:prstGeom>
        </p:spPr>
        <p:txBody>
          <a:bodyPr wrap="square" lIns="91458" tIns="45729" rIns="91458" bIns="45729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非常感谢您的观看</a:t>
            </a:r>
            <a:endParaRPr lang="zh-CN" altLang="en-US" sz="4000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784054" y="1850946"/>
            <a:ext cx="3245124" cy="922020"/>
          </a:xfrm>
          <a:prstGeom prst="rect">
            <a:avLst/>
          </a:prstGeom>
        </p:spPr>
        <p:txBody>
          <a:bodyPr wrap="square" lIns="91458" tIns="45729" rIns="91458" bIns="4572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300" dirty="0">
                <a:solidFill>
                  <a:schemeClr val="accent1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+mn-ea"/>
                <a:sym typeface="+mn-lt"/>
              </a:rPr>
              <a:t>273</a:t>
            </a:r>
            <a:r>
              <a:rPr lang="zh-CN" sz="5400" b="1" spc="300" dirty="0">
                <a:solidFill>
                  <a:schemeClr val="accent1"/>
                </a:solidFill>
                <a:latin typeface="Arial Black" panose="020B0A04020102020204" pitchFamily="34" charset="0"/>
                <a:ea typeface="微软雅黑" panose="020B0503020204020204" pitchFamily="34" charset="-122"/>
                <a:cs typeface="+mn-ea"/>
                <a:sym typeface="+mn-lt"/>
              </a:rPr>
              <a:t>团队</a:t>
            </a:r>
            <a:endParaRPr lang="zh-CN" sz="5400" b="1" spc="300" dirty="0">
              <a:solidFill>
                <a:schemeClr val="accent1"/>
              </a:solidFill>
              <a:latin typeface="Arial Black" panose="020B0A04020102020204" pitchFamily="34" charset="0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4212780" y="3420716"/>
            <a:ext cx="414128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六边形 34"/>
          <p:cNvSpPr>
            <a:spLocks noChangeArrowheads="1"/>
          </p:cNvSpPr>
          <p:nvPr/>
        </p:nvSpPr>
        <p:spPr bwMode="auto">
          <a:xfrm>
            <a:off x="2632189" y="1379835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2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zh-CN" altLang="en-US" sz="2100" b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开会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六边形 35"/>
          <p:cNvSpPr>
            <a:spLocks noChangeArrowheads="1"/>
          </p:cNvSpPr>
          <p:nvPr/>
        </p:nvSpPr>
        <p:spPr bwMode="auto">
          <a:xfrm>
            <a:off x="1534549" y="1974839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blipFill dpi="0" rotWithShape="1">
            <a:blip r:embed="rId1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zh-CN" sz="142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六边形 37"/>
          <p:cNvSpPr>
            <a:spLocks noChangeArrowheads="1"/>
          </p:cNvSpPr>
          <p:nvPr/>
        </p:nvSpPr>
        <p:spPr bwMode="auto">
          <a:xfrm>
            <a:off x="2632028" y="2580713"/>
            <a:ext cx="1292694" cy="1115334"/>
          </a:xfrm>
          <a:prstGeom prst="hexagon">
            <a:avLst>
              <a:gd name="adj" fmla="val 24983"/>
              <a:gd name="vf" fmla="val 115470"/>
            </a:avLst>
          </a:prstGeom>
          <a:solidFill>
            <a:schemeClr val="accent3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zh-CN" altLang="en-US" sz="21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前往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六边形 39"/>
          <p:cNvSpPr>
            <a:spLocks noChangeArrowheads="1"/>
          </p:cNvSpPr>
          <p:nvPr/>
        </p:nvSpPr>
        <p:spPr bwMode="auto">
          <a:xfrm>
            <a:off x="439450" y="1379676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pPr algn="ctr">
              <a:lnSpc>
                <a:spcPct val="130000"/>
              </a:lnSpc>
            </a:pPr>
            <a:endParaRPr lang="zh-CN" altLang="zh-CN" sz="1425">
              <a:solidFill>
                <a:srgbClr val="FFFFF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六边形 40"/>
          <p:cNvSpPr>
            <a:spLocks noChangeArrowheads="1"/>
          </p:cNvSpPr>
          <p:nvPr/>
        </p:nvSpPr>
        <p:spPr bwMode="auto">
          <a:xfrm>
            <a:off x="1534549" y="761898"/>
            <a:ext cx="1292694" cy="1115335"/>
          </a:xfrm>
          <a:prstGeom prst="hexagon">
            <a:avLst>
              <a:gd name="adj" fmla="val 24983"/>
              <a:gd name="vf" fmla="val 115470"/>
            </a:avLst>
          </a:prstGeom>
          <a:solidFill>
            <a:schemeClr val="accent1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zh-CN" altLang="en-US" sz="2100" b="1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准备</a:t>
            </a:r>
            <a:endParaRPr lang="zh-CN" altLang="en-US" sz="1425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" name="六边形 42"/>
          <p:cNvSpPr>
            <a:spLocks noChangeArrowheads="1"/>
          </p:cNvSpPr>
          <p:nvPr/>
        </p:nvSpPr>
        <p:spPr bwMode="auto">
          <a:xfrm>
            <a:off x="439450" y="2572382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2"/>
          </a:solidFill>
          <a:ln w="12700" cap="flat" cmpd="sng">
            <a:noFill/>
            <a:beve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zh-CN" altLang="en-US" sz="2100" b="1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总结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六边形 43"/>
          <p:cNvSpPr>
            <a:spLocks noChangeArrowheads="1"/>
          </p:cNvSpPr>
          <p:nvPr/>
        </p:nvSpPr>
        <p:spPr bwMode="auto">
          <a:xfrm>
            <a:off x="1534549" y="3186591"/>
            <a:ext cx="1292694" cy="1114145"/>
          </a:xfrm>
          <a:prstGeom prst="hexagon">
            <a:avLst>
              <a:gd name="adj" fmla="val 25010"/>
              <a:gd name="vf" fmla="val 115470"/>
            </a:avLst>
          </a:prstGeom>
          <a:solidFill>
            <a:schemeClr val="accent4"/>
          </a:solidFill>
          <a:ln>
            <a:noFill/>
          </a:ln>
        </p:spPr>
        <p:txBody>
          <a:bodyPr anchor="ctr"/>
          <a:lstStyle/>
          <a:p>
            <a:pPr algn="ctr">
              <a:lnSpc>
                <a:spcPct val="130000"/>
              </a:lnSpc>
            </a:pPr>
            <a:r>
              <a:rPr lang="zh-CN" altLang="en-US" sz="210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商谈</a:t>
            </a:r>
            <a:endParaRPr lang="zh-CN" altLang="en-US" sz="1425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Effect>
                                      <p:cBhvr>
                                        <p:cTn id="23" dur="3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3" presetClass="entr" presetSubtype="52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Effect>
                                      <p:cBhvr>
                                        <p:cTn id="32" dur="3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1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3" presetClass="entr" presetSubtype="52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Effect>
                                      <p:cBhvr>
                                        <p:cTn id="41" dur="3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1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3" presetClass="entr" presetSubtype="52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Effect>
                                      <p:cBhvr>
                                        <p:cTn id="50" dur="3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1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3" presetClass="entr" presetSubtype="52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>
                                      <p:cBhvr>
                                        <p:cTn id="59" dur="3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1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3" presetClass="entr" presetSubtype="52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>
                                      <p:cBhvr>
                                        <p:cTn id="68" dur="3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1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3" presetClass="entr" presetSubtype="52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Effect>
                                      <p:cBhvr>
                                        <p:cTn id="77" dur="3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1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" grpId="0" bldLvl="0" animBg="1" autoUpdateAnimBg="0"/>
      <p:bldP spid="2" grpId="1" bldLvl="0" animBg="1" autoUpdateAnimBg="0"/>
      <p:bldP spid="3" grpId="0" bldLvl="0" animBg="1" autoUpdateAnimBg="0"/>
      <p:bldP spid="3" grpId="1" bldLvl="0" animBg="1" autoUpdateAnimBg="0"/>
      <p:bldP spid="4" grpId="0" bldLvl="0" animBg="1" autoUpdateAnimBg="0"/>
      <p:bldP spid="4" grpId="1" bldLvl="0" animBg="1" autoUpdateAnimBg="0"/>
      <p:bldP spid="5" grpId="0" bldLvl="0" animBg="1" autoUpdateAnimBg="0"/>
      <p:bldP spid="5" grpId="1" bldLvl="0" animBg="1" autoUpdateAnimBg="0"/>
      <p:bldP spid="6" grpId="0" bldLvl="0" animBg="1" autoUpdateAnimBg="0"/>
      <p:bldP spid="6" grpId="1" bldLvl="0" animBg="1" autoUpdateAnimBg="0"/>
      <p:bldP spid="7" grpId="0" bldLvl="0" animBg="1" autoUpdateAnimBg="0"/>
      <p:bldP spid="7" grpId="1" bldLvl="0" animBg="1" autoUpdateAnimBg="0"/>
      <p:bldP spid="8" grpId="0" bldLvl="0" animBg="1" autoUpdateAnimBg="0"/>
      <p:bldP spid="8" grpId="1" bldLvl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9"/>
          <p:cNvSpPr txBox="1"/>
          <p:nvPr/>
        </p:nvSpPr>
        <p:spPr>
          <a:xfrm>
            <a:off x="481596" y="374396"/>
            <a:ext cx="1022070" cy="5230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zh-CN" altLang="en-US" sz="313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目录</a:t>
            </a:r>
            <a:endParaRPr lang="en-AU" sz="313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Subtitle 10"/>
          <p:cNvSpPr txBox="1"/>
          <p:nvPr/>
        </p:nvSpPr>
        <p:spPr>
          <a:xfrm>
            <a:off x="491454" y="803847"/>
            <a:ext cx="1002356" cy="28062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1990" dirty="0">
                <a:solidFill>
                  <a:schemeClr val="bg1">
                    <a:lumMod val="50000"/>
                  </a:schemeClr>
                </a:solidFill>
                <a:latin typeface="Agency FB" panose="020B0503020202020204" pitchFamily="34" charset="0"/>
                <a:ea typeface="微软雅黑" panose="020B0503020204020204" pitchFamily="34" charset="-122"/>
              </a:rPr>
              <a:t>CONTENTS</a:t>
            </a:r>
            <a:endParaRPr lang="en-US" altLang="zh-CN" sz="1990" dirty="0">
              <a:solidFill>
                <a:schemeClr val="bg1">
                  <a:lumMod val="50000"/>
                </a:schemeClr>
              </a:solidFill>
              <a:latin typeface="Agency FB" panose="020B0503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5" name="Oval 25"/>
          <p:cNvSpPr/>
          <p:nvPr/>
        </p:nvSpPr>
        <p:spPr>
          <a:xfrm>
            <a:off x="396330" y="1980794"/>
            <a:ext cx="1164056" cy="11640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13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01</a:t>
            </a:r>
            <a:endParaRPr lang="en-AU" sz="313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grpSp>
        <p:nvGrpSpPr>
          <p:cNvPr id="2" name="Group 42"/>
          <p:cNvGrpSpPr/>
          <p:nvPr/>
        </p:nvGrpSpPr>
        <p:grpSpPr>
          <a:xfrm>
            <a:off x="2196530" y="1980794"/>
            <a:ext cx="1164056" cy="1164056"/>
            <a:chOff x="3956297" y="2639898"/>
            <a:chExt cx="1552274" cy="1552274"/>
          </a:xfrm>
          <a:solidFill>
            <a:srgbClr val="1CB7F1"/>
          </a:solidFill>
        </p:grpSpPr>
        <p:sp>
          <p:nvSpPr>
            <p:cNvPr id="18" name="Oval 26"/>
            <p:cNvSpPr/>
            <p:nvPr/>
          </p:nvSpPr>
          <p:spPr>
            <a:xfrm>
              <a:off x="3956297" y="2639898"/>
              <a:ext cx="1552274" cy="15522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3130" dirty="0">
                  <a:latin typeface="Arial" panose="020B0604020202020204" pitchFamily="34" charset="0"/>
                  <a:cs typeface="Arial" panose="020B0604020202020204" pitchFamily="34" charset="0"/>
                  <a:sym typeface="+mn-lt"/>
                </a:rPr>
                <a:t>02</a:t>
              </a:r>
              <a:endParaRPr lang="en-AU" sz="3130" dirty="0">
                <a:latin typeface="Arial" panose="020B0604020202020204" pitchFamily="34" charset="0"/>
                <a:cs typeface="Arial" panose="020B0604020202020204" pitchFamily="34" charset="0"/>
                <a:sym typeface="+mn-lt"/>
              </a:endParaRPr>
            </a:p>
          </p:txBody>
        </p:sp>
        <p:sp>
          <p:nvSpPr>
            <p:cNvPr id="21" name="Freeform 6"/>
            <p:cNvSpPr/>
            <p:nvPr/>
          </p:nvSpPr>
          <p:spPr bwMode="auto">
            <a:xfrm>
              <a:off x="4874627" y="3277303"/>
              <a:ext cx="48760" cy="100230"/>
            </a:xfrm>
            <a:custGeom>
              <a:avLst/>
              <a:gdLst>
                <a:gd name="T0" fmla="*/ 18 w 18"/>
                <a:gd name="T1" fmla="*/ 37 h 37"/>
                <a:gd name="T2" fmla="*/ 18 w 18"/>
                <a:gd name="T3" fmla="*/ 0 h 37"/>
                <a:gd name="T4" fmla="*/ 0 w 18"/>
                <a:gd name="T5" fmla="*/ 0 h 37"/>
                <a:gd name="T6" fmla="*/ 0 w 18"/>
                <a:gd name="T7" fmla="*/ 21 h 37"/>
                <a:gd name="T8" fmla="*/ 18 w 18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7">
                  <a:moveTo>
                    <a:pt x="18" y="37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18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28" tIns="45714" rIns="91428" bIns="45714" numCol="1" anchor="t" anchorCtr="0" compatLnSpc="1"/>
            <a:lstStyle/>
            <a:p>
              <a:endParaRPr lang="en-US" sz="3130">
                <a:latin typeface="Arial" panose="020B0604020202020204" pitchFamily="34" charset="0"/>
                <a:cs typeface="Arial" panose="020B0604020202020204" pitchFamily="34" charset="0"/>
                <a:sym typeface="+mn-lt"/>
              </a:endParaRPr>
            </a:p>
          </p:txBody>
        </p:sp>
      </p:grpSp>
      <p:sp>
        <p:nvSpPr>
          <p:cNvPr id="24" name="Oval 27"/>
          <p:cNvSpPr/>
          <p:nvPr/>
        </p:nvSpPr>
        <p:spPr>
          <a:xfrm>
            <a:off x="4140746" y="1990516"/>
            <a:ext cx="1164056" cy="116405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13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03</a:t>
            </a:r>
            <a:endParaRPr lang="en-AU" sz="313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27" name="Oval 28"/>
          <p:cNvSpPr/>
          <p:nvPr/>
        </p:nvSpPr>
        <p:spPr>
          <a:xfrm>
            <a:off x="5940946" y="1996480"/>
            <a:ext cx="1164056" cy="116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130" dirty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04</a:t>
            </a:r>
            <a:endParaRPr lang="en-AU" sz="313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19" name="MH_Entry_1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47088" y="3378412"/>
            <a:ext cx="2093471" cy="249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None/>
            </a:pPr>
            <a:r>
              <a:rPr lang="zh-CN" altLang="en-US" sz="180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前期</a:t>
            </a:r>
            <a:r>
              <a:rPr lang="zh-CN" altLang="zh-CN" sz="180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准备</a:t>
            </a:r>
            <a:endParaRPr lang="zh-CN" altLang="en-US" sz="1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MH_Entry_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268538" y="3378482"/>
            <a:ext cx="2037807" cy="249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None/>
            </a:pPr>
            <a:r>
              <a:rPr lang="zh-CN" altLang="en-US" sz="180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文档签订</a:t>
            </a:r>
            <a:endParaRPr lang="zh-CN" altLang="en-US" sz="1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MH_Entry_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084962" y="3378412"/>
            <a:ext cx="2093471" cy="249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None/>
            </a:pPr>
            <a:r>
              <a:rPr lang="zh-CN" altLang="en-US" sz="180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合同初稿</a:t>
            </a:r>
            <a:endParaRPr lang="zh-CN" altLang="en-US" sz="1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MH_Entry_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212754" y="3378482"/>
            <a:ext cx="2037807" cy="249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None/>
            </a:pPr>
            <a:r>
              <a:rPr lang="zh-CN" altLang="en-US" sz="1800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会议记录</a:t>
            </a:r>
            <a:endParaRPr lang="zh-CN" altLang="en-US" sz="18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Oval 28"/>
          <p:cNvSpPr/>
          <p:nvPr/>
        </p:nvSpPr>
        <p:spPr>
          <a:xfrm>
            <a:off x="7657210" y="1996480"/>
            <a:ext cx="1164056" cy="116405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130" dirty="0" smtClean="0">
                <a:latin typeface="Arial" panose="020B0604020202020204" pitchFamily="34" charset="0"/>
                <a:cs typeface="Arial" panose="020B0604020202020204" pitchFamily="34" charset="0"/>
                <a:sym typeface="+mn-lt"/>
              </a:rPr>
              <a:t>05</a:t>
            </a:r>
            <a:endParaRPr lang="en-AU" sz="3130" dirty="0">
              <a:latin typeface="Arial" panose="020B0604020202020204" pitchFamily="34" charset="0"/>
              <a:cs typeface="Arial" panose="020B0604020202020204" pitchFamily="34" charset="0"/>
              <a:sym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7885162" y="3292624"/>
            <a:ext cx="70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总结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15" grpId="0" animBg="1"/>
      <p:bldP spid="24" grpId="0" animBg="1"/>
      <p:bldP spid="27" grpId="0" animBg="1"/>
      <p:bldP spid="19" grpId="0"/>
      <p:bldP spid="20" grpId="0"/>
      <p:bldP spid="22" grpId="0"/>
      <p:bldP spid="23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1803496" y="1781237"/>
            <a:ext cx="1581034" cy="15810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384529" y="2217553"/>
            <a:ext cx="12524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en-US" altLang="zh-CN" sz="60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157429" y="3076540"/>
            <a:ext cx="120641" cy="120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3517871" y="1592338"/>
            <a:ext cx="342874" cy="3428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49448" y="2333054"/>
            <a:ext cx="2030590" cy="276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buNone/>
            </a:pPr>
            <a:r>
              <a:rPr lang="zh-CN" altLang="en-US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前期</a:t>
            </a:r>
            <a:r>
              <a:rPr lang="zh-CN" altLang="zh-CN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准</a:t>
            </a:r>
            <a:r>
              <a:rPr lang="zh-CN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</a:t>
            </a:r>
            <a:endParaRPr lang="zh-CN" altLang="zh-CN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/>
      <p:bldP spid="6152" grpId="0" animBg="1"/>
      <p:bldP spid="6153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32"/>
          <p:cNvSpPr txBox="1"/>
          <p:nvPr/>
        </p:nvSpPr>
        <p:spPr>
          <a:xfrm>
            <a:off x="265159" y="257176"/>
            <a:ext cx="959245" cy="315475"/>
          </a:xfrm>
          <a:prstGeom prst="rect">
            <a:avLst/>
          </a:prstGeom>
          <a:noFill/>
        </p:spPr>
        <p:txBody>
          <a:bodyPr wrap="none" lIns="68584" tIns="34292" rIns="68584" bIns="34292">
            <a:spAutoFit/>
          </a:bodyPr>
          <a:lstStyle/>
          <a:p>
            <a:pPr defTabSz="685165">
              <a:defRPr/>
            </a:pP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前期准</a:t>
            </a:r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备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59527" y="1533570"/>
            <a:ext cx="3528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       由于需求文档需要签订，为以防客户还需修改需求文档。签订前先把文档发个客户看，客户满意后再签订。</a:t>
            </a:r>
            <a:endParaRPr lang="zh-CN" altLang="en-US" dirty="0"/>
          </a:p>
        </p:txBody>
      </p:sp>
      <p:pic>
        <p:nvPicPr>
          <p:cNvPr id="4" name="图片 3" descr="Screenshot_20171018-001236"/>
          <p:cNvPicPr>
            <a:picLocks noChangeAspect="1"/>
          </p:cNvPicPr>
          <p:nvPr/>
        </p:nvPicPr>
        <p:blipFill>
          <a:blip r:embed="rId1"/>
          <a:srcRect t="3605" b="6069"/>
          <a:stretch>
            <a:fillRect/>
          </a:stretch>
        </p:blipFill>
        <p:spPr>
          <a:xfrm>
            <a:off x="150495" y="696595"/>
            <a:ext cx="2767965" cy="4446270"/>
          </a:xfrm>
          <a:prstGeom prst="rect">
            <a:avLst/>
          </a:prstGeom>
        </p:spPr>
      </p:pic>
      <p:pic>
        <p:nvPicPr>
          <p:cNvPr id="5" name="图片 4" descr="Screenshot_20171018-001249"/>
          <p:cNvPicPr>
            <a:picLocks noChangeAspect="1"/>
          </p:cNvPicPr>
          <p:nvPr/>
        </p:nvPicPr>
        <p:blipFill>
          <a:blip r:embed="rId2"/>
          <a:srcRect t="3958" b="5979"/>
          <a:stretch>
            <a:fillRect/>
          </a:stretch>
        </p:blipFill>
        <p:spPr>
          <a:xfrm>
            <a:off x="2918460" y="696595"/>
            <a:ext cx="2752725" cy="44094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ferris dir="l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1803496" y="1781237"/>
            <a:ext cx="1581034" cy="15810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384529" y="2217553"/>
            <a:ext cx="12524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lang="en-US" altLang="zh-CN" sz="60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157429" y="3076540"/>
            <a:ext cx="120641" cy="120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3517871" y="1592338"/>
            <a:ext cx="342874" cy="3428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49448" y="2333054"/>
            <a:ext cx="2030590" cy="276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buNone/>
            </a:pPr>
            <a:r>
              <a:rPr lang="zh-CN" altLang="en-US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文档签订</a:t>
            </a:r>
            <a:endParaRPr lang="zh-CN" altLang="zh-CN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49448" y="2725204"/>
            <a:ext cx="2829785" cy="163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于</a:t>
            </a:r>
            <a:r>
              <a:rPr lang="en-US" altLang="zh-CN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2017</a:t>
            </a:r>
            <a:r>
              <a:rPr lang="zh-CN" altLang="en-US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年</a:t>
            </a:r>
            <a:r>
              <a:rPr lang="en-US" altLang="zh-CN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10</a:t>
            </a:r>
            <a:r>
              <a:rPr lang="zh-CN" altLang="en-US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月</a:t>
            </a:r>
            <a:r>
              <a:rPr lang="en-US" altLang="zh-CN" sz="71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17</a:t>
            </a:r>
            <a:r>
              <a:rPr lang="zh-CN" altLang="en-US" sz="71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日下午点</a:t>
            </a:r>
            <a:r>
              <a:rPr lang="en-US" altLang="zh-CN" sz="71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......</a:t>
            </a:r>
            <a:endParaRPr lang="en-US" altLang="zh-CN" sz="71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doors dir="ver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/>
      <p:bldP spid="6152" grpId="0" animBg="1"/>
      <p:bldP spid="6153" grpId="0" animBg="1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文本框 27"/>
          <p:cNvSpPr txBox="1"/>
          <p:nvPr/>
        </p:nvSpPr>
        <p:spPr>
          <a:xfrm>
            <a:off x="1044402" y="1852464"/>
            <a:ext cx="2592288" cy="1104543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95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到达地点，和客户刚开始谈，客户因临时有事，匆忙的签了字就离开了。</a:t>
            </a:r>
            <a:endParaRPr lang="zh-CN" altLang="en-US" sz="1495" b="1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863590" y="3058160"/>
            <a:ext cx="1675130" cy="299085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49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地点</a:t>
            </a:r>
            <a:endParaRPr lang="zh-CN" altLang="en-US" sz="1495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2"/>
          <p:cNvSpPr txBox="1"/>
          <p:nvPr/>
        </p:nvSpPr>
        <p:spPr>
          <a:xfrm>
            <a:off x="265159" y="257176"/>
            <a:ext cx="959245" cy="315475"/>
          </a:xfrm>
          <a:prstGeom prst="rect">
            <a:avLst/>
          </a:prstGeom>
          <a:noFill/>
        </p:spPr>
        <p:txBody>
          <a:bodyPr wrap="none" lIns="68584" tIns="34292" rIns="68584" bIns="34292">
            <a:spAutoFit/>
          </a:bodyPr>
          <a:lstStyle/>
          <a:p>
            <a:pPr defTabSz="685165">
              <a:defRPr/>
            </a:pP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文档签订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 descr="合同签订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068738" y="1132384"/>
            <a:ext cx="4704522" cy="352839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doors dir="vert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1803496" y="1781237"/>
            <a:ext cx="1581034" cy="15810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384529" y="2217553"/>
            <a:ext cx="12524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lang="en-US" altLang="zh-CN" sz="60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157429" y="3076540"/>
            <a:ext cx="120641" cy="120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3517871" y="1592338"/>
            <a:ext cx="342874" cy="3428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49448" y="2333054"/>
            <a:ext cx="2030590" cy="276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buNone/>
            </a:pPr>
            <a:r>
              <a:rPr lang="zh-CN" altLang="en-US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会议记录</a:t>
            </a:r>
            <a:endParaRPr lang="zh-CN" altLang="zh-CN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warp dir="in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/>
      <p:bldP spid="6152" grpId="0" animBg="1"/>
      <p:bldP spid="6153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7485" y="274320"/>
            <a:ext cx="1005403" cy="338554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defTabSz="685165">
              <a:defRPr/>
            </a:pPr>
            <a:r>
              <a:rPr lang="zh-CN" alt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会议记录</a:t>
            </a:r>
            <a:endParaRPr lang="zh-CN" altLang="en-US" sz="1600" dirty="0"/>
          </a:p>
        </p:txBody>
      </p:sp>
      <p:pic>
        <p:nvPicPr>
          <p:cNvPr id="14" name="图片 13" descr="IMG_20171015_145905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716810" y="628328"/>
            <a:ext cx="3168352" cy="422446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96330" y="1852464"/>
            <a:ext cx="3816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	</a:t>
            </a:r>
            <a:r>
              <a:rPr lang="zh-CN" altLang="en-US" dirty="0" smtClean="0"/>
              <a:t>时间：</a:t>
            </a:r>
            <a:r>
              <a:rPr lang="en-US" altLang="zh-CN" dirty="0" smtClean="0"/>
              <a:t>2017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10</a:t>
            </a:r>
            <a:r>
              <a:rPr lang="zh-CN" altLang="en-US" dirty="0" smtClean="0"/>
              <a:t>月</a:t>
            </a:r>
            <a:r>
              <a:rPr lang="en-US" altLang="zh-CN" dirty="0" smtClean="0"/>
              <a:t>12</a:t>
            </a:r>
            <a:r>
              <a:rPr lang="zh-CN" altLang="en-US" dirty="0" smtClean="0"/>
              <a:t>日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	</a:t>
            </a:r>
            <a:r>
              <a:rPr lang="zh-CN" altLang="en-US" dirty="0" smtClean="0"/>
              <a:t>地点：崇美楼</a:t>
            </a:r>
            <a:r>
              <a:rPr lang="en-US" altLang="zh-CN" dirty="0" smtClean="0"/>
              <a:t>503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	</a:t>
            </a:r>
            <a:r>
              <a:rPr lang="zh-CN" altLang="en-US" dirty="0" smtClean="0"/>
              <a:t>讨论合同内容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14:warp dir="in"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椭圆 3079"/>
          <p:cNvSpPr>
            <a:spLocks noChangeArrowheads="1"/>
          </p:cNvSpPr>
          <p:nvPr/>
        </p:nvSpPr>
        <p:spPr bwMode="auto">
          <a:xfrm>
            <a:off x="1803496" y="1781237"/>
            <a:ext cx="1581034" cy="15810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48" name="文本框 3080"/>
          <p:cNvSpPr txBox="1">
            <a:spLocks noChangeArrowheads="1"/>
          </p:cNvSpPr>
          <p:nvPr/>
        </p:nvSpPr>
        <p:spPr bwMode="auto">
          <a:xfrm>
            <a:off x="3384529" y="2217553"/>
            <a:ext cx="12524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6000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lang="en-US" altLang="zh-CN" sz="6000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2" name="椭圆 3088"/>
          <p:cNvSpPr>
            <a:spLocks noChangeArrowheads="1"/>
          </p:cNvSpPr>
          <p:nvPr/>
        </p:nvSpPr>
        <p:spPr bwMode="auto">
          <a:xfrm>
            <a:off x="1157429" y="3076540"/>
            <a:ext cx="120641" cy="120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53" name="椭圆 3087"/>
          <p:cNvSpPr>
            <a:spLocks noChangeArrowheads="1"/>
          </p:cNvSpPr>
          <p:nvPr/>
        </p:nvSpPr>
        <p:spPr bwMode="auto">
          <a:xfrm>
            <a:off x="3517871" y="1592338"/>
            <a:ext cx="342874" cy="34287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 sz="1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449448" y="2333054"/>
            <a:ext cx="2030590" cy="276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buNone/>
            </a:pPr>
            <a:r>
              <a:rPr lang="zh-CN" altLang="en-US" b="1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合同初稿</a:t>
            </a:r>
            <a:endParaRPr lang="zh-CN" altLang="zh-CN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>
        <p:push dir="u"/>
      </p:transition>
    </mc:Choice>
    <mc:Fallback>
      <p:transition spd="slow" advClick="0" advTm="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8" grpId="0"/>
      <p:bldP spid="6152" grpId="0" animBg="1"/>
      <p:bldP spid="6153" grpId="0" animBg="1"/>
      <p:bldP spid="9" grpId="0"/>
    </p:bldLst>
  </p:timing>
</p:sld>
</file>

<file path=ppt/tags/tag1.xml><?xml version="1.0" encoding="utf-8"?>
<p:tagLst xmlns:p="http://schemas.openxmlformats.org/presentationml/2006/main">
  <p:tag name="MH" val="20160830110423"/>
  <p:tag name="MH_LIBRARY" val="CONTENTS"/>
  <p:tag name="MH_TYPE" val="ENTRY"/>
  <p:tag name="ID" val="547130"/>
  <p:tag name="MH_ORDER" val="1"/>
</p:tagLst>
</file>

<file path=ppt/tags/tag2.xml><?xml version="1.0" encoding="utf-8"?>
<p:tagLst xmlns:p="http://schemas.openxmlformats.org/presentationml/2006/main">
  <p:tag name="MH" val="20160830110423"/>
  <p:tag name="MH_LIBRARY" val="CONTENTS"/>
  <p:tag name="MH_TYPE" val="ENTRY"/>
  <p:tag name="ID" val="547130"/>
  <p:tag name="MH_ORDER" val="2"/>
</p:tagLst>
</file>

<file path=ppt/tags/tag3.xml><?xml version="1.0" encoding="utf-8"?>
<p:tagLst xmlns:p="http://schemas.openxmlformats.org/presentationml/2006/main">
  <p:tag name="MH" val="20160830110423"/>
  <p:tag name="MH_LIBRARY" val="CONTENTS"/>
  <p:tag name="MH_TYPE" val="ENTRY"/>
  <p:tag name="ID" val="547130"/>
  <p:tag name="MH_ORDER" val="3"/>
</p:tagLst>
</file>

<file path=ppt/tags/tag4.xml><?xml version="1.0" encoding="utf-8"?>
<p:tagLst xmlns:p="http://schemas.openxmlformats.org/presentationml/2006/main">
  <p:tag name="MH" val="20160830110423"/>
  <p:tag name="MH_LIBRARY" val="CONTENTS"/>
  <p:tag name="MH_TYPE" val="ENTRY"/>
  <p:tag name="ID" val="547130"/>
  <p:tag name="MH_ORDER" val="4"/>
</p:tagLst>
</file>

<file path=ppt/theme/theme1.xml><?xml version="1.0" encoding="utf-8"?>
<a:theme xmlns:a="http://schemas.openxmlformats.org/drawingml/2006/main" name="1_自定义设计方案">
  <a:themeElements>
    <a:clrScheme name="自定义 14">
      <a:dk1>
        <a:sysClr val="windowText" lastClr="000000"/>
      </a:dk1>
      <a:lt1>
        <a:sysClr val="window" lastClr="FFFFFF"/>
      </a:lt1>
      <a:dk2>
        <a:srgbClr val="4E3B30"/>
      </a:dk2>
      <a:lt2>
        <a:srgbClr val="7F7F7F"/>
      </a:lt2>
      <a:accent1>
        <a:srgbClr val="C00000"/>
      </a:accent1>
      <a:accent2>
        <a:srgbClr val="7F7F7F"/>
      </a:accent2>
      <a:accent3>
        <a:srgbClr val="C00000"/>
      </a:accent3>
      <a:accent4>
        <a:srgbClr val="7F7F7F"/>
      </a:accent4>
      <a:accent5>
        <a:srgbClr val="C00000"/>
      </a:accent5>
      <a:accent6>
        <a:srgbClr val="7F7F7F"/>
      </a:accent6>
      <a:hlink>
        <a:srgbClr val="AD1F1F"/>
      </a:hlink>
      <a:folHlink>
        <a:srgbClr val="FFC42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WPS 演示</Application>
  <PresentationFormat>自定义</PresentationFormat>
  <Paragraphs>92</Paragraphs>
  <Slides>13</Slides>
  <Notes>13</Notes>
  <HiddenSlides>0</HiddenSlides>
  <MMClips>1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微软雅黑</vt:lpstr>
      <vt:lpstr>Open Sans</vt:lpstr>
      <vt:lpstr>冬青黑体简体中文 W3</vt:lpstr>
      <vt:lpstr>Arial Black</vt:lpstr>
      <vt:lpstr>Agency FB</vt:lpstr>
      <vt:lpstr>Arial Unicode MS</vt:lpstr>
      <vt:lpstr>Calibri Light</vt:lpstr>
      <vt:lpstr>Segoe Print</vt:lpstr>
      <vt:lpstr>黑体</vt:lpstr>
      <vt:lpstr>1_自定义设计方案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bt641.pptx</dc:title>
  <dc:creator/>
  <cp:lastModifiedBy>Administrator</cp:lastModifiedBy>
  <cp:revision>13</cp:revision>
  <dcterms:created xsi:type="dcterms:W3CDTF">2016-10-17T14:00:00Z</dcterms:created>
  <dcterms:modified xsi:type="dcterms:W3CDTF">2017-10-17T16:43:15Z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2052-10.1.0.6874</vt:lpwstr>
  </property>
</Properties>
</file>