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handoutMasterIdLst>
    <p:handoutMasterId r:id="rId16"/>
  </p:handoutMasterIdLst>
  <p:sldIdLst>
    <p:sldId id="3288" r:id="rId3"/>
    <p:sldId id="3341" r:id="rId5"/>
    <p:sldId id="3342" r:id="rId6"/>
    <p:sldId id="3413" r:id="rId7"/>
    <p:sldId id="3360" r:id="rId8"/>
    <p:sldId id="3409" r:id="rId9"/>
    <p:sldId id="3361" r:id="rId10"/>
    <p:sldId id="3422" r:id="rId11"/>
    <p:sldId id="3362" r:id="rId12"/>
    <p:sldId id="3424" r:id="rId13"/>
    <p:sldId id="3423" r:id="rId14"/>
    <p:sldId id="3407" r:id="rId15"/>
  </p:sldIdLst>
  <p:sldSz cx="9145270" cy="514477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5295" indent="-1295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2495" indent="-2616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69695" indent="-39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6895" indent="-52641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162560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195072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227584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2601595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233"/>
    <a:srgbClr val="9F7B63"/>
    <a:srgbClr val="F48E77"/>
    <a:srgbClr val="A1BD70"/>
    <a:srgbClr val="889EB6"/>
    <a:srgbClr val="004236"/>
    <a:srgbClr val="169274"/>
    <a:srgbClr val="60AEA9"/>
    <a:srgbClr val="84004C"/>
    <a:srgbClr val="8B2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546" autoAdjust="0"/>
    <p:restoredTop sz="92986" autoAdjust="0"/>
  </p:normalViewPr>
  <p:slideViewPr>
    <p:cSldViewPr>
      <p:cViewPr>
        <p:scale>
          <a:sx n="75" d="100"/>
          <a:sy n="75" d="100"/>
        </p:scale>
        <p:origin x="852" y="804"/>
      </p:cViewPr>
      <p:guideLst>
        <p:guide orient="horz" pos="331"/>
        <p:guide pos="4035"/>
        <p:guide orient="horz" pos="4183"/>
        <p:guide pos="7588"/>
        <p:guide pos="370"/>
        <p:guide pos="1374"/>
        <p:guide orient="horz" pos="280"/>
        <p:guide orient="horz" pos="2976"/>
        <p:guide pos="2911"/>
        <p:guide pos="5394"/>
        <p:guide pos="276"/>
        <p:guide pos="966"/>
      </p:guideLst>
    </p:cSldViewPr>
  </p:slideViewPr>
  <p:outlineViewPr>
    <p:cViewPr>
      <p:scale>
        <a:sx n="100" d="100"/>
        <a:sy n="100" d="100"/>
      </p:scale>
      <p:origin x="0" y="-14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42FC-62BB-4B81-9CA5-3B750A4B45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E82F1-5B17-4D95-A6D6-EB96F2D72B6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385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897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409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921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5600" algn="l" defTabSz="64960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50720" algn="l" defTabSz="64960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5840" algn="l" defTabSz="64960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00960" algn="l" defTabSz="64960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39938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9939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12BBFC42-F3A4-446A-A888-9EF763704B8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88A64-06D2-42FF-9040-0E42F8E407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EFFEE-2121-4C4A-AA6A-67396F874B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D643E-5F2C-49CF-83FF-E485C6A051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6312-6A05-4643-B813-780AEBCA54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4F346-9435-41B1-AD1D-461963F20B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37"/>
          <p:cNvSpPr txBox="1"/>
          <p:nvPr userDrawn="1"/>
        </p:nvSpPr>
        <p:spPr>
          <a:xfrm>
            <a:off x="324322" y="196280"/>
            <a:ext cx="2503076" cy="374375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38"/>
          <p:cNvSpPr txBox="1"/>
          <p:nvPr userDrawn="1"/>
        </p:nvSpPr>
        <p:spPr>
          <a:xfrm>
            <a:off x="324322" y="489012"/>
            <a:ext cx="1939524" cy="282042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257176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165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257176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165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257176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165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257176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165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6981" y="205683"/>
            <a:ext cx="8231627" cy="85751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6981" y="1200823"/>
            <a:ext cx="8231627" cy="3395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B2B0-692A-46A2-956F-D87A1A3CFB5B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584FB-8213-408C-973A-0BFE315A5B2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" y="0"/>
            <a:ext cx="9145087" cy="5145088"/>
          </a:xfrm>
          <a:prstGeom prst="rect">
            <a:avLst/>
          </a:prstGeom>
        </p:spPr>
      </p:pic>
      <p:grpSp>
        <p:nvGrpSpPr>
          <p:cNvPr id="2" name="组合 3"/>
          <p:cNvGrpSpPr/>
          <p:nvPr userDrawn="1"/>
        </p:nvGrpSpPr>
        <p:grpSpPr bwMode="auto">
          <a:xfrm flipH="1">
            <a:off x="-1" y="248094"/>
            <a:ext cx="1797478" cy="507363"/>
            <a:chOff x="2370576" y="533400"/>
            <a:chExt cx="2417494" cy="675969"/>
          </a:xfrm>
          <a:solidFill>
            <a:srgbClr val="EE1C39"/>
          </a:solidFill>
        </p:grpSpPr>
        <p:sp>
          <p:nvSpPr>
            <p:cNvPr id="3" name="矩形 2"/>
            <p:cNvSpPr/>
            <p:nvPr/>
          </p:nvSpPr>
          <p:spPr>
            <a:xfrm>
              <a:off x="2738030" y="533400"/>
              <a:ext cx="2050040" cy="6759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2370576" y="533400"/>
              <a:ext cx="623734" cy="6759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</p:grpSp>
      <p:sp>
        <p:nvSpPr>
          <p:cNvPr id="6" name="文本框 12"/>
          <p:cNvSpPr txBox="1">
            <a:spLocks noChangeArrowheads="1"/>
          </p:cNvSpPr>
          <p:nvPr userDrawn="1"/>
        </p:nvSpPr>
        <p:spPr bwMode="auto">
          <a:xfrm>
            <a:off x="-1" y="370410"/>
            <a:ext cx="1796402" cy="619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901" y="274420"/>
            <a:ext cx="7887787" cy="993783"/>
          </a:xfrm>
          <a:prstGeom prst="rect">
            <a:avLst/>
          </a:prstGeom>
        </p:spPr>
        <p:txBody>
          <a:bodyPr vert="horz" lIns="65032" tIns="32516" rIns="65032" bIns="32516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901" y="1369841"/>
            <a:ext cx="7887787" cy="3264804"/>
          </a:xfrm>
          <a:prstGeom prst="rect">
            <a:avLst/>
          </a:prstGeom>
        </p:spPr>
        <p:txBody>
          <a:bodyPr vert="horz" lIns="65032" tIns="32516" rIns="65032" bIns="32516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901" y="4769032"/>
            <a:ext cx="2057193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9336" y="4769032"/>
            <a:ext cx="3086918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9496" y="4769032"/>
            <a:ext cx="2057193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 advClick="0" advTm="0">
    <p:push dir="r"/>
  </p:transition>
  <p:txStyles>
    <p:titleStyle>
      <a:lvl1pPr algn="l" defTabSz="650240" rtl="0" eaLnBrk="1" latinLnBrk="0" hangingPunct="1">
        <a:lnSpc>
          <a:spcPct val="90000"/>
        </a:lnSpc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560" indent="-162560" algn="l" defTabSz="65024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76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3792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8816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132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384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64155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512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024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536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048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560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072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584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01595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microsoft.com/office/2007/relationships/media" Target="file:///C:\Users\Administrator\Desktop\&#20799;&#31461;&#27468;&#26354;%20-%20&#21035;&#30475;&#25105;&#21482;&#26159;&#19968;&#21482;&#32650;%20(&#21407;&#29256;&#20276;&#22863;).mp3" TargetMode="External"/><Relationship Id="rId3" Type="http://schemas.openxmlformats.org/officeDocument/2006/relationships/audio" Target="file:///C:\Users\Administrator\Desktop\&#20799;&#31461;&#27468;&#26354;%20-%20&#21035;&#30475;&#25105;&#21482;&#26159;&#19968;&#21482;&#32650;%20(&#21407;&#29256;&#20276;&#22863;).mp3" TargetMode="Externa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4.xml"/><Relationship Id="rId2" Type="http://schemas.openxmlformats.org/officeDocument/2006/relationships/hyperlink" Target="http://www.colapig.cn/?p=18556" TargetMode="Externa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6393473" y="2990045"/>
            <a:ext cx="1960880" cy="306705"/>
          </a:xfrm>
          <a:prstGeom prst="rect">
            <a:avLst/>
          </a:prstGeom>
          <a:noFill/>
        </p:spPr>
        <p:txBody>
          <a:bodyPr wrap="none" lIns="91458" tIns="45729" rIns="91458" bIns="45729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【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商谈总结工作汇报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784054" y="1420416"/>
            <a:ext cx="3245124" cy="829945"/>
          </a:xfrm>
          <a:prstGeom prst="rect">
            <a:avLst/>
          </a:prstGeom>
        </p:spPr>
        <p:txBody>
          <a:bodyPr wrap="square" lIns="91458" tIns="45729" rIns="91458" bIns="4572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spc="300" dirty="0">
                <a:solidFill>
                  <a:schemeClr val="accent1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+mn-ea"/>
                <a:sym typeface="+mn-lt"/>
              </a:rPr>
              <a:t>273</a:t>
            </a:r>
            <a:r>
              <a:rPr lang="zh-CN" altLang="en-US" sz="4800" b="1" spc="300" dirty="0">
                <a:solidFill>
                  <a:schemeClr val="accent1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+mn-ea"/>
                <a:sym typeface="+mn-lt"/>
              </a:rPr>
              <a:t>团队</a:t>
            </a:r>
            <a:endParaRPr lang="zh-CN" altLang="en-US" sz="4800" b="1" spc="300" dirty="0">
              <a:solidFill>
                <a:schemeClr val="accent1"/>
              </a:solidFill>
              <a:latin typeface="Arial Black" panose="020B0A040201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4212780" y="2990186"/>
            <a:ext cx="414128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33"/>
          <p:cNvSpPr txBox="1"/>
          <p:nvPr/>
        </p:nvSpPr>
        <p:spPr>
          <a:xfrm>
            <a:off x="4500786" y="3436640"/>
            <a:ext cx="4425869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</a:t>
            </a: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273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团队                     时间：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六边形 34"/>
          <p:cNvSpPr>
            <a:spLocks noChangeArrowheads="1"/>
          </p:cNvSpPr>
          <p:nvPr/>
        </p:nvSpPr>
        <p:spPr bwMode="auto">
          <a:xfrm>
            <a:off x="2632189" y="1379835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solidFill>
            <a:schemeClr val="accent2"/>
          </a:solidFill>
          <a:ln w="12700" cap="flat" cmpd="sng">
            <a:noFill/>
            <a:beve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zh-CN" altLang="en-US" sz="2100" b="1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开会</a:t>
            </a:r>
            <a:endParaRPr lang="zh-CN" altLang="en-US" sz="142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六边形 35"/>
          <p:cNvSpPr>
            <a:spLocks noChangeArrowheads="1"/>
          </p:cNvSpPr>
          <p:nvPr/>
        </p:nvSpPr>
        <p:spPr bwMode="auto">
          <a:xfrm>
            <a:off x="1534549" y="1974839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blipFill dpi="0" rotWithShape="1">
            <a:blip r:embed="rId1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pPr algn="ctr">
              <a:lnSpc>
                <a:spcPct val="130000"/>
              </a:lnSpc>
            </a:pPr>
            <a:endParaRPr lang="zh-CN" altLang="zh-CN" sz="142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六边形 37"/>
          <p:cNvSpPr>
            <a:spLocks noChangeArrowheads="1"/>
          </p:cNvSpPr>
          <p:nvPr/>
        </p:nvSpPr>
        <p:spPr bwMode="auto">
          <a:xfrm>
            <a:off x="2632028" y="2580713"/>
            <a:ext cx="1292694" cy="1115334"/>
          </a:xfrm>
          <a:prstGeom prst="hexagon">
            <a:avLst>
              <a:gd name="adj" fmla="val 24983"/>
              <a:gd name="vf" fmla="val 115470"/>
            </a:avLst>
          </a:prstGeom>
          <a:solidFill>
            <a:schemeClr val="accent3"/>
          </a:solidFill>
          <a:ln w="12700" cap="flat" cmpd="sng">
            <a:noFill/>
            <a:beve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zh-CN" altLang="en-US" sz="21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前往</a:t>
            </a:r>
            <a:endParaRPr lang="zh-CN" altLang="en-US" sz="142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六边形 39"/>
          <p:cNvSpPr>
            <a:spLocks noChangeArrowheads="1"/>
          </p:cNvSpPr>
          <p:nvPr/>
        </p:nvSpPr>
        <p:spPr bwMode="auto">
          <a:xfrm>
            <a:off x="439450" y="1379676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pPr algn="ctr">
              <a:lnSpc>
                <a:spcPct val="130000"/>
              </a:lnSpc>
            </a:pPr>
            <a:endParaRPr lang="zh-CN" altLang="zh-CN" sz="142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六边形 40"/>
          <p:cNvSpPr>
            <a:spLocks noChangeArrowheads="1"/>
          </p:cNvSpPr>
          <p:nvPr/>
        </p:nvSpPr>
        <p:spPr bwMode="auto">
          <a:xfrm>
            <a:off x="1534549" y="761898"/>
            <a:ext cx="1292694" cy="1115335"/>
          </a:xfrm>
          <a:prstGeom prst="hexagon">
            <a:avLst>
              <a:gd name="adj" fmla="val 24983"/>
              <a:gd name="vf" fmla="val 115470"/>
            </a:avLst>
          </a:prstGeom>
          <a:solidFill>
            <a:schemeClr val="accent1"/>
          </a:solidFill>
          <a:ln w="12700" cap="flat" cmpd="sng">
            <a:noFill/>
            <a:beve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zh-CN" altLang="en-US" sz="21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准备</a:t>
            </a:r>
            <a:endParaRPr lang="zh-CN" altLang="en-US" sz="142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六边形 42"/>
          <p:cNvSpPr>
            <a:spLocks noChangeArrowheads="1"/>
          </p:cNvSpPr>
          <p:nvPr/>
        </p:nvSpPr>
        <p:spPr bwMode="auto">
          <a:xfrm>
            <a:off x="439450" y="2572382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solidFill>
            <a:schemeClr val="accent2"/>
          </a:solidFill>
          <a:ln w="12700" cap="flat" cmpd="sng">
            <a:noFill/>
            <a:beve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zh-CN" altLang="en-US" sz="2100" b="1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总结</a:t>
            </a:r>
            <a:endParaRPr lang="zh-CN" altLang="en-US" sz="142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六边形 43"/>
          <p:cNvSpPr>
            <a:spLocks noChangeArrowheads="1"/>
          </p:cNvSpPr>
          <p:nvPr/>
        </p:nvSpPr>
        <p:spPr bwMode="auto">
          <a:xfrm>
            <a:off x="1534549" y="3186591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solidFill>
            <a:schemeClr val="accent4"/>
          </a:solidFill>
          <a:ln>
            <a:noFil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zh-CN" altLang="en-US" sz="21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商谈</a:t>
            </a:r>
            <a:endParaRPr lang="zh-CN" altLang="en-US" sz="142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2" name="儿童歌曲 - 别看我只是一只羊 (原版伴奏)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86690" y="-619125"/>
            <a:ext cx="619125" cy="619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16804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>
                                      <p:cBhvr>
                                        <p:cTn id="14" dur="3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3" presetClass="entr" presetSubtype="52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Effect>
                                      <p:cBhvr>
                                        <p:cTn id="23" dur="3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3" presetClass="entr" presetSubtype="52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Effect>
                                      <p:cBhvr>
                                        <p:cTn id="32" dur="3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1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3" presetClass="entr" presetSubtype="52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Effect>
                                      <p:cBhvr>
                                        <p:cTn id="41" dur="3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1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3" presetClass="entr" presetSubtype="52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>
                                      <p:cBhvr>
                                        <p:cTn id="50" dur="3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1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3" presetClass="entr" presetSubtype="52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>
                                      <p:cBhvr>
                                        <p:cTn id="59" dur="3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1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3" presetClass="entr" presetSubtype="52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Effect>
                                      <p:cBhvr>
                                        <p:cTn id="68" dur="3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1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850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9000"/>
                            </p:stCondLst>
                            <p:childTnLst>
                              <p:par>
                                <p:cTn id="7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95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05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0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23" grpId="0"/>
      <p:bldP spid="25" grpId="0"/>
      <p:bldP spid="10" grpId="0"/>
      <p:bldP spid="9" grpId="0" bldLvl="0" animBg="1" autoUpdateAnimBg="0"/>
      <p:bldP spid="9" grpId="1" bldLvl="0" animBg="1" autoUpdateAnimBg="0"/>
      <p:bldP spid="11" grpId="0" bldLvl="0" animBg="1" autoUpdateAnimBg="0"/>
      <p:bldP spid="11" grpId="1" bldLvl="0" animBg="1" autoUpdateAnimBg="0"/>
      <p:bldP spid="13" grpId="0" bldLvl="0" animBg="1" autoUpdateAnimBg="0"/>
      <p:bldP spid="13" grpId="1" bldLvl="0" animBg="1" autoUpdateAnimBg="0"/>
      <p:bldP spid="14" grpId="0" bldLvl="0" animBg="1" autoUpdateAnimBg="0"/>
      <p:bldP spid="14" grpId="1" bldLvl="0" animBg="1" autoUpdateAnimBg="0"/>
      <p:bldP spid="15" grpId="0" bldLvl="0" animBg="1" autoUpdateAnimBg="0"/>
      <p:bldP spid="15" grpId="1" bldLvl="0" animBg="1" autoUpdateAnimBg="0"/>
      <p:bldP spid="16" grpId="0" bldLvl="0" animBg="1" autoUpdateAnimBg="0"/>
      <p:bldP spid="16" grpId="1" bldLvl="0" animBg="1" autoUpdateAnimBg="0"/>
      <p:bldP spid="17" grpId="0" bldLvl="0" animBg="1" autoUpdateAnimBg="0"/>
      <p:bldP spid="17" grpId="1" bldLvl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1"/>
          <p:cNvGrpSpPr/>
          <p:nvPr/>
        </p:nvGrpSpPr>
        <p:grpSpPr bwMode="auto">
          <a:xfrm>
            <a:off x="1021419" y="1526202"/>
            <a:ext cx="1674877" cy="2630944"/>
            <a:chOff x="778084" y="1038958"/>
            <a:chExt cx="1850186" cy="2900945"/>
          </a:xfrm>
        </p:grpSpPr>
        <p:sp>
          <p:nvSpPr>
            <p:cNvPr id="33" name="圆角矩形 32"/>
            <p:cNvSpPr/>
            <p:nvPr/>
          </p:nvSpPr>
          <p:spPr>
            <a:xfrm>
              <a:off x="886815" y="1038958"/>
              <a:ext cx="1632723" cy="1502119"/>
            </a:xfrm>
            <a:prstGeom prst="roundRect">
              <a:avLst>
                <a:gd name="adj" fmla="val 935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1" tIns="34285" rIns="68571" bIns="34285" anchor="ctr"/>
            <a:lstStyle/>
            <a:p>
              <a:pPr algn="ctr" fontAlgn="auto"/>
              <a:endParaRPr lang="zh-HK" altLang="en-US" sz="1800" noProof="1"/>
            </a:p>
          </p:txBody>
        </p:sp>
        <p:sp>
          <p:nvSpPr>
            <p:cNvPr id="34" name="任意多边形 33"/>
            <p:cNvSpPr/>
            <p:nvPr/>
          </p:nvSpPr>
          <p:spPr>
            <a:xfrm>
              <a:off x="778084" y="1947582"/>
              <a:ext cx="1850186" cy="199232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1" tIns="34285" rIns="68571" bIns="34285" anchor="ctr"/>
            <a:lstStyle/>
            <a:p>
              <a:pPr algn="ctr" fontAlgn="auto"/>
              <a:endParaRPr lang="zh-HK" altLang="en-US" sz="1800" noProof="1">
                <a:solidFill>
                  <a:schemeClr val="bg1"/>
                </a:solidFill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1402412" y="1648209"/>
              <a:ext cx="601529" cy="60049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1" tIns="34285" rIns="68571" bIns="34285" anchor="ctr"/>
            <a:lstStyle/>
            <a:p>
              <a:pPr algn="ctr" fontAlgn="auto"/>
              <a:endParaRPr lang="zh-HK" altLang="en-US" sz="1800" noProof="1">
                <a:latin typeface="Impact" panose="020B0806030902050204" pitchFamily="34" charset="0"/>
              </a:endParaRPr>
            </a:p>
          </p:txBody>
        </p:sp>
        <p:sp>
          <p:nvSpPr>
            <p:cNvPr id="38917" name="文本框 11"/>
            <p:cNvSpPr txBox="1">
              <a:spLocks noChangeArrowheads="1"/>
            </p:cNvSpPr>
            <p:nvPr/>
          </p:nvSpPr>
          <p:spPr bwMode="auto">
            <a:xfrm>
              <a:off x="1304926" y="1222952"/>
              <a:ext cx="839367" cy="64161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71" tIns="34285" rIns="68571" bIns="34285">
              <a:spAutoFit/>
            </a:bodyPr>
            <a:lstStyle/>
            <a:p>
              <a:pPr algn="ctr"/>
              <a:r>
                <a:rPr lang="en-US" altLang="zh-HK" sz="3300" dirty="0">
                  <a:solidFill>
                    <a:schemeClr val="bg1"/>
                  </a:solidFill>
                  <a:latin typeface="Impact" panose="020B0806030902050204" pitchFamily="34" charset="0"/>
                  <a:ea typeface="张海山锐谐体2.0-授权联系：Samtype@QQ.com" pitchFamily="2" charset="-122"/>
                </a:rPr>
                <a:t>01</a:t>
              </a:r>
              <a:endParaRPr lang="zh-HK" altLang="en-US" sz="3300" dirty="0">
                <a:solidFill>
                  <a:schemeClr val="bg1"/>
                </a:solidFill>
                <a:latin typeface="Impact" panose="020B0806030902050204" pitchFamily="34" charset="0"/>
                <a:ea typeface="张海山锐谐体2.0-授权联系：Samtype@QQ.com" pitchFamily="2" charset="-122"/>
              </a:endParaRPr>
            </a:p>
          </p:txBody>
        </p:sp>
        <p:sp>
          <p:nvSpPr>
            <p:cNvPr id="38918" name="文本框 64"/>
            <p:cNvSpPr txBox="1">
              <a:spLocks noChangeArrowheads="1"/>
            </p:cNvSpPr>
            <p:nvPr/>
          </p:nvSpPr>
          <p:spPr bwMode="auto">
            <a:xfrm>
              <a:off x="1148007" y="2434566"/>
              <a:ext cx="1110344" cy="27726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71" tIns="34285" rIns="68571" bIns="34285">
              <a:spAutoFit/>
            </a:bodyPr>
            <a:lstStyle/>
            <a:p>
              <a:pPr algn="ctr"/>
              <a:r>
                <a:rPr lang="zh-CN" altLang="zh-HK" sz="1200" b="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导航</a:t>
              </a:r>
              <a:endParaRPr lang="zh-CN" altLang="zh-HK" sz="12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919" name="文本框 65"/>
            <p:cNvSpPr txBox="1">
              <a:spLocks noChangeArrowheads="1"/>
            </p:cNvSpPr>
            <p:nvPr/>
          </p:nvSpPr>
          <p:spPr bwMode="auto">
            <a:xfrm>
              <a:off x="1139623" y="2788385"/>
              <a:ext cx="1127111" cy="75267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71" tIns="34285" rIns="68571" bIns="34285">
              <a:spAutoFit/>
            </a:bodyPr>
            <a:lstStyle/>
            <a:p>
              <a:pPr algn="ctr"/>
              <a:r>
                <a:rPr lang="zh-CN" altLang="en-US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走进百城</a:t>
              </a:r>
              <a:endParaRPr lang="zh-CN" altLang="en-US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zh-HK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精品课程</a:t>
              </a:r>
              <a:endParaRPr lang="zh-CN" altLang="zh-HK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zh-HK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案例分享</a:t>
              </a:r>
              <a:endParaRPr lang="zh-CN" altLang="zh-HK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zh-HK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明星教练</a:t>
              </a:r>
              <a:endParaRPr lang="zh-CN" altLang="zh-HK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zh-HK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联系我们</a:t>
              </a:r>
              <a:endParaRPr lang="zh-CN" altLang="zh-HK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38"/>
          <p:cNvGrpSpPr/>
          <p:nvPr/>
        </p:nvGrpSpPr>
        <p:grpSpPr bwMode="auto">
          <a:xfrm>
            <a:off x="2824891" y="1526202"/>
            <a:ext cx="1676465" cy="2630944"/>
            <a:chOff x="2690633" y="1038958"/>
            <a:chExt cx="1850186" cy="2900945"/>
          </a:xfrm>
        </p:grpSpPr>
        <p:sp>
          <p:nvSpPr>
            <p:cNvPr id="40" name="圆角矩形 39"/>
            <p:cNvSpPr/>
            <p:nvPr/>
          </p:nvSpPr>
          <p:spPr>
            <a:xfrm>
              <a:off x="2799261" y="1038958"/>
              <a:ext cx="1632929" cy="1502119"/>
            </a:xfrm>
            <a:prstGeom prst="roundRect">
              <a:avLst>
                <a:gd name="adj" fmla="val 935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1" tIns="34285" rIns="68571" bIns="34285" anchor="ctr"/>
            <a:lstStyle/>
            <a:p>
              <a:pPr algn="ctr" fontAlgn="auto"/>
              <a:endParaRPr lang="zh-HK" altLang="en-US" sz="1800" noProof="1"/>
            </a:p>
          </p:txBody>
        </p:sp>
        <p:sp>
          <p:nvSpPr>
            <p:cNvPr id="41" name="任意多边形 40"/>
            <p:cNvSpPr/>
            <p:nvPr/>
          </p:nvSpPr>
          <p:spPr>
            <a:xfrm>
              <a:off x="2690633" y="1947582"/>
              <a:ext cx="1850186" cy="199232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1" tIns="34285" rIns="68571" bIns="34285" anchor="ctr"/>
            <a:lstStyle/>
            <a:p>
              <a:pPr algn="ctr" fontAlgn="auto"/>
              <a:endParaRPr lang="zh-HK" altLang="en-US" sz="1800" noProof="1">
                <a:solidFill>
                  <a:schemeClr val="bg1"/>
                </a:solidFill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3316121" y="1648209"/>
              <a:ext cx="599208" cy="60049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1" tIns="34285" rIns="68571" bIns="34285" anchor="ctr"/>
            <a:lstStyle/>
            <a:p>
              <a:pPr algn="ctr" fontAlgn="auto"/>
              <a:endParaRPr lang="zh-HK" altLang="en-US" sz="1800" noProof="1">
                <a:latin typeface="Impact" panose="020B0806030902050204" pitchFamily="34" charset="0"/>
              </a:endParaRPr>
            </a:p>
          </p:txBody>
        </p:sp>
        <p:sp>
          <p:nvSpPr>
            <p:cNvPr id="38924" name="文本框 48"/>
            <p:cNvSpPr txBox="1">
              <a:spLocks noChangeArrowheads="1"/>
            </p:cNvSpPr>
            <p:nvPr/>
          </p:nvSpPr>
          <p:spPr bwMode="auto">
            <a:xfrm>
              <a:off x="3185327" y="1222952"/>
              <a:ext cx="894944" cy="64161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71" tIns="34285" rIns="68571" bIns="34285">
              <a:spAutoFit/>
            </a:bodyPr>
            <a:lstStyle/>
            <a:p>
              <a:pPr algn="ctr"/>
              <a:r>
                <a:rPr lang="en-US" altLang="zh-HK" sz="3300" dirty="0">
                  <a:solidFill>
                    <a:schemeClr val="bg1"/>
                  </a:solidFill>
                  <a:latin typeface="Impact" panose="020B0806030902050204" pitchFamily="34" charset="0"/>
                  <a:ea typeface="张海山锐谐体2.0-授权联系：Samtype@QQ.com" pitchFamily="2" charset="-122"/>
                </a:rPr>
                <a:t>02</a:t>
              </a:r>
              <a:endParaRPr lang="zh-HK" altLang="en-US" sz="3300" dirty="0">
                <a:solidFill>
                  <a:schemeClr val="bg1"/>
                </a:solidFill>
                <a:latin typeface="Impact" panose="020B0806030902050204" pitchFamily="34" charset="0"/>
                <a:ea typeface="张海山锐谐体2.0-授权联系：Samtype@QQ.com" pitchFamily="2" charset="-122"/>
              </a:endParaRPr>
            </a:p>
          </p:txBody>
        </p:sp>
        <p:sp>
          <p:nvSpPr>
            <p:cNvPr id="38925" name="文本框 66"/>
            <p:cNvSpPr txBox="1">
              <a:spLocks noChangeArrowheads="1"/>
            </p:cNvSpPr>
            <p:nvPr/>
          </p:nvSpPr>
          <p:spPr bwMode="auto">
            <a:xfrm>
              <a:off x="3060555" y="2434566"/>
              <a:ext cx="1110344" cy="27726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71" tIns="34285" rIns="68571" bIns="34285">
              <a:spAutoFit/>
            </a:bodyPr>
            <a:lstStyle/>
            <a:p>
              <a:pPr algn="ctr"/>
              <a:r>
                <a:rPr lang="zh-CN" altLang="zh-HK" sz="1200" b="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风格</a:t>
              </a:r>
              <a:endParaRPr lang="zh-CN" altLang="zh-HK" sz="12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926" name="文本框 67"/>
            <p:cNvSpPr txBox="1">
              <a:spLocks noChangeArrowheads="1"/>
            </p:cNvSpPr>
            <p:nvPr/>
          </p:nvSpPr>
          <p:spPr bwMode="auto">
            <a:xfrm>
              <a:off x="2955048" y="2788385"/>
              <a:ext cx="1321356" cy="34518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71" tIns="34285" rIns="68571" bIns="34285">
              <a:spAutoFit/>
            </a:bodyPr>
            <a:lstStyle/>
            <a:p>
              <a:pPr algn="ctr"/>
              <a:r>
                <a:rPr lang="zh-CN" altLang="en-US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风格：大气、简洁</a:t>
              </a:r>
              <a:endParaRPr lang="zh-CN" altLang="en-US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主色调：黑色</a:t>
              </a:r>
              <a:endParaRPr lang="zh-CN" altLang="en-US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45"/>
          <p:cNvGrpSpPr/>
          <p:nvPr/>
        </p:nvGrpSpPr>
        <p:grpSpPr bwMode="auto">
          <a:xfrm>
            <a:off x="4622008" y="1526202"/>
            <a:ext cx="1674877" cy="2630944"/>
            <a:chOff x="4603182" y="1038958"/>
            <a:chExt cx="1850186" cy="2900945"/>
          </a:xfrm>
        </p:grpSpPr>
        <p:sp>
          <p:nvSpPr>
            <p:cNvPr id="47" name="圆角矩形 46"/>
            <p:cNvSpPr/>
            <p:nvPr/>
          </p:nvSpPr>
          <p:spPr>
            <a:xfrm>
              <a:off x="4711913" y="1038958"/>
              <a:ext cx="1632723" cy="1502119"/>
            </a:xfrm>
            <a:prstGeom prst="roundRect">
              <a:avLst>
                <a:gd name="adj" fmla="val 935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1" tIns="34285" rIns="68571" bIns="34285" anchor="ctr"/>
            <a:lstStyle/>
            <a:p>
              <a:pPr algn="ctr" fontAlgn="auto"/>
              <a:endParaRPr lang="zh-HK" altLang="en-US" sz="1800" noProof="1"/>
            </a:p>
          </p:txBody>
        </p:sp>
        <p:sp>
          <p:nvSpPr>
            <p:cNvPr id="48" name="任意多边形 47"/>
            <p:cNvSpPr/>
            <p:nvPr/>
          </p:nvSpPr>
          <p:spPr>
            <a:xfrm>
              <a:off x="4603182" y="1947582"/>
              <a:ext cx="1850186" cy="199232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1" tIns="34285" rIns="68571" bIns="34285" anchor="ctr"/>
            <a:lstStyle/>
            <a:p>
              <a:pPr algn="ctr" fontAlgn="auto"/>
              <a:endParaRPr lang="zh-HK" altLang="en-US" sz="1800" noProof="1">
                <a:solidFill>
                  <a:schemeClr val="bg1"/>
                </a:solidFill>
              </a:endParaRPr>
            </a:p>
          </p:txBody>
        </p:sp>
        <p:sp>
          <p:nvSpPr>
            <p:cNvPr id="49" name="椭圆 48"/>
            <p:cNvSpPr/>
            <p:nvPr/>
          </p:nvSpPr>
          <p:spPr>
            <a:xfrm>
              <a:off x="5227510" y="1648209"/>
              <a:ext cx="601529" cy="60049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1" tIns="34285" rIns="68571" bIns="34285" anchor="ctr"/>
            <a:lstStyle/>
            <a:p>
              <a:pPr algn="ctr" fontAlgn="auto"/>
              <a:endParaRPr lang="zh-HK" altLang="en-US" sz="1800" noProof="1">
                <a:latin typeface="Impact" panose="020B0806030902050204" pitchFamily="34" charset="0"/>
              </a:endParaRPr>
            </a:p>
          </p:txBody>
        </p:sp>
        <p:sp>
          <p:nvSpPr>
            <p:cNvPr id="38931" name="文本框 54"/>
            <p:cNvSpPr txBox="1">
              <a:spLocks noChangeArrowheads="1"/>
            </p:cNvSpPr>
            <p:nvPr/>
          </p:nvSpPr>
          <p:spPr bwMode="auto">
            <a:xfrm>
              <a:off x="5044295" y="1222952"/>
              <a:ext cx="978584" cy="64161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71" tIns="34285" rIns="68571" bIns="34285">
              <a:spAutoFit/>
            </a:bodyPr>
            <a:lstStyle/>
            <a:p>
              <a:pPr algn="ctr"/>
              <a:r>
                <a:rPr lang="en-US" altLang="zh-HK" sz="3300" dirty="0">
                  <a:solidFill>
                    <a:schemeClr val="bg1"/>
                  </a:solidFill>
                  <a:latin typeface="Impact" panose="020B0806030902050204" pitchFamily="34" charset="0"/>
                  <a:ea typeface="张海山锐谐体2.0-授权联系：Samtype@QQ.com" pitchFamily="2" charset="-122"/>
                </a:rPr>
                <a:t>03</a:t>
              </a:r>
              <a:endParaRPr lang="zh-HK" altLang="en-US" sz="3300" dirty="0">
                <a:solidFill>
                  <a:schemeClr val="bg1"/>
                </a:solidFill>
                <a:latin typeface="Impact" panose="020B0806030902050204" pitchFamily="34" charset="0"/>
                <a:ea typeface="张海山锐谐体2.0-授权联系：Samtype@QQ.com" pitchFamily="2" charset="-122"/>
              </a:endParaRPr>
            </a:p>
          </p:txBody>
        </p:sp>
        <p:sp>
          <p:nvSpPr>
            <p:cNvPr id="38932" name="文本框 68"/>
            <p:cNvSpPr txBox="1">
              <a:spLocks noChangeArrowheads="1"/>
            </p:cNvSpPr>
            <p:nvPr/>
          </p:nvSpPr>
          <p:spPr bwMode="auto">
            <a:xfrm>
              <a:off x="4973104" y="2434566"/>
              <a:ext cx="1110344" cy="27726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71" tIns="34285" rIns="68571" bIns="34285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BANNER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933" name="文本框 69"/>
            <p:cNvSpPr txBox="1">
              <a:spLocks noChangeArrowheads="1"/>
            </p:cNvSpPr>
            <p:nvPr/>
          </p:nvSpPr>
          <p:spPr bwMode="auto">
            <a:xfrm>
              <a:off x="4833160" y="2788385"/>
              <a:ext cx="1390229" cy="48101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71" tIns="34285" rIns="68571" bIns="34285">
              <a:spAutoFit/>
            </a:bodyPr>
            <a:lstStyle/>
            <a:p>
              <a:pPr algn="ctr"/>
              <a:r>
                <a:rPr lang="zh-CN" altLang="en-US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第一张优惠活动banner</a:t>
              </a:r>
              <a:endParaRPr lang="zh-CN" altLang="en-US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第二张明星教练banner</a:t>
              </a:r>
              <a:endParaRPr lang="zh-CN" altLang="en-US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第三张健身器材banner</a:t>
              </a:r>
              <a:endParaRPr lang="zh-CN" altLang="en-US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52"/>
          <p:cNvGrpSpPr/>
          <p:nvPr/>
        </p:nvGrpSpPr>
        <p:grpSpPr bwMode="auto">
          <a:xfrm>
            <a:off x="6425480" y="1526202"/>
            <a:ext cx="1676465" cy="2630944"/>
            <a:chOff x="6515731" y="1038958"/>
            <a:chExt cx="1850186" cy="2900945"/>
          </a:xfrm>
        </p:grpSpPr>
        <p:sp>
          <p:nvSpPr>
            <p:cNvPr id="54" name="圆角矩形 53"/>
            <p:cNvSpPr/>
            <p:nvPr/>
          </p:nvSpPr>
          <p:spPr>
            <a:xfrm>
              <a:off x="6624359" y="1038958"/>
              <a:ext cx="1632929" cy="1502119"/>
            </a:xfrm>
            <a:prstGeom prst="roundRect">
              <a:avLst>
                <a:gd name="adj" fmla="val 935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1" tIns="34285" rIns="68571" bIns="34285" anchor="ctr"/>
            <a:lstStyle/>
            <a:p>
              <a:pPr algn="ctr" fontAlgn="auto"/>
              <a:endParaRPr lang="zh-HK" altLang="en-US" sz="1800" noProof="1"/>
            </a:p>
          </p:txBody>
        </p:sp>
        <p:sp>
          <p:nvSpPr>
            <p:cNvPr id="55" name="任意多边形 54"/>
            <p:cNvSpPr/>
            <p:nvPr/>
          </p:nvSpPr>
          <p:spPr>
            <a:xfrm>
              <a:off x="6515731" y="1947582"/>
              <a:ext cx="1850186" cy="1992321"/>
            </a:xfrm>
            <a:custGeom>
              <a:avLst/>
              <a:gdLst>
                <a:gd name="connsiteX0" fmla="*/ 1 w 2466914"/>
                <a:gd name="connsiteY0" fmla="*/ 0 h 3944375"/>
                <a:gd name="connsiteX1" fmla="*/ 2466914 w 2466914"/>
                <a:gd name="connsiteY1" fmla="*/ 0 h 3944375"/>
                <a:gd name="connsiteX2" fmla="*/ 2466914 w 2466914"/>
                <a:gd name="connsiteY2" fmla="*/ 3515745 h 3944375"/>
                <a:gd name="connsiteX3" fmla="*/ 2466913 w 2466914"/>
                <a:gd name="connsiteY3" fmla="*/ 3515745 h 3944375"/>
                <a:gd name="connsiteX4" fmla="*/ 2466913 w 2466914"/>
                <a:gd name="connsiteY4" fmla="*/ 3757044 h 3944375"/>
                <a:gd name="connsiteX5" fmla="*/ 2279582 w 2466914"/>
                <a:gd name="connsiteY5" fmla="*/ 3944375 h 3944375"/>
                <a:gd name="connsiteX6" fmla="*/ 187331 w 2466914"/>
                <a:gd name="connsiteY6" fmla="*/ 3944375 h 3944375"/>
                <a:gd name="connsiteX7" fmla="*/ 0 w 2466914"/>
                <a:gd name="connsiteY7" fmla="*/ 3757044 h 3944375"/>
                <a:gd name="connsiteX8" fmla="*/ 0 w 2466914"/>
                <a:gd name="connsiteY8" fmla="*/ 2128171 h 3944375"/>
                <a:gd name="connsiteX9" fmla="*/ 1 w 2466914"/>
                <a:gd name="connsiteY9" fmla="*/ 2128161 h 394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6914" h="3944375">
                  <a:moveTo>
                    <a:pt x="1" y="0"/>
                  </a:moveTo>
                  <a:lnTo>
                    <a:pt x="2466914" y="0"/>
                  </a:lnTo>
                  <a:lnTo>
                    <a:pt x="2466914" y="3515745"/>
                  </a:lnTo>
                  <a:lnTo>
                    <a:pt x="2466913" y="3515745"/>
                  </a:lnTo>
                  <a:lnTo>
                    <a:pt x="2466913" y="3757044"/>
                  </a:lnTo>
                  <a:cubicBezTo>
                    <a:pt x="2466913" y="3860504"/>
                    <a:pt x="2383042" y="3944375"/>
                    <a:pt x="2279582" y="3944375"/>
                  </a:cubicBezTo>
                  <a:lnTo>
                    <a:pt x="187331" y="3944375"/>
                  </a:lnTo>
                  <a:cubicBezTo>
                    <a:pt x="83871" y="3944375"/>
                    <a:pt x="0" y="3860504"/>
                    <a:pt x="0" y="3757044"/>
                  </a:cubicBezTo>
                  <a:lnTo>
                    <a:pt x="0" y="2128171"/>
                  </a:lnTo>
                  <a:lnTo>
                    <a:pt x="1" y="212816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1" tIns="34285" rIns="68571" bIns="34285" anchor="ctr"/>
            <a:lstStyle/>
            <a:p>
              <a:pPr algn="ctr" fontAlgn="auto"/>
              <a:endParaRPr lang="zh-HK" altLang="en-US" sz="1800" noProof="1">
                <a:solidFill>
                  <a:schemeClr val="bg1"/>
                </a:solidFill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7141219" y="1648209"/>
              <a:ext cx="599208" cy="60049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1" tIns="34285" rIns="68571" bIns="34285" anchor="ctr"/>
            <a:lstStyle/>
            <a:p>
              <a:pPr algn="ctr" fontAlgn="auto"/>
              <a:endParaRPr lang="zh-HK" altLang="en-US" sz="1800" noProof="1">
                <a:latin typeface="Impact" panose="020B0806030902050204" pitchFamily="34" charset="0"/>
              </a:endParaRPr>
            </a:p>
          </p:txBody>
        </p:sp>
        <p:sp>
          <p:nvSpPr>
            <p:cNvPr id="38938" name="文本框 60"/>
            <p:cNvSpPr txBox="1">
              <a:spLocks noChangeArrowheads="1"/>
            </p:cNvSpPr>
            <p:nvPr/>
          </p:nvSpPr>
          <p:spPr bwMode="auto">
            <a:xfrm>
              <a:off x="6988992" y="1222952"/>
              <a:ext cx="876274" cy="64161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71" tIns="34285" rIns="68571" bIns="34285">
              <a:spAutoFit/>
            </a:bodyPr>
            <a:lstStyle/>
            <a:p>
              <a:pPr algn="ctr"/>
              <a:r>
                <a:rPr lang="en-US" altLang="zh-HK" sz="3300" dirty="0">
                  <a:solidFill>
                    <a:schemeClr val="bg1"/>
                  </a:solidFill>
                  <a:latin typeface="Impact" panose="020B0806030902050204" pitchFamily="34" charset="0"/>
                  <a:ea typeface="张海山锐谐体2.0-授权联系：Samtype@QQ.com" pitchFamily="2" charset="-122"/>
                </a:rPr>
                <a:t>04</a:t>
              </a:r>
              <a:endParaRPr lang="zh-HK" altLang="en-US" sz="3300" dirty="0">
                <a:solidFill>
                  <a:schemeClr val="bg1"/>
                </a:solidFill>
                <a:latin typeface="Impact" panose="020B0806030902050204" pitchFamily="34" charset="0"/>
                <a:ea typeface="张海山锐谐体2.0-授权联系：Samtype@QQ.com" pitchFamily="2" charset="-122"/>
              </a:endParaRPr>
            </a:p>
          </p:txBody>
        </p:sp>
        <p:sp>
          <p:nvSpPr>
            <p:cNvPr id="38939" name="文本框 70"/>
            <p:cNvSpPr txBox="1">
              <a:spLocks noChangeArrowheads="1"/>
            </p:cNvSpPr>
            <p:nvPr/>
          </p:nvSpPr>
          <p:spPr bwMode="auto">
            <a:xfrm>
              <a:off x="6885653" y="2434566"/>
              <a:ext cx="1110344" cy="27726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71" tIns="34285" rIns="68571" bIns="34285">
              <a:spAutoFit/>
            </a:bodyPr>
            <a:lstStyle/>
            <a:p>
              <a:pPr algn="ctr"/>
              <a:r>
                <a:rPr lang="zh-CN" altLang="zh-HK" sz="1200" b="1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效果</a:t>
              </a:r>
              <a:endParaRPr lang="zh-CN" altLang="zh-HK" sz="12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940" name="文本框 71"/>
            <p:cNvSpPr txBox="1">
              <a:spLocks noChangeArrowheads="1"/>
            </p:cNvSpPr>
            <p:nvPr/>
          </p:nvSpPr>
          <p:spPr bwMode="auto">
            <a:xfrm>
              <a:off x="6770752" y="2788385"/>
              <a:ext cx="1340145" cy="20935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68571" tIns="34285" rIns="68571" bIns="34285">
              <a:spAutoFit/>
            </a:bodyPr>
            <a:lstStyle/>
            <a:p>
              <a:pPr algn="ctr"/>
              <a:r>
                <a:rPr lang="zh-CN" altLang="en-US" sz="8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多特效，视觉冲击</a:t>
              </a:r>
              <a:endParaRPr lang="zh-CN" altLang="en-US" sz="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90500" y="259080"/>
            <a:ext cx="6400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defTabSz="685165">
              <a:defRPr/>
            </a:pP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总结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:push dir="u"/>
      </p:transition>
    </mc:Choice>
    <mc:Fallback>
      <p:transition spd="slow" advClick="0" advTm="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267555" y="946557"/>
            <a:ext cx="4046795" cy="13049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8" tIns="45714" rIns="91428" bIns="45714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4" name="矩形 3"/>
          <p:cNvSpPr/>
          <p:nvPr/>
        </p:nvSpPr>
        <p:spPr>
          <a:xfrm>
            <a:off x="1267558" y="2251538"/>
            <a:ext cx="6681433" cy="12963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8" tIns="45714" rIns="91428" bIns="45714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37" name="TextBox 36"/>
          <p:cNvSpPr txBox="1"/>
          <p:nvPr/>
        </p:nvSpPr>
        <p:spPr>
          <a:xfrm>
            <a:off x="1436317" y="1057400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800" dirty="0">
                <a:solidFill>
                  <a:schemeClr val="bg1"/>
                </a:solidFill>
                <a:latin typeface="方正大黑简体" panose="03000509000000000000" pitchFamily="65" charset="-122"/>
                <a:ea typeface="方正大黑简体" panose="03000509000000000000" pitchFamily="65" charset="-122"/>
              </a:rPr>
              <a:t>网站功能需求</a:t>
            </a:r>
            <a:endParaRPr lang="zh-CN" altLang="en-US" sz="1800" dirty="0">
              <a:solidFill>
                <a:schemeClr val="bg1"/>
              </a:solidFill>
              <a:latin typeface="方正大黑简体" panose="03000509000000000000" pitchFamily="65" charset="-122"/>
              <a:ea typeface="方正大黑简体" panose="03000509000000000000" pitchFamily="65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351" y="946557"/>
            <a:ext cx="2634638" cy="1304982"/>
          </a:xfrm>
          <a:prstGeom prst="rect">
            <a:avLst/>
          </a:prstGeom>
        </p:spPr>
      </p:pic>
      <p:sp>
        <p:nvSpPr>
          <p:cNvPr id="18" name="六边形 17"/>
          <p:cNvSpPr/>
          <p:nvPr/>
        </p:nvSpPr>
        <p:spPr>
          <a:xfrm>
            <a:off x="1548341" y="2702181"/>
            <a:ext cx="792119" cy="614657"/>
          </a:xfrm>
          <a:prstGeom prst="hexagon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9" name="六边形 18"/>
          <p:cNvSpPr/>
          <p:nvPr/>
        </p:nvSpPr>
        <p:spPr>
          <a:xfrm>
            <a:off x="3471436" y="2702181"/>
            <a:ext cx="792119" cy="614657"/>
          </a:xfrm>
          <a:prstGeom prst="hexagon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0" name="六边形 19"/>
          <p:cNvSpPr/>
          <p:nvPr/>
        </p:nvSpPr>
        <p:spPr>
          <a:xfrm>
            <a:off x="5314351" y="2702181"/>
            <a:ext cx="792119" cy="614657"/>
          </a:xfrm>
          <a:prstGeom prst="hexagon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2" name="TextBox 21"/>
          <p:cNvSpPr txBox="1"/>
          <p:nvPr/>
        </p:nvSpPr>
        <p:spPr>
          <a:xfrm>
            <a:off x="1476090" y="2855347"/>
            <a:ext cx="8940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方正大黑简体" panose="03000509000000000000" pitchFamily="65" charset="-122"/>
                <a:ea typeface="方正大黑简体" panose="03000509000000000000" pitchFamily="65" charset="-122"/>
              </a:rPr>
              <a:t>地图导航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方正大黑简体" panose="03000509000000000000" pitchFamily="65" charset="-122"/>
              <a:ea typeface="方正大黑简体" panose="03000509000000000000" pitchFamily="65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44318" y="2843282"/>
            <a:ext cx="5384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方正大黑简体" panose="03000509000000000000" pitchFamily="65" charset="-122"/>
                <a:ea typeface="方正大黑简体" panose="03000509000000000000" pitchFamily="65" charset="-122"/>
              </a:rPr>
              <a:t>微信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方正大黑简体" panose="03000509000000000000" pitchFamily="65" charset="-122"/>
              <a:ea typeface="方正大黑简体" panose="03000509000000000000" pitchFamily="65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72188" y="2771526"/>
            <a:ext cx="563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1800" dirty="0">
                <a:solidFill>
                  <a:srgbClr val="C00000"/>
                </a:solidFill>
                <a:latin typeface="方正大黑简体" panose="03000509000000000000" pitchFamily="65" charset="-122"/>
                <a:ea typeface="方正大黑简体" panose="03000509000000000000" pitchFamily="65" charset="-122"/>
              </a:rPr>
              <a:t> </a:t>
            </a:r>
            <a:r>
              <a:rPr lang="zh-CN" altLang="en-US" sz="1400" dirty="0">
                <a:solidFill>
                  <a:schemeClr val="bg1">
                    <a:lumMod val="50000"/>
                  </a:schemeClr>
                </a:solidFill>
                <a:latin typeface="方正大黑简体" panose="03000509000000000000" pitchFamily="65" charset="-122"/>
                <a:ea typeface="方正大黑简体" panose="03000509000000000000" pitchFamily="65" charset="-122"/>
              </a:rPr>
              <a:t>Q Q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方正大黑简体" panose="03000509000000000000" pitchFamily="65" charset="-122"/>
              <a:ea typeface="方正大黑简体" panose="03000509000000000000" pitchFamily="65" charset="-122"/>
            </a:endParaRPr>
          </a:p>
        </p:txBody>
      </p:sp>
      <p:cxnSp>
        <p:nvCxnSpPr>
          <p:cNvPr id="8" name="直接箭头连接符 7"/>
          <p:cNvCxnSpPr/>
          <p:nvPr/>
        </p:nvCxnSpPr>
        <p:spPr>
          <a:xfrm>
            <a:off x="618" y="4452279"/>
            <a:ext cx="8918383" cy="0"/>
          </a:xfrm>
          <a:prstGeom prst="straightConnector1">
            <a:avLst/>
          </a:prstGeom>
          <a:ln w="63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618" y="4193005"/>
            <a:ext cx="6528090" cy="0"/>
          </a:xfrm>
          <a:prstGeom prst="straightConnector1">
            <a:avLst/>
          </a:prstGeom>
          <a:ln w="63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84053" y="3640746"/>
            <a:ext cx="4889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solidFill>
                  <a:schemeClr val="bg1">
                    <a:lumMod val="50000"/>
                  </a:schemeClr>
                </a:solidFill>
                <a:latin typeface="方正大黑简体" panose="03000509000000000000" pitchFamily="65" charset="-122"/>
                <a:ea typeface="方正大黑简体" panose="03000509000000000000" pitchFamily="65" charset="-122"/>
              </a:rPr>
              <a:t>视频</a:t>
            </a:r>
            <a:endParaRPr lang="zh-CN" altLang="en-US" sz="1200" b="1" dirty="0">
              <a:solidFill>
                <a:schemeClr val="bg1">
                  <a:lumMod val="50000"/>
                </a:schemeClr>
              </a:solidFill>
              <a:latin typeface="方正大黑简体" panose="03000509000000000000" pitchFamily="65" charset="-122"/>
              <a:ea typeface="方正大黑简体" panose="03000509000000000000" pitchFamily="65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17411" y="3640744"/>
            <a:ext cx="4593882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要求放主页，直接点击播放</a:t>
            </a:r>
            <a:endParaRPr lang="zh-CN" altLang="en-US" sz="800" dirty="0">
              <a:solidFill>
                <a:schemeClr val="bg1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:push dir="u"/>
      </p:transition>
    </mc:Choice>
    <mc:Fallback>
      <p:transition spd="slow" advClick="0" advTm="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5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7" grpId="0"/>
      <p:bldP spid="18" grpId="0" animBg="1"/>
      <p:bldP spid="19" grpId="0" animBg="1"/>
      <p:bldP spid="20" grpId="0" animBg="1"/>
      <p:bldP spid="22" grpId="0"/>
      <p:bldP spid="23" grpId="0"/>
      <p:bldP spid="24" grpId="0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139846" y="2712611"/>
            <a:ext cx="5185476" cy="707904"/>
          </a:xfrm>
          <a:prstGeom prst="rect">
            <a:avLst/>
          </a:prstGeom>
        </p:spPr>
        <p:txBody>
          <a:bodyPr wrap="square" lIns="91458" tIns="45729" rIns="91458" bIns="45729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非常感谢您的观看</a:t>
            </a:r>
            <a:endParaRPr lang="zh-CN" altLang="en-US" sz="4000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784054" y="1850946"/>
            <a:ext cx="3245124" cy="922020"/>
          </a:xfrm>
          <a:prstGeom prst="rect">
            <a:avLst/>
          </a:prstGeom>
        </p:spPr>
        <p:txBody>
          <a:bodyPr wrap="square" lIns="91458" tIns="45729" rIns="91458" bIns="4572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300" dirty="0">
                <a:solidFill>
                  <a:schemeClr val="accent1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+mn-ea"/>
                <a:sym typeface="+mn-lt"/>
              </a:rPr>
              <a:t>273</a:t>
            </a:r>
            <a:r>
              <a:rPr lang="zh-CN" sz="5400" b="1" spc="300" dirty="0">
                <a:solidFill>
                  <a:schemeClr val="accent1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+mn-ea"/>
                <a:sym typeface="+mn-lt"/>
              </a:rPr>
              <a:t>团队</a:t>
            </a:r>
            <a:endParaRPr lang="zh-CN" sz="5400" b="1" spc="300" dirty="0">
              <a:solidFill>
                <a:schemeClr val="accent1"/>
              </a:solidFill>
              <a:latin typeface="Arial Black" panose="020B0A040201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4212780" y="3420716"/>
            <a:ext cx="414128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六边形 34"/>
          <p:cNvSpPr>
            <a:spLocks noChangeArrowheads="1"/>
          </p:cNvSpPr>
          <p:nvPr/>
        </p:nvSpPr>
        <p:spPr bwMode="auto">
          <a:xfrm>
            <a:off x="2632189" y="1379835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solidFill>
            <a:schemeClr val="accent2"/>
          </a:solidFill>
          <a:ln w="12700" cap="flat" cmpd="sng">
            <a:noFill/>
            <a:bevel/>
          </a:ln>
        </p:spPr>
        <p:txBody>
          <a:bodyPr anchor="ctr"/>
          <a:p>
            <a:pPr algn="ctr">
              <a:lnSpc>
                <a:spcPct val="130000"/>
              </a:lnSpc>
            </a:pPr>
            <a:r>
              <a:rPr lang="zh-CN" altLang="en-US" sz="2100" b="1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开会</a:t>
            </a:r>
            <a:endParaRPr lang="zh-CN" altLang="en-US" sz="142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六边形 35"/>
          <p:cNvSpPr>
            <a:spLocks noChangeArrowheads="1"/>
          </p:cNvSpPr>
          <p:nvPr/>
        </p:nvSpPr>
        <p:spPr bwMode="auto">
          <a:xfrm>
            <a:off x="1534549" y="1974839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blipFill dpi="0" rotWithShape="1">
            <a:blip r:embed="rId1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p>
            <a:pPr algn="ctr">
              <a:lnSpc>
                <a:spcPct val="130000"/>
              </a:lnSpc>
            </a:pPr>
            <a:endParaRPr lang="zh-CN" altLang="zh-CN" sz="142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六边形 37"/>
          <p:cNvSpPr>
            <a:spLocks noChangeArrowheads="1"/>
          </p:cNvSpPr>
          <p:nvPr/>
        </p:nvSpPr>
        <p:spPr bwMode="auto">
          <a:xfrm>
            <a:off x="2632028" y="2580713"/>
            <a:ext cx="1292694" cy="1115334"/>
          </a:xfrm>
          <a:prstGeom prst="hexagon">
            <a:avLst>
              <a:gd name="adj" fmla="val 24983"/>
              <a:gd name="vf" fmla="val 115470"/>
            </a:avLst>
          </a:prstGeom>
          <a:solidFill>
            <a:schemeClr val="accent3"/>
          </a:solidFill>
          <a:ln w="12700" cap="flat" cmpd="sng">
            <a:noFill/>
            <a:bevel/>
          </a:ln>
        </p:spPr>
        <p:txBody>
          <a:bodyPr anchor="ctr"/>
          <a:p>
            <a:pPr algn="ctr">
              <a:lnSpc>
                <a:spcPct val="130000"/>
              </a:lnSpc>
            </a:pPr>
            <a:r>
              <a:rPr lang="zh-CN" altLang="en-US" sz="21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前往</a:t>
            </a:r>
            <a:endParaRPr lang="zh-CN" altLang="en-US" sz="142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六边形 39"/>
          <p:cNvSpPr>
            <a:spLocks noChangeArrowheads="1"/>
          </p:cNvSpPr>
          <p:nvPr/>
        </p:nvSpPr>
        <p:spPr bwMode="auto">
          <a:xfrm>
            <a:off x="439450" y="1379676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p>
            <a:pPr algn="ctr">
              <a:lnSpc>
                <a:spcPct val="130000"/>
              </a:lnSpc>
            </a:pPr>
            <a:endParaRPr lang="zh-CN" altLang="zh-CN" sz="142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六边形 40"/>
          <p:cNvSpPr>
            <a:spLocks noChangeArrowheads="1"/>
          </p:cNvSpPr>
          <p:nvPr/>
        </p:nvSpPr>
        <p:spPr bwMode="auto">
          <a:xfrm>
            <a:off x="1534549" y="761898"/>
            <a:ext cx="1292694" cy="1115335"/>
          </a:xfrm>
          <a:prstGeom prst="hexagon">
            <a:avLst>
              <a:gd name="adj" fmla="val 24983"/>
              <a:gd name="vf" fmla="val 115470"/>
            </a:avLst>
          </a:prstGeom>
          <a:solidFill>
            <a:schemeClr val="accent1"/>
          </a:solidFill>
          <a:ln w="12700" cap="flat" cmpd="sng">
            <a:noFill/>
            <a:bevel/>
          </a:ln>
        </p:spPr>
        <p:txBody>
          <a:bodyPr anchor="ctr"/>
          <a:p>
            <a:pPr algn="ctr">
              <a:lnSpc>
                <a:spcPct val="130000"/>
              </a:lnSpc>
            </a:pPr>
            <a:r>
              <a:rPr lang="zh-CN" altLang="en-US" sz="21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准备</a:t>
            </a:r>
            <a:endParaRPr lang="zh-CN" altLang="en-US" sz="142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六边形 42"/>
          <p:cNvSpPr>
            <a:spLocks noChangeArrowheads="1"/>
          </p:cNvSpPr>
          <p:nvPr/>
        </p:nvSpPr>
        <p:spPr bwMode="auto">
          <a:xfrm>
            <a:off x="439450" y="2572382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solidFill>
            <a:schemeClr val="accent2"/>
          </a:solidFill>
          <a:ln w="12700" cap="flat" cmpd="sng">
            <a:noFill/>
            <a:bevel/>
          </a:ln>
        </p:spPr>
        <p:txBody>
          <a:bodyPr anchor="ctr"/>
          <a:p>
            <a:pPr algn="ctr">
              <a:lnSpc>
                <a:spcPct val="130000"/>
              </a:lnSpc>
            </a:pPr>
            <a:r>
              <a:rPr lang="zh-CN" altLang="en-US" sz="2100" b="1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总结</a:t>
            </a:r>
            <a:endParaRPr lang="zh-CN" altLang="en-US" sz="142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六边形 43"/>
          <p:cNvSpPr>
            <a:spLocks noChangeArrowheads="1"/>
          </p:cNvSpPr>
          <p:nvPr/>
        </p:nvSpPr>
        <p:spPr bwMode="auto">
          <a:xfrm>
            <a:off x="1534549" y="3186591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solidFill>
            <a:schemeClr val="accent4"/>
          </a:solidFill>
          <a:ln>
            <a:noFill/>
          </a:ln>
        </p:spPr>
        <p:txBody>
          <a:bodyPr anchor="ctr"/>
          <a:p>
            <a:pPr algn="ctr">
              <a:lnSpc>
                <a:spcPct val="130000"/>
              </a:lnSpc>
            </a:pPr>
            <a:r>
              <a:rPr lang="zh-CN" altLang="en-US" sz="21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商谈</a:t>
            </a:r>
            <a:endParaRPr lang="zh-CN" altLang="en-US" sz="142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>
                                      <p:cBhvr>
                                        <p:cTn id="23" dur="3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3" presetClass="entr" presetSubtype="52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Effect>
                                      <p:cBhvr>
                                        <p:cTn id="32" dur="3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1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3" presetClass="entr" presetSubtype="52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Effect>
                                      <p:cBhvr>
                                        <p:cTn id="41" dur="3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1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3" presetClass="entr" presetSubtype="52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Effect>
                                      <p:cBhvr>
                                        <p:cTn id="50" dur="3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1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3" presetClass="entr" presetSubtype="52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>
                                      <p:cBhvr>
                                        <p:cTn id="59" dur="3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1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3" presetClass="entr" presetSubtype="52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>
                                      <p:cBhvr>
                                        <p:cTn id="68" dur="3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1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3" presetClass="entr" presetSubtype="52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Effect>
                                      <p:cBhvr>
                                        <p:cTn id="77" dur="3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1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" grpId="0" bldLvl="0" animBg="1" autoUpdateAnimBg="0"/>
      <p:bldP spid="2" grpId="1" bldLvl="0" animBg="1" autoUpdateAnimBg="0"/>
      <p:bldP spid="3" grpId="0" bldLvl="0" animBg="1" autoUpdateAnimBg="0"/>
      <p:bldP spid="3" grpId="1" bldLvl="0" animBg="1" autoUpdateAnimBg="0"/>
      <p:bldP spid="4" grpId="0" bldLvl="0" animBg="1" autoUpdateAnimBg="0"/>
      <p:bldP spid="4" grpId="1" bldLvl="0" animBg="1" autoUpdateAnimBg="0"/>
      <p:bldP spid="5" grpId="0" bldLvl="0" animBg="1" autoUpdateAnimBg="0"/>
      <p:bldP spid="5" grpId="1" bldLvl="0" animBg="1" autoUpdateAnimBg="0"/>
      <p:bldP spid="6" grpId="0" bldLvl="0" animBg="1" autoUpdateAnimBg="0"/>
      <p:bldP spid="6" grpId="1" bldLvl="0" animBg="1" autoUpdateAnimBg="0"/>
      <p:bldP spid="7" grpId="0" bldLvl="0" animBg="1" autoUpdateAnimBg="0"/>
      <p:bldP spid="7" grpId="1" bldLvl="0" animBg="1" autoUpdateAnimBg="0"/>
      <p:bldP spid="8" grpId="0" bldLvl="0" animBg="1" autoUpdateAnimBg="0"/>
      <p:bldP spid="8" grpId="1" bldLvl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9"/>
          <p:cNvSpPr txBox="1"/>
          <p:nvPr/>
        </p:nvSpPr>
        <p:spPr>
          <a:xfrm>
            <a:off x="481596" y="374396"/>
            <a:ext cx="1022070" cy="5230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CN" altLang="en-US" sz="313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目录</a:t>
            </a:r>
            <a:endParaRPr lang="en-AU" sz="313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Subtitle 10"/>
          <p:cNvSpPr txBox="1"/>
          <p:nvPr/>
        </p:nvSpPr>
        <p:spPr>
          <a:xfrm>
            <a:off x="491454" y="803847"/>
            <a:ext cx="1002356" cy="28062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199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  <a:ea typeface="微软雅黑" panose="020B0503020204020204" pitchFamily="34" charset="-122"/>
              </a:rPr>
              <a:t>CONTENTS</a:t>
            </a:r>
            <a:endParaRPr lang="en-US" altLang="zh-CN" sz="1990" dirty="0">
              <a:solidFill>
                <a:schemeClr val="bg1">
                  <a:lumMod val="50000"/>
                </a:schemeClr>
              </a:solidFill>
              <a:latin typeface="Agency FB" panose="020B0503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5" name="Oval 25"/>
          <p:cNvSpPr/>
          <p:nvPr/>
        </p:nvSpPr>
        <p:spPr>
          <a:xfrm>
            <a:off x="921636" y="1980794"/>
            <a:ext cx="1164056" cy="11640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13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01</a:t>
            </a:r>
            <a:endParaRPr lang="en-AU" sz="313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grpSp>
        <p:nvGrpSpPr>
          <p:cNvPr id="2" name="Group 42"/>
          <p:cNvGrpSpPr/>
          <p:nvPr/>
        </p:nvGrpSpPr>
        <p:grpSpPr>
          <a:xfrm>
            <a:off x="2968223" y="1980794"/>
            <a:ext cx="1164056" cy="1164056"/>
            <a:chOff x="3956297" y="2639898"/>
            <a:chExt cx="1552274" cy="1552274"/>
          </a:xfrm>
          <a:solidFill>
            <a:srgbClr val="1CB7F1"/>
          </a:solidFill>
        </p:grpSpPr>
        <p:sp>
          <p:nvSpPr>
            <p:cNvPr id="18" name="Oval 26"/>
            <p:cNvSpPr/>
            <p:nvPr/>
          </p:nvSpPr>
          <p:spPr>
            <a:xfrm>
              <a:off x="3956297" y="2639898"/>
              <a:ext cx="1552274" cy="15522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130" dirty="0">
                  <a:latin typeface="Arial" panose="020B0604020202020204" pitchFamily="34" charset="0"/>
                  <a:cs typeface="Arial" panose="020B0604020202020204" pitchFamily="34" charset="0"/>
                  <a:sym typeface="+mn-lt"/>
                </a:rPr>
                <a:t>02</a:t>
              </a:r>
              <a:endParaRPr lang="en-AU" sz="3130" dirty="0">
                <a:latin typeface="Arial" panose="020B0604020202020204" pitchFamily="34" charset="0"/>
                <a:cs typeface="Arial" panose="020B0604020202020204" pitchFamily="34" charset="0"/>
                <a:sym typeface="+mn-lt"/>
              </a:endParaRPr>
            </a:p>
          </p:txBody>
        </p:sp>
        <p:sp>
          <p:nvSpPr>
            <p:cNvPr id="21" name="Freeform 6"/>
            <p:cNvSpPr/>
            <p:nvPr/>
          </p:nvSpPr>
          <p:spPr bwMode="auto">
            <a:xfrm>
              <a:off x="4874627" y="3277303"/>
              <a:ext cx="48760" cy="100230"/>
            </a:xfrm>
            <a:custGeom>
              <a:avLst/>
              <a:gdLst>
                <a:gd name="T0" fmla="*/ 18 w 18"/>
                <a:gd name="T1" fmla="*/ 37 h 37"/>
                <a:gd name="T2" fmla="*/ 18 w 18"/>
                <a:gd name="T3" fmla="*/ 0 h 37"/>
                <a:gd name="T4" fmla="*/ 0 w 18"/>
                <a:gd name="T5" fmla="*/ 0 h 37"/>
                <a:gd name="T6" fmla="*/ 0 w 18"/>
                <a:gd name="T7" fmla="*/ 21 h 37"/>
                <a:gd name="T8" fmla="*/ 18 w 18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7">
                  <a:moveTo>
                    <a:pt x="18" y="37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0" y="21"/>
                  </a:lnTo>
                  <a:lnTo>
                    <a:pt x="18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28" tIns="45714" rIns="91428" bIns="45714" numCol="1" anchor="t" anchorCtr="0" compatLnSpc="1"/>
            <a:lstStyle/>
            <a:p>
              <a:endParaRPr lang="en-US" sz="3130">
                <a:latin typeface="Arial" panose="020B0604020202020204" pitchFamily="34" charset="0"/>
                <a:cs typeface="Arial" panose="020B0604020202020204" pitchFamily="34" charset="0"/>
                <a:sym typeface="+mn-lt"/>
              </a:endParaRPr>
            </a:p>
          </p:txBody>
        </p:sp>
      </p:grpSp>
      <p:sp>
        <p:nvSpPr>
          <p:cNvPr id="24" name="Oval 27"/>
          <p:cNvSpPr/>
          <p:nvPr/>
        </p:nvSpPr>
        <p:spPr>
          <a:xfrm>
            <a:off x="5014809" y="1990516"/>
            <a:ext cx="1164056" cy="116405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13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03</a:t>
            </a:r>
            <a:endParaRPr lang="en-AU" sz="313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27" name="Oval 28"/>
          <p:cNvSpPr/>
          <p:nvPr/>
        </p:nvSpPr>
        <p:spPr>
          <a:xfrm>
            <a:off x="7061396" y="1990516"/>
            <a:ext cx="1164056" cy="116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13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04</a:t>
            </a:r>
            <a:endParaRPr lang="en-AU" sz="313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19" name="MH_Entry_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186900" y="3409798"/>
            <a:ext cx="2093471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None/>
            </a:pPr>
            <a:r>
              <a:rPr lang="zh-CN" altLang="zh-CN" sz="20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准备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MH_Entry_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280594" y="3409798"/>
            <a:ext cx="2037807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None/>
            </a:pPr>
            <a:r>
              <a:rPr lang="zh-CN" altLang="zh-CN" sz="20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前往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MH_Entry_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379588" y="3409798"/>
            <a:ext cx="2093471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None/>
            </a:pPr>
            <a:r>
              <a:rPr lang="zh-CN" altLang="zh-CN" sz="20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MH_Entry_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07832" y="3409798"/>
            <a:ext cx="2037807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None/>
            </a:pPr>
            <a:r>
              <a:rPr lang="zh-CN" altLang="zh-CN" sz="20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商谈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15" grpId="0" animBg="1"/>
      <p:bldP spid="24" grpId="0" animBg="1"/>
      <p:bldP spid="27" grpId="0" animBg="1"/>
      <p:bldP spid="19" grpId="0"/>
      <p:bldP spid="20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1803496" y="1781237"/>
            <a:ext cx="1581034" cy="15810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384529" y="2217553"/>
            <a:ext cx="12524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en-US" altLang="zh-CN" sz="60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157429" y="3076540"/>
            <a:ext cx="120641" cy="1206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3517871" y="1592338"/>
            <a:ext cx="342874" cy="3428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49448" y="2333054"/>
            <a:ext cx="2030590" cy="276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buNone/>
            </a:pPr>
            <a:r>
              <a:rPr lang="zh-CN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准备</a:t>
            </a:r>
            <a:endParaRPr lang="zh-CN" altLang="zh-CN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49448" y="2725204"/>
            <a:ext cx="2829785" cy="1631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调研文档、电脑、笔记本</a:t>
            </a:r>
            <a:endParaRPr lang="zh-CN" altLang="en-US" sz="71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/>
      <p:bldP spid="6152" grpId="0" animBg="1"/>
      <p:bldP spid="6153" grpId="0" animBg="1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" y="1138536"/>
            <a:ext cx="5324763" cy="3209843"/>
          </a:xfrm>
          <a:prstGeom prst="rect">
            <a:avLst/>
          </a:prstGeom>
          <a:blipFill dpi="0"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zh-CN" altLang="en-US" sz="128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39"/>
          <p:cNvSpPr txBox="1"/>
          <p:nvPr/>
        </p:nvSpPr>
        <p:spPr>
          <a:xfrm>
            <a:off x="5597086" y="1138536"/>
            <a:ext cx="2714373" cy="4616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组员</a:t>
            </a:r>
            <a:endParaRPr lang="zh-CN" alt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39"/>
          <p:cNvSpPr txBox="1"/>
          <p:nvPr/>
        </p:nvSpPr>
        <p:spPr>
          <a:xfrm>
            <a:off x="5597086" y="2044309"/>
            <a:ext cx="2714373" cy="4616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笔记本电脑</a:t>
            </a:r>
            <a:endParaRPr lang="zh-CN" alt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39"/>
          <p:cNvSpPr txBox="1"/>
          <p:nvPr/>
        </p:nvSpPr>
        <p:spPr>
          <a:xfrm>
            <a:off x="5597086" y="2950081"/>
            <a:ext cx="2714373" cy="4616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水笔</a:t>
            </a:r>
            <a:endParaRPr lang="zh-CN" alt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39"/>
          <p:cNvSpPr txBox="1"/>
          <p:nvPr/>
        </p:nvSpPr>
        <p:spPr>
          <a:xfrm>
            <a:off x="5597086" y="3855852"/>
            <a:ext cx="2714373" cy="4616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调研文档</a:t>
            </a:r>
            <a:endParaRPr lang="zh-CN" altLang="en-US" sz="2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32"/>
          <p:cNvSpPr txBox="1"/>
          <p:nvPr userDrawn="1"/>
        </p:nvSpPr>
        <p:spPr>
          <a:xfrm>
            <a:off x="265159" y="257176"/>
            <a:ext cx="645160" cy="375920"/>
          </a:xfrm>
          <a:prstGeom prst="rect">
            <a:avLst/>
          </a:prstGeom>
          <a:noFill/>
        </p:spPr>
        <p:txBody>
          <a:bodyPr wrap="none" lIns="68584" tIns="34292" rIns="68584" bIns="34292">
            <a:spAutoFit/>
          </a:bodyPr>
          <a:p>
            <a:pPr defTabSz="685165">
              <a:defRPr/>
            </a:pPr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准备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1803496" y="1781237"/>
            <a:ext cx="1581034" cy="15810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384529" y="2217553"/>
            <a:ext cx="12524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en-US" altLang="zh-CN" sz="60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157429" y="3076540"/>
            <a:ext cx="120641" cy="1206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3517871" y="1592338"/>
            <a:ext cx="342874" cy="3428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49448" y="2333054"/>
            <a:ext cx="2030590" cy="276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buNone/>
            </a:pPr>
            <a:r>
              <a:rPr lang="zh-CN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前往</a:t>
            </a:r>
            <a:endParaRPr lang="zh-CN" altLang="zh-CN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49448" y="2725204"/>
            <a:ext cx="2829785" cy="1631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于</a:t>
            </a:r>
            <a:r>
              <a:rPr lang="en-US" altLang="zh-CN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2017</a:t>
            </a:r>
            <a:r>
              <a:rPr lang="zh-CN" altLang="en-US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年</a:t>
            </a:r>
            <a:r>
              <a:rPr lang="en-US" altLang="zh-CN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10</a:t>
            </a:r>
            <a:r>
              <a:rPr lang="zh-CN" altLang="en-US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月</a:t>
            </a:r>
            <a:r>
              <a:rPr lang="en-US" altLang="zh-CN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10</a:t>
            </a:r>
            <a:r>
              <a:rPr lang="zh-CN" altLang="en-US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日上午</a:t>
            </a:r>
            <a:r>
              <a:rPr lang="en-US" altLang="zh-CN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9</a:t>
            </a:r>
            <a:r>
              <a:rPr lang="zh-CN" altLang="en-US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点</a:t>
            </a:r>
            <a:r>
              <a:rPr lang="en-US" altLang="zh-CN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......</a:t>
            </a:r>
            <a:endParaRPr lang="en-US" altLang="zh-CN" sz="71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doors dir="vert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/>
      <p:bldP spid="6152" grpId="0" animBg="1"/>
      <p:bldP spid="6153" grpId="0" animBg="1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QQ图片20171011000550"/>
          <p:cNvPicPr>
            <a:picLocks noChangeAspect="1"/>
          </p:cNvPicPr>
          <p:nvPr/>
        </p:nvPicPr>
        <p:blipFill>
          <a:blip r:embed="rId1"/>
          <a:srcRect l="13259" t="18420" r="35172" b="23934"/>
          <a:stretch>
            <a:fillRect/>
          </a:stretch>
        </p:blipFill>
        <p:spPr>
          <a:xfrm>
            <a:off x="5530215" y="1070610"/>
            <a:ext cx="2993390" cy="2509520"/>
          </a:xfrm>
          <a:prstGeom prst="rect">
            <a:avLst/>
          </a:prstGeom>
        </p:spPr>
      </p:pic>
      <p:pic>
        <p:nvPicPr>
          <p:cNvPr id="2" name="图片 1" descr="psb"/>
          <p:cNvPicPr>
            <a:picLocks noChangeAspect="1"/>
          </p:cNvPicPr>
          <p:nvPr/>
        </p:nvPicPr>
        <p:blipFill>
          <a:blip r:embed="rId2"/>
          <a:srcRect l="4087" t="5183" r="2606" b="36508"/>
          <a:stretch>
            <a:fillRect/>
          </a:stretch>
        </p:blipFill>
        <p:spPr>
          <a:xfrm>
            <a:off x="1141095" y="1069975"/>
            <a:ext cx="3011805" cy="2510155"/>
          </a:xfrm>
          <a:prstGeom prst="rect">
            <a:avLst/>
          </a:prstGeom>
        </p:spPr>
      </p:pic>
      <p:sp>
        <p:nvSpPr>
          <p:cNvPr id="27" name="五边形 26"/>
          <p:cNvSpPr/>
          <p:nvPr/>
        </p:nvSpPr>
        <p:spPr>
          <a:xfrm>
            <a:off x="1190935" y="3058380"/>
            <a:ext cx="1600478" cy="321507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zh-CN" altLang="en-US" sz="1280"/>
          </a:p>
        </p:txBody>
      </p:sp>
      <p:sp>
        <p:nvSpPr>
          <p:cNvPr id="28" name="文本框 27"/>
          <p:cNvSpPr txBox="1"/>
          <p:nvPr/>
        </p:nvSpPr>
        <p:spPr>
          <a:xfrm>
            <a:off x="1399963" y="3058379"/>
            <a:ext cx="1249904" cy="299085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zh-CN" altLang="en-US" sz="149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交通工具</a:t>
            </a:r>
            <a:endParaRPr lang="zh-CN" altLang="en-US" sz="149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五边形 29"/>
          <p:cNvSpPr/>
          <p:nvPr/>
        </p:nvSpPr>
        <p:spPr>
          <a:xfrm>
            <a:off x="5774690" y="3081020"/>
            <a:ext cx="1486535" cy="29845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zh-CN" altLang="en-US" sz="1280"/>
          </a:p>
        </p:txBody>
      </p:sp>
      <p:sp>
        <p:nvSpPr>
          <p:cNvPr id="31" name="文本框 30"/>
          <p:cNvSpPr txBox="1"/>
          <p:nvPr/>
        </p:nvSpPr>
        <p:spPr>
          <a:xfrm>
            <a:off x="5863590" y="3058160"/>
            <a:ext cx="1675130" cy="299085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zh-CN" altLang="en-US" sz="149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地点</a:t>
            </a:r>
            <a:endParaRPr lang="zh-CN" altLang="en-US" sz="149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2"/>
          <p:cNvSpPr txBox="1"/>
          <p:nvPr userDrawn="1"/>
        </p:nvSpPr>
        <p:spPr>
          <a:xfrm>
            <a:off x="265159" y="257176"/>
            <a:ext cx="645160" cy="375920"/>
          </a:xfrm>
          <a:prstGeom prst="rect">
            <a:avLst/>
          </a:prstGeom>
          <a:noFill/>
        </p:spPr>
        <p:txBody>
          <a:bodyPr wrap="none" lIns="68584" tIns="34292" rIns="68584" bIns="34292">
            <a:spAutoFit/>
          </a:bodyPr>
          <a:p>
            <a:pPr defTabSz="685165">
              <a:defRPr/>
            </a:pPr>
            <a:r>
              <a: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前往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doors dir="vert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ldLvl="0" animBg="1"/>
      <p:bldP spid="28" grpId="0"/>
      <p:bldP spid="30" grpId="0" bldLvl="0" animBg="1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1803496" y="1781237"/>
            <a:ext cx="1581034" cy="15810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384529" y="2217553"/>
            <a:ext cx="12524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en-US" altLang="zh-CN" sz="60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157429" y="3076540"/>
            <a:ext cx="120641" cy="1206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3517871" y="1592338"/>
            <a:ext cx="342874" cy="3428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49448" y="2333054"/>
            <a:ext cx="2030590" cy="276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buNone/>
            </a:pPr>
            <a:r>
              <a:rPr lang="zh-CN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商谈</a:t>
            </a:r>
            <a:endParaRPr lang="zh-CN" altLang="zh-CN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49448" y="2725204"/>
            <a:ext cx="2829785" cy="1631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到达之后，和老板谈论</a:t>
            </a:r>
            <a:r>
              <a:rPr lang="en-US" altLang="zh-CN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......</a:t>
            </a:r>
            <a:endParaRPr lang="en-US" altLang="zh-CN" sz="71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warp dir="in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/>
      <p:bldP spid="6152" grpId="0" animBg="1"/>
      <p:bldP spid="6153" grpId="0" animBg="1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矩形 2"/>
          <p:cNvSpPr>
            <a:spLocks noChangeArrowheads="1"/>
          </p:cNvSpPr>
          <p:nvPr/>
        </p:nvSpPr>
        <p:spPr bwMode="auto">
          <a:xfrm>
            <a:off x="3815715" y="1710690"/>
            <a:ext cx="1637030" cy="16522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46" tIns="45723" rIns="91446" bIns="45723"/>
          <a:lstStyle/>
          <a:p>
            <a:pPr eaLnBrk="1" hangingPunct="1"/>
            <a:endParaRPr lang="zh-CN" altLang="zh-CN" sz="1800">
              <a:solidFill>
                <a:srgbClr val="000000"/>
              </a:solidFill>
            </a:endParaRPr>
          </a:p>
        </p:txBody>
      </p:sp>
      <p:sp>
        <p:nvSpPr>
          <p:cNvPr id="75" name="矩形 3"/>
          <p:cNvSpPr>
            <a:spLocks noChangeArrowheads="1"/>
          </p:cNvSpPr>
          <p:nvPr/>
        </p:nvSpPr>
        <p:spPr bwMode="auto">
          <a:xfrm>
            <a:off x="618" y="3360081"/>
            <a:ext cx="3814910" cy="4255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46" tIns="45723" rIns="91446" bIns="45723"/>
          <a:lstStyle/>
          <a:p>
            <a:pPr eaLnBrk="1" hangingPunct="1"/>
            <a:endParaRPr lang="zh-CN" altLang="zh-CN" sz="1800">
              <a:solidFill>
                <a:srgbClr val="000000"/>
              </a:solidFill>
            </a:endParaRPr>
          </a:p>
        </p:txBody>
      </p:sp>
      <p:grpSp>
        <p:nvGrpSpPr>
          <p:cNvPr id="2" name="组合 8"/>
          <p:cNvGrpSpPr/>
          <p:nvPr/>
        </p:nvGrpSpPr>
        <p:grpSpPr bwMode="auto">
          <a:xfrm>
            <a:off x="3986985" y="1924731"/>
            <a:ext cx="1104265" cy="1073566"/>
            <a:chOff x="0" y="0"/>
            <a:chExt cx="1105245" cy="1073761"/>
          </a:xfrm>
        </p:grpSpPr>
        <p:sp>
          <p:nvSpPr>
            <p:cNvPr id="81" name="TextBox 19"/>
            <p:cNvSpPr txBox="1">
              <a:spLocks noChangeArrowheads="1"/>
            </p:cNvSpPr>
            <p:nvPr/>
          </p:nvSpPr>
          <p:spPr bwMode="auto">
            <a:xfrm>
              <a:off x="0" y="798121"/>
              <a:ext cx="793183" cy="275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达成意向</a:t>
              </a:r>
              <a:endParaRPr lang="zh-CN" altLang="en-US" sz="1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2" name="TextBox 17"/>
            <p:cNvSpPr txBox="1">
              <a:spLocks noChangeArrowheads="1"/>
            </p:cNvSpPr>
            <p:nvPr/>
          </p:nvSpPr>
          <p:spPr bwMode="auto">
            <a:xfrm>
              <a:off x="0" y="532080"/>
              <a:ext cx="793183" cy="275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记录需求</a:t>
              </a:r>
              <a:endParaRPr lang="zh-CN" altLang="en-US" sz="1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3" name="TextBox 15"/>
            <p:cNvSpPr txBox="1">
              <a:spLocks noChangeArrowheads="1"/>
            </p:cNvSpPr>
            <p:nvPr/>
          </p:nvSpPr>
          <p:spPr bwMode="auto">
            <a:xfrm>
              <a:off x="0" y="266040"/>
              <a:ext cx="1098254" cy="275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老板提出需求</a:t>
              </a:r>
              <a:endParaRPr lang="zh-CN" altLang="en-US" sz="1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4" name="TextBox 13"/>
            <p:cNvSpPr txBox="1">
              <a:spLocks noChangeArrowheads="1"/>
            </p:cNvSpPr>
            <p:nvPr/>
          </p:nvSpPr>
          <p:spPr bwMode="auto">
            <a:xfrm>
              <a:off x="6991" y="0"/>
              <a:ext cx="1098254" cy="275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2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商谈调研文档</a:t>
              </a:r>
              <a:endParaRPr lang="zh-CN" altLang="en-US" sz="12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5" name="矩形 16"/>
          <p:cNvSpPr>
            <a:spLocks noChangeArrowheads="1"/>
          </p:cNvSpPr>
          <p:nvPr/>
        </p:nvSpPr>
        <p:spPr bwMode="auto">
          <a:xfrm>
            <a:off x="1166363" y="1195465"/>
            <a:ext cx="487680" cy="27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6" tIns="45723" rIns="91446" bIns="45723">
            <a:spAutoFit/>
          </a:bodyPr>
          <a:lstStyle/>
          <a:p>
            <a:pPr lvl="0">
              <a:defRPr/>
            </a:pPr>
            <a:r>
              <a:rPr lang="zh-CN" altLang="en-US" sz="1200" b="1" kern="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过程</a:t>
            </a:r>
            <a:endParaRPr lang="zh-CN" altLang="en-US" sz="1200" b="1" kern="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 descr="QQ图片2017101100033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23315" y="1544320"/>
            <a:ext cx="2692400" cy="20193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97485" y="274320"/>
            <a:ext cx="6400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defTabSz="685165">
              <a:defRPr/>
            </a:pP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商谈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026785" y="4330065"/>
            <a:ext cx="15887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linkClick r:id="rId2" tooltip=""/>
              </a:rPr>
              <a:t>需求文档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warp dir="in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bldLvl="0" animBg="1" autoUpdateAnimBg="0"/>
      <p:bldP spid="75" grpId="0" animBg="1" autoUpdateAnimBg="0"/>
      <p:bldP spid="8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1803496" y="1781237"/>
            <a:ext cx="1581034" cy="15810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384529" y="2217553"/>
            <a:ext cx="12524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en-US" altLang="zh-CN" sz="60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157429" y="3076540"/>
            <a:ext cx="120641" cy="1206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3517871" y="1592338"/>
            <a:ext cx="342874" cy="3428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49448" y="2333054"/>
            <a:ext cx="2030590" cy="276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buNone/>
            </a:pPr>
            <a:r>
              <a:rPr lang="zh-CN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  <a:endParaRPr lang="zh-CN" altLang="zh-CN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:push dir="u"/>
      </p:transition>
    </mc:Choice>
    <mc:Fallback>
      <p:transition spd="slow" advClick="0" advTm="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/>
      <p:bldP spid="6152" grpId="0" animBg="1"/>
      <p:bldP spid="6153" grpId="0" animBg="1"/>
      <p:bldP spid="9" grpId="0"/>
    </p:bldLst>
  </p:timing>
</p:sld>
</file>

<file path=ppt/tags/tag1.xml><?xml version="1.0" encoding="utf-8"?>
<p:tagLst xmlns:p="http://schemas.openxmlformats.org/presentationml/2006/main">
  <p:tag name="MH" val="20160830110423"/>
  <p:tag name="MH_LIBRARY" val="CONTENTS"/>
  <p:tag name="MH_TYPE" val="ENTRY"/>
  <p:tag name="ID" val="547130"/>
  <p:tag name="MH_ORDER" val="1"/>
</p:tagLst>
</file>

<file path=ppt/tags/tag2.xml><?xml version="1.0" encoding="utf-8"?>
<p:tagLst xmlns:p="http://schemas.openxmlformats.org/presentationml/2006/main">
  <p:tag name="MH" val="20160830110423"/>
  <p:tag name="MH_LIBRARY" val="CONTENTS"/>
  <p:tag name="MH_TYPE" val="ENTRY"/>
  <p:tag name="ID" val="547130"/>
  <p:tag name="MH_ORDER" val="2"/>
</p:tagLst>
</file>

<file path=ppt/tags/tag3.xml><?xml version="1.0" encoding="utf-8"?>
<p:tagLst xmlns:p="http://schemas.openxmlformats.org/presentationml/2006/main">
  <p:tag name="MH" val="20160830110423"/>
  <p:tag name="MH_LIBRARY" val="CONTENTS"/>
  <p:tag name="MH_TYPE" val="ENTRY"/>
  <p:tag name="ID" val="547130"/>
  <p:tag name="MH_ORDER" val="3"/>
</p:tagLst>
</file>

<file path=ppt/tags/tag4.xml><?xml version="1.0" encoding="utf-8"?>
<p:tagLst xmlns:p="http://schemas.openxmlformats.org/presentationml/2006/main">
  <p:tag name="MH" val="20160830110423"/>
  <p:tag name="MH_LIBRARY" val="CONTENTS"/>
  <p:tag name="MH_TYPE" val="ENTRY"/>
  <p:tag name="ID" val="547130"/>
  <p:tag name="MH_ORDER" val="4"/>
</p:tagLst>
</file>

<file path=ppt/theme/theme1.xml><?xml version="1.0" encoding="utf-8"?>
<a:theme xmlns:a="http://schemas.openxmlformats.org/drawingml/2006/main" name="1_自定义设计方案">
  <a:themeElements>
    <a:clrScheme name="自定义 14">
      <a:dk1>
        <a:sysClr val="windowText" lastClr="000000"/>
      </a:dk1>
      <a:lt1>
        <a:sysClr val="window" lastClr="FFFFFF"/>
      </a:lt1>
      <a:dk2>
        <a:srgbClr val="4E3B30"/>
      </a:dk2>
      <a:lt2>
        <a:srgbClr val="7F7F7F"/>
      </a:lt2>
      <a:accent1>
        <a:srgbClr val="C00000"/>
      </a:accent1>
      <a:accent2>
        <a:srgbClr val="7F7F7F"/>
      </a:accent2>
      <a:accent3>
        <a:srgbClr val="C00000"/>
      </a:accent3>
      <a:accent4>
        <a:srgbClr val="7F7F7F"/>
      </a:accent4>
      <a:accent5>
        <a:srgbClr val="C00000"/>
      </a:accent5>
      <a:accent6>
        <a:srgbClr val="7F7F7F"/>
      </a:accent6>
      <a:hlink>
        <a:srgbClr val="AD1F1F"/>
      </a:hlink>
      <a:folHlink>
        <a:srgbClr val="FFC42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WPS 演示</Application>
  <PresentationFormat>自定义</PresentationFormat>
  <Paragraphs>147</Paragraphs>
  <Slides>12</Slides>
  <Notes>22</Notes>
  <HiddenSlides>0</HiddenSlides>
  <MMClips>1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9" baseType="lpstr">
      <vt:lpstr>Arial</vt:lpstr>
      <vt:lpstr>宋体</vt:lpstr>
      <vt:lpstr>Wingdings</vt:lpstr>
      <vt:lpstr>Calibri</vt:lpstr>
      <vt:lpstr>微软雅黑</vt:lpstr>
      <vt:lpstr>Open Sans</vt:lpstr>
      <vt:lpstr>冬青黑体简体中文 W3</vt:lpstr>
      <vt:lpstr>Arial Black</vt:lpstr>
      <vt:lpstr>Agency FB</vt:lpstr>
      <vt:lpstr>Impact</vt:lpstr>
      <vt:lpstr>张海山锐谐体2.0-授权联系：Samtype@QQ.com</vt:lpstr>
      <vt:lpstr>方正大黑简体</vt:lpstr>
      <vt:lpstr>黑体</vt:lpstr>
      <vt:lpstr>Arial Unicode MS</vt:lpstr>
      <vt:lpstr>Calibri Light</vt:lpstr>
      <vt:lpstr>Segoe Print</vt:lpstr>
      <vt:lpstr>1_自定义设计方案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bt641.pptx</dc:title>
  <dc:creator/>
  <cp:lastModifiedBy>Administrator</cp:lastModifiedBy>
  <cp:revision>11</cp:revision>
  <dcterms:created xsi:type="dcterms:W3CDTF">2016-10-17T14:00:00Z</dcterms:created>
  <dcterms:modified xsi:type="dcterms:W3CDTF">2017-10-11T16:23:20Z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2052-10.1.0.6750</vt:lpwstr>
  </property>
</Properties>
</file>