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58" r:id="rId4"/>
    <p:sldId id="260" r:id="rId5"/>
    <p:sldId id="272" r:id="rId6"/>
    <p:sldId id="274" r:id="rId7"/>
    <p:sldId id="262" r:id="rId8"/>
    <p:sldId id="269" r:id="rId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C5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157" autoAdjust="0"/>
    <p:restoredTop sz="94660"/>
  </p:normalViewPr>
  <p:slideViewPr>
    <p:cSldViewPr>
      <p:cViewPr>
        <p:scale>
          <a:sx n="100" d="100"/>
          <a:sy n="100" d="100"/>
        </p:scale>
        <p:origin x="-2220" y="-930"/>
      </p:cViewPr>
      <p:guideLst>
        <p:guide orient="horz" pos="1166"/>
        <p:guide orient="horz" pos="2981"/>
        <p:guide orient="horz" pos="2210"/>
        <p:guide orient="horz" pos="2709"/>
        <p:guide orient="horz" pos="259"/>
        <p:guide pos="5284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2017/10/17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571618"/>
            <a:ext cx="8246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湘威驾校需求文档签订</a:t>
            </a:r>
            <a:r>
              <a:rPr lang="en-US" altLang="zh-CN" sz="36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PPT</a:t>
            </a:r>
            <a:r>
              <a:rPr lang="zh-CN" altLang="en-US" sz="36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汇</a:t>
            </a:r>
            <a:r>
              <a:rPr lang="zh-CN" altLang="en-US" sz="3600" dirty="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报</a:t>
            </a:r>
            <a:endParaRPr lang="zh-CN" altLang="en-US" sz="3600" dirty="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56432" y="3286130"/>
            <a:ext cx="7632000" cy="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57224" y="2643188"/>
            <a:ext cx="169455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smtClean="0">
                <a:solidFill>
                  <a:srgbClr val="4AC5FF"/>
                </a:solidFill>
                <a:latin typeface="方正粗圆简体" pitchFamily="65" charset="-122"/>
                <a:ea typeface="方正粗圆简体" pitchFamily="65" charset="-122"/>
              </a:rPr>
              <a:t>征程三</a:t>
            </a:r>
            <a:endParaRPr lang="zh-CN" altLang="en-US" sz="2800">
              <a:solidFill>
                <a:srgbClr val="4AC5FF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00892" y="4214824"/>
            <a:ext cx="31284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mtClean="0">
                <a:solidFill>
                  <a:srgbClr val="4AC5FF"/>
                </a:solidFill>
                <a:latin typeface="方正粗圆简体" pitchFamily="65" charset="-122"/>
                <a:ea typeface="方正粗圆简体" pitchFamily="65" charset="-122"/>
              </a:rPr>
              <a:t>源志不凡团队</a:t>
            </a:r>
            <a:endParaRPr lang="zh-CN" altLang="en-US">
              <a:solidFill>
                <a:srgbClr val="4AC5FF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pic>
        <p:nvPicPr>
          <p:cNvPr id="1027" name="Picture 3" descr="C:\Users\Administrator\Desktop\tim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2" y="2428874"/>
            <a:ext cx="1233480" cy="1233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1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428792" y="1142990"/>
            <a:ext cx="6845864" cy="3195628"/>
          </a:xfrm>
          <a:prstGeom prst="rect">
            <a:avLst/>
          </a:prstGeom>
          <a:noFill/>
        </p:spPr>
      </p:pic>
      <p:cxnSp>
        <p:nvCxnSpPr>
          <p:cNvPr id="4" name="直接连接符 3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14744" y="2714626"/>
            <a:ext cx="3108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三、合同商讨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357686" y="1571618"/>
            <a:ext cx="3108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二、签订过程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00430" y="357172"/>
            <a:ext cx="3108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一、准备过程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29124" y="3786196"/>
            <a:ext cx="2287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四、总结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85932"/>
            <a:ext cx="3357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一、</a:t>
            </a:r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准备过程</a:t>
            </a:r>
            <a:endParaRPr lang="zh-CN" altLang="en-US" sz="3200" dirty="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弧形 35"/>
          <p:cNvSpPr/>
          <p:nvPr/>
        </p:nvSpPr>
        <p:spPr>
          <a:xfrm rot="18445088" flipH="1">
            <a:off x="5956347" y="2912956"/>
            <a:ext cx="936104" cy="936104"/>
          </a:xfrm>
          <a:prstGeom prst="arc">
            <a:avLst>
              <a:gd name="adj1" fmla="val 17731683"/>
              <a:gd name="adj2" fmla="val 20542708"/>
            </a:avLst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内容占位符 40"/>
          <p:cNvSpPr>
            <a:spLocks noGrp="1"/>
          </p:cNvSpPr>
          <p:nvPr>
            <p:ph idx="1"/>
          </p:nvPr>
        </p:nvSpPr>
        <p:spPr>
          <a:xfrm>
            <a:off x="3563888" y="339502"/>
            <a:ext cx="5111750" cy="3895081"/>
          </a:xfrm>
        </p:spPr>
        <p:txBody>
          <a:bodyPr>
            <a:normAutofit/>
          </a:bodyPr>
          <a:lstStyle/>
          <a:p>
            <a:endParaRPr lang="en-US" altLang="zh-CN" sz="2000" dirty="0" smtClean="0">
              <a:solidFill>
                <a:schemeClr val="bg1"/>
              </a:solidFill>
            </a:endParaRPr>
          </a:p>
          <a:p>
            <a:endParaRPr lang="en-US" altLang="zh-CN" sz="2000" dirty="0" smtClean="0">
              <a:solidFill>
                <a:schemeClr val="bg1"/>
              </a:solidFill>
            </a:endParaRPr>
          </a:p>
          <a:p>
            <a:endParaRPr lang="en-US" altLang="zh-CN" sz="2000" dirty="0" smtClean="0">
              <a:solidFill>
                <a:schemeClr val="bg1"/>
              </a:solidFill>
            </a:endParaRPr>
          </a:p>
          <a:p>
            <a:r>
              <a:rPr lang="zh-CN" altLang="en-US" sz="2000" smtClean="0">
                <a:solidFill>
                  <a:schemeClr val="bg1"/>
                </a:solidFill>
              </a:rPr>
              <a:t>①在寝室进行需求文档的再次详细讨论并且进行修订。</a:t>
            </a:r>
            <a:endParaRPr lang="en-US" altLang="zh-CN" sz="2000" dirty="0" smtClean="0">
              <a:solidFill>
                <a:schemeClr val="bg1"/>
              </a:solidFill>
            </a:endParaRPr>
          </a:p>
          <a:p>
            <a:endParaRPr lang="en-US" altLang="zh-CN" sz="2000" dirty="0" smtClean="0">
              <a:solidFill>
                <a:schemeClr val="bg1"/>
              </a:solidFill>
            </a:endParaRPr>
          </a:p>
          <a:p>
            <a:r>
              <a:rPr lang="zh-CN" altLang="en-US" sz="2000" dirty="0" smtClean="0">
                <a:solidFill>
                  <a:schemeClr val="bg1"/>
                </a:solidFill>
              </a:rPr>
              <a:t>②</a:t>
            </a:r>
            <a:r>
              <a:rPr lang="zh-CN" altLang="en-US" sz="20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准备好需求文档纸质档以及水性笔。</a:t>
            </a:r>
            <a:endParaRPr lang="en-US" altLang="zh-CN" sz="2000" dirty="0" smtClean="0">
              <a:solidFill>
                <a:schemeClr val="bg1"/>
              </a:solidFill>
            </a:endParaRPr>
          </a:p>
          <a:p>
            <a:endParaRPr lang="en-US" altLang="zh-CN" sz="2000" dirty="0" smtClean="0">
              <a:solidFill>
                <a:schemeClr val="bg1"/>
              </a:solidFill>
            </a:endParaRPr>
          </a:p>
          <a:p>
            <a:endParaRPr lang="zh-CN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794" y="191252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二、签订过程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643306" y="1500180"/>
            <a:ext cx="528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chemeClr val="bg1"/>
                </a:solidFill>
              </a:rPr>
              <a:t>    </a:t>
            </a:r>
            <a:r>
              <a:rPr lang="zh-CN" altLang="en-US" b="1" smtClean="0">
                <a:solidFill>
                  <a:schemeClr val="bg1"/>
                </a:solidFill>
              </a:rPr>
              <a:t>由于客户临时有事，我们团队决定在下次约时间进行签订。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794" y="191252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三、合同商讨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00430" y="1071552"/>
            <a:ext cx="52629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时间：</a:t>
            </a:r>
            <a:r>
              <a:rPr lang="en-US" altLang="zh-CN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2017.10.16</a:t>
            </a:r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晚</a:t>
            </a:r>
            <a:r>
              <a:rPr lang="en-US" altLang="zh-CN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</a:t>
            </a:r>
            <a:endParaRPr lang="en-US" altLang="zh-CN" b="1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地点：</a:t>
            </a:r>
            <a:r>
              <a:rPr lang="en-US" altLang="zh-CN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栋</a:t>
            </a:r>
            <a:r>
              <a:rPr lang="en-US" altLang="zh-CN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509</a:t>
            </a:r>
          </a:p>
          <a:p>
            <a:endParaRPr lang="en-US" altLang="zh-CN" b="1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商讨内容：湘威驾校官网制作合同的商讨与制定。</a:t>
            </a:r>
            <a:endParaRPr lang="en-US" altLang="zh-CN" b="1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794" y="191252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三、合同商讨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57620" y="1071552"/>
            <a:ext cx="47863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商讨中遇到的问题</a:t>
            </a:r>
            <a:r>
              <a:rPr lang="zh-CN" altLang="en-US" smtClean="0">
                <a:solidFill>
                  <a:schemeClr val="accent3">
                    <a:lumMod val="40000"/>
                    <a:lumOff val="60000"/>
                  </a:schemeClr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smtClean="0">
              <a:solidFill>
                <a:schemeClr val="accent3">
                  <a:lumMod val="40000"/>
                  <a:lumOff val="6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mtClean="0">
              <a:solidFill>
                <a:schemeClr val="accent3">
                  <a:lumMod val="40000"/>
                  <a:lumOff val="6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关于合同中资金的问题（如预付金，违约金等）</a:t>
            </a:r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关于合同签订时间与合同有效时间。</a:t>
            </a:r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讨论了合同中甲方乙方应有的权利和义务。</a:t>
            </a:r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mtClean="0">
                <a:solidFill>
                  <a:schemeClr val="accent5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（甲方提供素材，乙方提供技术支持）</a:t>
            </a:r>
            <a:endParaRPr lang="en-US" altLang="zh-CN" smtClean="0">
              <a:solidFill>
                <a:schemeClr val="accent5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912527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smtClean="0">
                <a:solidFill>
                  <a:schemeClr val="bg1"/>
                </a:solidFill>
                <a:latin typeface="方正粗圆简体" pitchFamily="65" charset="-122"/>
                <a:ea typeface="方正粗圆简体" pitchFamily="65" charset="-122"/>
              </a:rPr>
              <a:t>四、总结</a:t>
            </a:r>
            <a:endParaRPr lang="zh-CN" altLang="en-US" sz="3200">
              <a:solidFill>
                <a:schemeClr val="bg1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3233564" y="411163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071934" y="1357304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1.</a:t>
            </a:r>
            <a:r>
              <a:rPr lang="zh-CN" altLang="en-US" sz="24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通过本次的合同商讨，我们明确的知晓了合同的具体内容应该如何撰写。</a:t>
            </a:r>
            <a:endParaRPr lang="en-US" altLang="zh-CN" sz="240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endParaRPr lang="en-US" altLang="zh-CN" sz="240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r>
              <a:rPr lang="en-US" altLang="zh-CN" sz="24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2.</a:t>
            </a:r>
            <a:r>
              <a:rPr lang="zh-CN" altLang="en-US" sz="240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也明确的了解了我们在合同撰写中该如何来保护自己。</a:t>
            </a:r>
            <a:endParaRPr lang="en-US" altLang="zh-CN" sz="240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640726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500" smtClean="0">
                <a:solidFill>
                  <a:srgbClr val="4AC5FF"/>
                </a:solidFill>
                <a:latin typeface="方正粗圆简体" pitchFamily="65" charset="-122"/>
                <a:ea typeface="方正粗圆简体" pitchFamily="65" charset="-122"/>
              </a:rPr>
              <a:t>谢谢观看</a:t>
            </a:r>
            <a:endParaRPr lang="zh-CN" altLang="en-US" sz="11500">
              <a:solidFill>
                <a:srgbClr val="4AC5FF"/>
              </a:solidFill>
              <a:latin typeface="方正粗圆简体" pitchFamily="65" charset="-122"/>
              <a:ea typeface="方正粗圆简体" pitchFamily="65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695277" y="412538"/>
            <a:ext cx="0" cy="4319800"/>
          </a:xfrm>
          <a:prstGeom prst="line">
            <a:avLst/>
          </a:prstGeom>
          <a:ln w="28575">
            <a:solidFill>
              <a:srgbClr val="4AC5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074306" y="448843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源志不凡团队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333</Words>
  <Application>Microsoft Office PowerPoint</Application>
  <PresentationFormat>全屏显示(16:9)</PresentationFormat>
  <Paragraphs>37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dreamsummit</cp:lastModifiedBy>
  <cp:revision>66</cp:revision>
  <dcterms:created xsi:type="dcterms:W3CDTF">2014-06-11T09:17:00Z</dcterms:created>
  <dcterms:modified xsi:type="dcterms:W3CDTF">2017-10-17T15:44:40Z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2052-10.1.0.6876</vt:lpwstr>
  </property>
</Properties>
</file>