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58" r:id="rId4"/>
    <p:sldId id="259" r:id="rId5"/>
    <p:sldId id="271" r:id="rId6"/>
    <p:sldId id="262" r:id="rId7"/>
    <p:sldId id="26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2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30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DFE7C-8EF6-46D1-928B-7A9FAB7B6995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57DE9-F1C3-41BC-A4BF-6511B0F48D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070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2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任意多边形 7"/>
          <p:cNvSpPr/>
          <p:nvPr>
            <p:custDataLst>
              <p:tags r:id="rId2"/>
            </p:custDataLst>
          </p:nvPr>
        </p:nvSpPr>
        <p:spPr>
          <a:xfrm>
            <a:off x="5676953" y="1124744"/>
            <a:ext cx="838094" cy="675482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矩形 12"/>
          <p:cNvSpPr/>
          <p:nvPr>
            <p:custDataLst>
              <p:tags r:id="rId3"/>
            </p:custDataLst>
          </p:nvPr>
        </p:nvSpPr>
        <p:spPr>
          <a:xfrm>
            <a:off x="3220854" y="1911663"/>
            <a:ext cx="5750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源志不凡项目汇报</a:t>
            </a:r>
            <a:endParaRPr lang="zh-CN" altLang="en-US" sz="5400" dirty="0"/>
          </a:p>
        </p:txBody>
      </p:sp>
      <p:sp>
        <p:nvSpPr>
          <p:cNvPr id="14" name="PA_矩形 13"/>
          <p:cNvSpPr/>
          <p:nvPr>
            <p:custDataLst>
              <p:tags r:id="rId4"/>
            </p:custDataLst>
          </p:nvPr>
        </p:nvSpPr>
        <p:spPr>
          <a:xfrm>
            <a:off x="3554760" y="2916444"/>
            <a:ext cx="508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汇报人：李志强，向永，甘毅，刘奇文，刘齐</a:t>
            </a:r>
          </a:p>
        </p:txBody>
      </p:sp>
    </p:spTree>
    <p:extLst>
      <p:ext uri="{BB962C8B-B14F-4D97-AF65-F5344CB8AC3E}">
        <p14:creationId xmlns:p14="http://schemas.microsoft.com/office/powerpoint/2010/main" xmlns="" val="39881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57" r="35657" b="15294"/>
          <a:stretch/>
        </p:blipFill>
        <p:spPr>
          <a:xfrm>
            <a:off x="4347348" y="0"/>
            <a:ext cx="3497304" cy="6858000"/>
          </a:xfrm>
          <a:custGeom>
            <a:avLst/>
            <a:gdLst>
              <a:gd name="connsiteX0" fmla="*/ 874326 w 3497304"/>
              <a:gd name="connsiteY0" fmla="*/ 0 h 6858000"/>
              <a:gd name="connsiteX1" fmla="*/ 3497304 w 3497304"/>
              <a:gd name="connsiteY1" fmla="*/ 0 h 6858000"/>
              <a:gd name="connsiteX2" fmla="*/ 2622978 w 3497304"/>
              <a:gd name="connsiteY2" fmla="*/ 6858000 h 6858000"/>
              <a:gd name="connsiteX3" fmla="*/ 0 w 34973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7304" h="6858000">
                <a:moveTo>
                  <a:pt x="874326" y="0"/>
                </a:moveTo>
                <a:lnTo>
                  <a:pt x="3497304" y="0"/>
                </a:lnTo>
                <a:lnTo>
                  <a:pt x="262297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任意多边形: 形状 31"/>
          <p:cNvSpPr/>
          <p:nvPr/>
        </p:nvSpPr>
        <p:spPr>
          <a:xfrm>
            <a:off x="0" y="0"/>
            <a:ext cx="5221674" cy="6858000"/>
          </a:xfrm>
          <a:custGeom>
            <a:avLst/>
            <a:gdLst>
              <a:gd name="connsiteX0" fmla="*/ 0 w 5221674"/>
              <a:gd name="connsiteY0" fmla="*/ 0 h 6858000"/>
              <a:gd name="connsiteX1" fmla="*/ 5221674 w 5221674"/>
              <a:gd name="connsiteY1" fmla="*/ 0 h 6858000"/>
              <a:gd name="connsiteX2" fmla="*/ 4347348 w 5221674"/>
              <a:gd name="connsiteY2" fmla="*/ 6858000 h 6858000"/>
              <a:gd name="connsiteX3" fmla="*/ 0 w 5221674"/>
              <a:gd name="connsiteY3" fmla="*/ 6858000 h 6858000"/>
              <a:gd name="connsiteX4" fmla="*/ 0 w 52216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674" h="6858000">
                <a:moveTo>
                  <a:pt x="0" y="0"/>
                </a:moveTo>
                <a:lnTo>
                  <a:pt x="5221674" y="0"/>
                </a:lnTo>
                <a:lnTo>
                  <a:pt x="43473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68191" y="1700808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zh-CN" altLang="en-US" sz="5400" i="1" dirty="0">
              <a:solidFill>
                <a:srgbClr val="2E40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1178" y="2551050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准备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2605" y="2951079"/>
            <a:ext cx="3963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                                                     Get ready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47491" y="4293096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  <a:endParaRPr lang="zh-CN" altLang="en-US" sz="5400" i="1" dirty="0">
              <a:solidFill>
                <a:srgbClr val="2E40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20478" y="51433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总结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1905" y="5543367"/>
            <a:ext cx="3963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                                                      summary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752184" y="1700808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zh-CN" altLang="en-US" sz="5400" i="1" dirty="0">
              <a:solidFill>
                <a:srgbClr val="2E40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52184" y="2551050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过程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08168" y="2914684"/>
            <a:ext cx="4107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process</a:t>
            </a:r>
          </a:p>
        </p:txBody>
      </p:sp>
      <p:sp>
        <p:nvSpPr>
          <p:cNvPr id="26" name="任意多边形: 形状 25"/>
          <p:cNvSpPr/>
          <p:nvPr/>
        </p:nvSpPr>
        <p:spPr>
          <a:xfrm>
            <a:off x="6003066" y="357531"/>
            <a:ext cx="707079" cy="569887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853903" y="99256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2E4052"/>
                </a:solidFill>
                <a:latin typeface="幼圆" panose="02010509060101010101" pitchFamily="49" charset="-122"/>
                <a:ea typeface="幼圆" panose="02010509060101010101" pitchFamily="49" charset="-122"/>
                <a:cs typeface="Segoe UI" panose="020B0502040204020203" pitchFamily="34" charset="0"/>
              </a:rPr>
              <a:t>进程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39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79" y="2264591"/>
              <a:ext cx="15716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28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Start</a:t>
              </a:r>
              <a:endParaRPr lang="zh-CN" altLang="en-US" sz="5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19159" y="3411131"/>
            <a:ext cx="1674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准备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7" t="31557" r="56765" b="35225"/>
          <a:stretch/>
        </p:blipFill>
        <p:spPr>
          <a:xfrm>
            <a:off x="4353856" y="2279105"/>
            <a:ext cx="1124730" cy="969595"/>
          </a:xfrm>
          <a:custGeom>
            <a:avLst/>
            <a:gdLst>
              <a:gd name="connsiteX0" fmla="*/ 835293 w 1670585"/>
              <a:gd name="connsiteY0" fmla="*/ 0 h 1440160"/>
              <a:gd name="connsiteX1" fmla="*/ 1670585 w 1670585"/>
              <a:gd name="connsiteY1" fmla="*/ 1440160 h 1440160"/>
              <a:gd name="connsiteX2" fmla="*/ 0 w 1670585"/>
              <a:gd name="connsiteY2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0585" h="1440160">
                <a:moveTo>
                  <a:pt x="835293" y="0"/>
                </a:moveTo>
                <a:lnTo>
                  <a:pt x="1670585" y="1440160"/>
                </a:lnTo>
                <a:lnTo>
                  <a:pt x="0" y="1440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416008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843" b="6857"/>
          <a:stretch/>
        </p:blipFill>
        <p:spPr>
          <a:xfrm>
            <a:off x="0" y="3068960"/>
            <a:ext cx="12192000" cy="338437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4"/>
          </a:xfrm>
        </p:grpSpPr>
        <p:sp>
          <p:nvSpPr>
            <p:cNvPr id="8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96369" y="1182618"/>
              <a:ext cx="4638371" cy="255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090597" y="1024323"/>
            <a:ext cx="1221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准备</a:t>
            </a:r>
            <a:endParaRPr lang="zh-CN" altLang="en-US" sz="4000" dirty="0">
              <a:solidFill>
                <a:srgbClr val="1B2229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43069" y="1853074"/>
            <a:ext cx="8813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每个项目开展的前提肯定是需要一个前期的准备，一个好的前期准备对于接下来的项目开展有巨大的提升。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170198" y="3422942"/>
            <a:ext cx="2094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zh-CN" altLang="en-US" sz="40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、会议</a:t>
            </a:r>
            <a:endParaRPr lang="zh-CN" altLang="en-US" sz="4000" dirty="0">
              <a:solidFill>
                <a:srgbClr val="1B2229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F01274F-E807-4C6F-8951-EB190097930A}"/>
              </a:ext>
            </a:extLst>
          </p:cNvPr>
          <p:cNvSpPr/>
          <p:nvPr/>
        </p:nvSpPr>
        <p:spPr>
          <a:xfrm>
            <a:off x="7794961" y="4544774"/>
            <a:ext cx="19832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1B2229"/>
                </a:solidFill>
              </a:rPr>
              <a:t>2</a:t>
            </a:r>
            <a:r>
              <a:rPr lang="zh-CN" altLang="en-US" sz="4000" dirty="0">
                <a:solidFill>
                  <a:srgbClr val="1B2229"/>
                </a:solidFill>
              </a:rPr>
              <a:t>、调查</a:t>
            </a:r>
          </a:p>
        </p:txBody>
      </p:sp>
      <p:pic>
        <p:nvPicPr>
          <p:cNvPr id="2050" name="Picture 2" descr="C:\Users\Administrator\Desktop\1E7BC6008E4CE2650BDC793B3A11A8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2852936"/>
            <a:ext cx="4943872" cy="3707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8921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4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563821" y="206258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过程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5400" y="3147022"/>
            <a:ext cx="5480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   我们团队本次寻找项目过程中分成了</a:t>
            </a:r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zh-CN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个小组，李志强和向永一组，刘齐、甘毅、刘奇文一组，分不同区域进行项目寻找，这样可以有效的提高效率，节省时间。</a:t>
            </a:r>
          </a:p>
        </p:txBody>
      </p:sp>
      <p:pic>
        <p:nvPicPr>
          <p:cNvPr id="1026" name="Picture 2" descr="C:\Users\Administrator\Desktop\0DC6B692BC11A180E77826C3257821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772816"/>
            <a:ext cx="4091946" cy="306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57711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79" y="2264591"/>
              <a:ext cx="162724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28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5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在本次的寻找项目过程中我们知道交流的重要性，语言是人与人之间沟通的桥梁，也是我们以后寻找工作的必要技能。</a:t>
            </a:r>
          </a:p>
        </p:txBody>
      </p:sp>
      <p:sp>
        <p:nvSpPr>
          <p:cNvPr id="8" name="矩形 7"/>
          <p:cNvSpPr/>
          <p:nvPr/>
        </p:nvSpPr>
        <p:spPr>
          <a:xfrm>
            <a:off x="5644594" y="364175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总结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29" t="34662" r="27832" b="25868"/>
          <a:stretch>
            <a:fillRect/>
          </a:stretch>
        </p:blipFill>
        <p:spPr>
          <a:xfrm>
            <a:off x="6666230" y="2625836"/>
            <a:ext cx="1040344" cy="896849"/>
          </a:xfrm>
          <a:custGeom>
            <a:avLst/>
            <a:gdLst>
              <a:gd name="connsiteX0" fmla="*/ 1004781 w 2009562"/>
              <a:gd name="connsiteY0" fmla="*/ 0 h 1732382"/>
              <a:gd name="connsiteX1" fmla="*/ 2009562 w 2009562"/>
              <a:gd name="connsiteY1" fmla="*/ 1732382 h 1732382"/>
              <a:gd name="connsiteX2" fmla="*/ 0 w 2009562"/>
              <a:gd name="connsiteY2" fmla="*/ 1732382 h 173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562" h="1732382">
                <a:moveTo>
                  <a:pt x="1004781" y="0"/>
                </a:moveTo>
                <a:lnTo>
                  <a:pt x="2009562" y="1732382"/>
                </a:lnTo>
                <a:lnTo>
                  <a:pt x="0" y="173238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65060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60965" y="2093947"/>
            <a:ext cx="3070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3554760" y="3049215"/>
            <a:ext cx="508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PowerPoint applies to business summary, work report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5015880" y="3645024"/>
            <a:ext cx="2160240" cy="36004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Morning for PPT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5676953" y="1268760"/>
            <a:ext cx="838094" cy="675482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467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284</Words>
  <Application>Microsoft Office PowerPoint</Application>
  <PresentationFormat>自定义</PresentationFormat>
  <Paragraphs>29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xbany</cp:lastModifiedBy>
  <cp:revision>106</cp:revision>
  <dcterms:created xsi:type="dcterms:W3CDTF">2017-02-25T07:51:30Z</dcterms:created>
  <dcterms:modified xsi:type="dcterms:W3CDTF">2017-09-19T13:28:26Z</dcterms:modified>
</cp:coreProperties>
</file>