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3" r:id="rId4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3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89B6-B09D-494A-98C6-9595CD2F6B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89B6-B09D-494A-98C6-9595CD2F6B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89B6-B09D-494A-98C6-9595CD2F6B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89B6-B09D-494A-98C6-9595CD2F6B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89B6-B09D-494A-98C6-9595CD2F6B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89B6-B09D-494A-98C6-9595CD2F6B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89B6-B09D-494A-98C6-9595CD2F6B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89B6-B09D-494A-98C6-9595CD2F6B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89B6-B09D-494A-98C6-9595CD2F6B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89B6-B09D-494A-98C6-9595CD2F6B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89B6-B09D-494A-98C6-9595CD2F6B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29919"/>
            <a:ext cx="9144000" cy="982394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88001"/>
            <a:ext cx="9144000" cy="49768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D29-D252-4CB9-9E62-DE66CC88A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18E3-422A-46AA-82AF-323F259B3EC0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9568" y="579962"/>
            <a:ext cx="5232864" cy="3579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476250"/>
            <a:ext cx="10512884" cy="5596581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accent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65125"/>
            <a:ext cx="11353800" cy="1025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D29-D252-4CB9-9E62-DE66CC88A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18E3-422A-46AA-82AF-323F259B3E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550" y="1176398"/>
            <a:ext cx="8470899" cy="1240205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6550" y="4627563"/>
            <a:ext cx="8470899" cy="4778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D29-D252-4CB9-9E62-DE66CC88A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18E3-422A-46AA-82AF-323F259B3EC0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76550" y="2478455"/>
            <a:ext cx="9315451" cy="1987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2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65125"/>
            <a:ext cx="11353800" cy="1025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D29-D252-4CB9-9E62-DE66CC88A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18E3-422A-46AA-82AF-323F259B3E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365125"/>
            <a:ext cx="11353800" cy="1025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255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D29-D252-4CB9-9E62-DE66CC88A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18E3-422A-46AA-82AF-323F259B3E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>
            <p:custDataLst>
              <p:tags r:id="rId2"/>
            </p:custDataLst>
          </p:nvPr>
        </p:nvSpPr>
        <p:spPr>
          <a:xfrm>
            <a:off x="4229100" y="2266950"/>
            <a:ext cx="5924550" cy="1097056"/>
          </a:xfrm>
          <a:prstGeom prst="parallelogram">
            <a:avLst>
              <a:gd name="adj" fmla="val 305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rtlCol="0" anchor="ctr">
            <a:normAutofit/>
          </a:bodyPr>
          <a:lstStyle/>
          <a:p>
            <a:pPr algn="ctr"/>
            <a:endParaRPr lang="zh-CN" altLang="en-US" sz="2025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6751" y="2308226"/>
            <a:ext cx="5353050" cy="10255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D29-D252-4CB9-9E62-DE66CC88A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18E3-422A-46AA-82AF-323F259B3EC0}" type="slidenum">
              <a:rPr lang="zh-CN" altLang="en-US" smtClean="0"/>
            </a:fld>
            <a:endParaRPr lang="zh-CN" altLang="en-US"/>
          </a:p>
        </p:txBody>
      </p:sp>
      <p:sp>
        <p:nvSpPr>
          <p:cNvPr id="6" name="平行四边形 5"/>
          <p:cNvSpPr/>
          <p:nvPr>
            <p:custDataLst>
              <p:tags r:id="rId3"/>
            </p:custDataLst>
          </p:nvPr>
        </p:nvSpPr>
        <p:spPr>
          <a:xfrm>
            <a:off x="3654478" y="3371851"/>
            <a:ext cx="8537520" cy="308934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zh-CN" altLang="en-US" sz="880" spc="126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D29-D252-4CB9-9E62-DE66CC88A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18E3-422A-46AA-82AF-323F259B3E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403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D29-D252-4CB9-9E62-DE66CC88A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18E3-422A-46AA-82AF-323F259B3E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D29-D252-4CB9-9E62-DE66CC88A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18E3-422A-46AA-82AF-323F259B3E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.xml"/><Relationship Id="rId11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02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9D29-D252-4CB9-9E62-DE66CC88A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18E3-422A-46AA-82AF-323F259B3E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3" Type="http://schemas.openxmlformats.org/officeDocument/2006/relationships/image" Target="../media/image2.jpe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image" Target="../media/image9.jpe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26.xml"/><Relationship Id="rId2" Type="http://schemas.openxmlformats.org/officeDocument/2006/relationships/tags" Target="../tags/tag8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9.xml"/><Relationship Id="rId2" Type="http://schemas.openxmlformats.org/officeDocument/2006/relationships/image" Target="../media/image4.jpeg"/><Relationship Id="rId1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60.xml"/><Relationship Id="rId11" Type="http://schemas.openxmlformats.org/officeDocument/2006/relationships/image" Target="../media/image5.jpeg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75.xml"/><Relationship Id="rId16" Type="http://schemas.openxmlformats.org/officeDocument/2006/relationships/image" Target="../media/image7.jpeg"/><Relationship Id="rId15" Type="http://schemas.openxmlformats.org/officeDocument/2006/relationships/image" Target="../media/image6.jpeg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9.xml"/><Relationship Id="rId4" Type="http://schemas.openxmlformats.org/officeDocument/2006/relationships/image" Target="../media/image8.jpe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en-US" altLang="zh-CN" dirty="0"/>
              <a:t>273</a:t>
            </a:r>
            <a:r>
              <a:rPr lang="zh-CN" altLang="zh-CN" dirty="0"/>
              <a:t>团队汇报</a:t>
            </a:r>
            <a:endParaRPr lang="zh-CN" altLang="zh-CN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en-US" altLang="zh-CN" dirty="0"/>
              <a:t>273</a:t>
            </a:r>
            <a:r>
              <a:rPr lang="zh-CN" altLang="en-US" dirty="0"/>
              <a:t>团队</a:t>
            </a:r>
            <a:endParaRPr lang="zh-CN" altLang="en-US" dirty="0"/>
          </a:p>
        </p:txBody>
      </p:sp>
      <p:pic>
        <p:nvPicPr>
          <p:cNvPr id="9" name="图片 8" descr="QQ图片201709192109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75" y="346075"/>
            <a:ext cx="5308600" cy="3937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0270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确认</a:t>
            </a:r>
            <a:endParaRPr lang="zh-CN" altLang="en-US" dirty="0"/>
          </a:p>
        </p:txBody>
      </p:sp>
      <p:sp>
        <p:nvSpPr>
          <p:cNvPr id="27" name="文本框 26"/>
          <p:cNvSpPr txBox="1"/>
          <p:nvPr>
            <p:custDataLst>
              <p:tags r:id="rId2"/>
            </p:custDataLst>
          </p:nvPr>
        </p:nvSpPr>
        <p:spPr>
          <a:xfrm>
            <a:off x="34290" y="1656715"/>
            <a:ext cx="8075930" cy="9766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>
              <a:lnSpc>
                <a:spcPct val="110000"/>
              </a:lnSpc>
            </a:pPr>
            <a:r>
              <a:rPr lang="zh-CN" altLang="en-US" sz="3600" b="1" dirty="0">
                <a:solidFill>
                  <a:schemeClr val="accent2"/>
                </a:solidFill>
              </a:rPr>
              <a:t>最后我们组确认一米阳光和合作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pic>
        <p:nvPicPr>
          <p:cNvPr id="3" name="图片 2" descr="QQ图片201709192109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140" y="2633345"/>
            <a:ext cx="4904105" cy="36372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297711" y="2459403"/>
            <a:ext cx="9834650" cy="2070033"/>
            <a:chOff x="838800" y="2165361"/>
            <a:chExt cx="4627518" cy="974017"/>
          </a:xfrm>
        </p:grpSpPr>
        <p:grpSp>
          <p:nvGrpSpPr>
            <p:cNvPr id="10" name="组合 9"/>
            <p:cNvGrpSpPr/>
            <p:nvPr>
              <p:custDataLst>
                <p:tags r:id="rId2"/>
              </p:custDataLst>
            </p:nvPr>
          </p:nvGrpSpPr>
          <p:grpSpPr>
            <a:xfrm>
              <a:off x="838802" y="2240713"/>
              <a:ext cx="759800" cy="761893"/>
              <a:chOff x="432107" y="2229154"/>
              <a:chExt cx="576263" cy="577850"/>
            </a:xfrm>
          </p:grpSpPr>
          <p:sp>
            <p:nvSpPr>
              <p:cNvPr id="14" name="矩形 13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32107" y="2229154"/>
                <a:ext cx="576263" cy="5778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" name="KSO_Shape"/>
              <p:cNvSpPr/>
              <p:nvPr>
                <p:custDataLst>
                  <p:tags r:id="rId4"/>
                </p:custDataLst>
              </p:nvPr>
            </p:nvSpPr>
            <p:spPr>
              <a:xfrm>
                <a:off x="539093" y="2363502"/>
                <a:ext cx="362290" cy="309154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400516">
                    <a:moveTo>
                      <a:pt x="324036" y="0"/>
                    </a:moveTo>
                    <a:lnTo>
                      <a:pt x="648072" y="216024"/>
                    </a:lnTo>
                    <a:lnTo>
                      <a:pt x="520183" y="216024"/>
                    </a:lnTo>
                    <a:cubicBezTo>
                      <a:pt x="521934" y="217353"/>
                      <a:pt x="522036" y="218913"/>
                      <a:pt x="522036" y="220497"/>
                    </a:cubicBezTo>
                    <a:lnTo>
                      <a:pt x="522036" y="364511"/>
                    </a:lnTo>
                    <a:cubicBezTo>
                      <a:pt x="522036" y="384396"/>
                      <a:pt x="505916" y="400516"/>
                      <a:pt x="486031" y="400516"/>
                    </a:cubicBezTo>
                    <a:lnTo>
                      <a:pt x="378042" y="400516"/>
                    </a:lnTo>
                    <a:lnTo>
                      <a:pt x="378042" y="256516"/>
                    </a:lnTo>
                    <a:lnTo>
                      <a:pt x="270030" y="256516"/>
                    </a:lnTo>
                    <a:lnTo>
                      <a:pt x="270030" y="400516"/>
                    </a:lnTo>
                    <a:lnTo>
                      <a:pt x="162041" y="400516"/>
                    </a:lnTo>
                    <a:cubicBezTo>
                      <a:pt x="142156" y="400516"/>
                      <a:pt x="126036" y="384396"/>
                      <a:pt x="126036" y="364511"/>
                    </a:cubicBezTo>
                    <a:lnTo>
                      <a:pt x="126036" y="220497"/>
                    </a:lnTo>
                    <a:lnTo>
                      <a:pt x="127889" y="216024"/>
                    </a:lnTo>
                    <a:lnTo>
                      <a:pt x="0" y="2160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1" name="直接连接符 10"/>
            <p:cNvCxnSpPr/>
            <p:nvPr>
              <p:custDataLst>
                <p:tags r:id="rId5"/>
              </p:custDataLst>
            </p:nvPr>
          </p:nvCxnSpPr>
          <p:spPr bwMode="auto">
            <a:xfrm>
              <a:off x="838800" y="3075864"/>
              <a:ext cx="37332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2180993" y="2652416"/>
              <a:ext cx="3285325" cy="486962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>
              <a:defPPr>
                <a:defRPr lang="zh-CN"/>
              </a:defPPr>
              <a:lvl1pPr algn="just">
                <a:spcBef>
                  <a:spcPts val="0"/>
                </a:spcBef>
                <a:spcAft>
                  <a:spcPts val="0"/>
                </a:spcAft>
              </a:lvl1pPr>
            </a:lstStyle>
            <a:p>
              <a:r>
                <a:rPr lang="zh-CN" altLang="en-US"/>
                <a:t>有些店主不需要网站，有些我们打不到他们的需求等</a:t>
              </a:r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7"/>
              </p:custDataLst>
            </p:nvPr>
          </p:nvSpPr>
          <p:spPr>
            <a:xfrm>
              <a:off x="2180993" y="2165361"/>
              <a:ext cx="3285325" cy="486962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>
              <a:defPPr>
                <a:defRPr lang="zh-CN"/>
              </a:defPPr>
              <a:lvl1pPr>
                <a:spcBef>
                  <a:spcPts val="0"/>
                </a:spcBef>
                <a:spcAft>
                  <a:spcPts val="0"/>
                </a:spcAft>
                <a:defRPr b="1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dirty="0"/>
                <a:t>对于这次寻找项目：我们感觉做什么事情不是件容易的事情</a:t>
              </a:r>
              <a:endParaRPr lang="zh-CN" altLang="en-US" dirty="0"/>
            </a:p>
          </p:txBody>
        </p:sp>
      </p:grp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838800" y="363600"/>
            <a:ext cx="10515600" cy="10270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总结</a:t>
            </a:r>
            <a:endParaRPr lang="zh-CN" altLang="en-US" dirty="0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908944" y="2357217"/>
            <a:ext cx="4579953" cy="916521"/>
          </a:xfrm>
          <a:custGeom>
            <a:avLst/>
            <a:gdLst>
              <a:gd name="T0" fmla="*/ 2793 w 3469"/>
              <a:gd name="T1" fmla="*/ 63 h 694"/>
              <a:gd name="T2" fmla="*/ 2722 w 3469"/>
              <a:gd name="T3" fmla="*/ 217 h 694"/>
              <a:gd name="T4" fmla="*/ 2728 w 3469"/>
              <a:gd name="T5" fmla="*/ 515 h 694"/>
              <a:gd name="T6" fmla="*/ 2807 w 3469"/>
              <a:gd name="T7" fmla="*/ 648 h 694"/>
              <a:gd name="T8" fmla="*/ 2905 w 3469"/>
              <a:gd name="T9" fmla="*/ 600 h 694"/>
              <a:gd name="T10" fmla="*/ 2945 w 3469"/>
              <a:gd name="T11" fmla="*/ 348 h 694"/>
              <a:gd name="T12" fmla="*/ 2870 w 3469"/>
              <a:gd name="T13" fmla="*/ 65 h 694"/>
              <a:gd name="T14" fmla="*/ 3189 w 3469"/>
              <a:gd name="T15" fmla="*/ 63 h 694"/>
              <a:gd name="T16" fmla="*/ 3216 w 3469"/>
              <a:gd name="T17" fmla="*/ 631 h 694"/>
              <a:gd name="T18" fmla="*/ 3373 w 3469"/>
              <a:gd name="T19" fmla="*/ 569 h 694"/>
              <a:gd name="T20" fmla="*/ 3333 w 3469"/>
              <a:gd name="T21" fmla="*/ 19 h 694"/>
              <a:gd name="T22" fmla="*/ 3419 w 3469"/>
              <a:gd name="T23" fmla="*/ 558 h 694"/>
              <a:gd name="T24" fmla="*/ 3204 w 3469"/>
              <a:gd name="T25" fmla="*/ 684 h 694"/>
              <a:gd name="T26" fmla="*/ 3098 w 3469"/>
              <a:gd name="T27" fmla="*/ 65 h 694"/>
              <a:gd name="T28" fmla="*/ 2325 w 3469"/>
              <a:gd name="T29" fmla="*/ 62 h 694"/>
              <a:gd name="T30" fmla="*/ 2482 w 3469"/>
              <a:gd name="T31" fmla="*/ 79 h 694"/>
              <a:gd name="T32" fmla="*/ 2559 w 3469"/>
              <a:gd name="T33" fmla="*/ 65 h 694"/>
              <a:gd name="T34" fmla="*/ 2438 w 3469"/>
              <a:gd name="T35" fmla="*/ 642 h 694"/>
              <a:gd name="T36" fmla="*/ 2350 w 3469"/>
              <a:gd name="T37" fmla="*/ 632 h 694"/>
              <a:gd name="T38" fmla="*/ 2185 w 3469"/>
              <a:gd name="T39" fmla="*/ 62 h 694"/>
              <a:gd name="T40" fmla="*/ 1876 w 3469"/>
              <a:gd name="T41" fmla="*/ 71 h 694"/>
              <a:gd name="T42" fmla="*/ 2012 w 3469"/>
              <a:gd name="T43" fmla="*/ 63 h 694"/>
              <a:gd name="T44" fmla="*/ 2079 w 3469"/>
              <a:gd name="T45" fmla="*/ 85 h 694"/>
              <a:gd name="T46" fmla="*/ 2129 w 3469"/>
              <a:gd name="T47" fmla="*/ 642 h 694"/>
              <a:gd name="T48" fmla="*/ 2029 w 3469"/>
              <a:gd name="T49" fmla="*/ 627 h 694"/>
              <a:gd name="T50" fmla="*/ 1879 w 3469"/>
              <a:gd name="T51" fmla="*/ 638 h 694"/>
              <a:gd name="T52" fmla="*/ 1795 w 3469"/>
              <a:gd name="T53" fmla="*/ 638 h 694"/>
              <a:gd name="T54" fmla="*/ 1753 w 3469"/>
              <a:gd name="T55" fmla="*/ 19 h 694"/>
              <a:gd name="T56" fmla="*/ 1622 w 3469"/>
              <a:gd name="T57" fmla="*/ 63 h 694"/>
              <a:gd name="T58" fmla="*/ 1674 w 3469"/>
              <a:gd name="T59" fmla="*/ 73 h 694"/>
              <a:gd name="T60" fmla="*/ 1401 w 3469"/>
              <a:gd name="T61" fmla="*/ 638 h 694"/>
              <a:gd name="T62" fmla="*/ 1350 w 3469"/>
              <a:gd name="T63" fmla="*/ 638 h 694"/>
              <a:gd name="T64" fmla="*/ 1296 w 3469"/>
              <a:gd name="T65" fmla="*/ 19 h 694"/>
              <a:gd name="T66" fmla="*/ 551 w 3469"/>
              <a:gd name="T67" fmla="*/ 81 h 694"/>
              <a:gd name="T68" fmla="*/ 678 w 3469"/>
              <a:gd name="T69" fmla="*/ 19 h 694"/>
              <a:gd name="T70" fmla="*/ 801 w 3469"/>
              <a:gd name="T71" fmla="*/ 632 h 694"/>
              <a:gd name="T72" fmla="*/ 714 w 3469"/>
              <a:gd name="T73" fmla="*/ 642 h 694"/>
              <a:gd name="T74" fmla="*/ 564 w 3469"/>
              <a:gd name="T75" fmla="*/ 642 h 694"/>
              <a:gd name="T76" fmla="*/ 476 w 3469"/>
              <a:gd name="T77" fmla="*/ 632 h 694"/>
              <a:gd name="T78" fmla="*/ 430 w 3469"/>
              <a:gd name="T79" fmla="*/ 19 h 694"/>
              <a:gd name="T80" fmla="*/ 332 w 3469"/>
              <a:gd name="T81" fmla="*/ 104 h 694"/>
              <a:gd name="T82" fmla="*/ 244 w 3469"/>
              <a:gd name="T83" fmla="*/ 62 h 694"/>
              <a:gd name="T84" fmla="*/ 242 w 3469"/>
              <a:gd name="T85" fmla="*/ 638 h 694"/>
              <a:gd name="T86" fmla="*/ 157 w 3469"/>
              <a:gd name="T87" fmla="*/ 638 h 694"/>
              <a:gd name="T88" fmla="*/ 156 w 3469"/>
              <a:gd name="T89" fmla="*/ 62 h 694"/>
              <a:gd name="T90" fmla="*/ 69 w 3469"/>
              <a:gd name="T91" fmla="*/ 102 h 694"/>
              <a:gd name="T92" fmla="*/ 33 w 3469"/>
              <a:gd name="T93" fmla="*/ 19 h 694"/>
              <a:gd name="T94" fmla="*/ 2976 w 3469"/>
              <a:gd name="T95" fmla="*/ 112 h 694"/>
              <a:gd name="T96" fmla="*/ 3004 w 3469"/>
              <a:gd name="T97" fmla="*/ 521 h 694"/>
              <a:gd name="T98" fmla="*/ 2870 w 3469"/>
              <a:gd name="T99" fmla="*/ 688 h 694"/>
              <a:gd name="T100" fmla="*/ 2705 w 3469"/>
              <a:gd name="T101" fmla="*/ 621 h 694"/>
              <a:gd name="T102" fmla="*/ 2645 w 3469"/>
              <a:gd name="T103" fmla="*/ 213 h 694"/>
              <a:gd name="T104" fmla="*/ 2809 w 3469"/>
              <a:gd name="T105" fmla="*/ 13 h 694"/>
              <a:gd name="T106" fmla="*/ 1265 w 3469"/>
              <a:gd name="T107" fmla="*/ 644 h 694"/>
              <a:gd name="T108" fmla="*/ 1158 w 3469"/>
              <a:gd name="T109" fmla="*/ 604 h 694"/>
              <a:gd name="T110" fmla="*/ 985 w 3469"/>
              <a:gd name="T111" fmla="*/ 644 h 694"/>
              <a:gd name="T112" fmla="*/ 908 w 3469"/>
              <a:gd name="T113" fmla="*/ 60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69" h="694">
                <a:moveTo>
                  <a:pt x="1062" y="135"/>
                </a:moveTo>
                <a:lnTo>
                  <a:pt x="1002" y="402"/>
                </a:lnTo>
                <a:lnTo>
                  <a:pt x="1121" y="402"/>
                </a:lnTo>
                <a:lnTo>
                  <a:pt x="1062" y="135"/>
                </a:lnTo>
                <a:lnTo>
                  <a:pt x="1062" y="135"/>
                </a:lnTo>
                <a:close/>
                <a:moveTo>
                  <a:pt x="2830" y="54"/>
                </a:moveTo>
                <a:lnTo>
                  <a:pt x="2816" y="56"/>
                </a:lnTo>
                <a:lnTo>
                  <a:pt x="2805" y="58"/>
                </a:lnTo>
                <a:lnTo>
                  <a:pt x="2793" y="63"/>
                </a:lnTo>
                <a:lnTo>
                  <a:pt x="2784" y="73"/>
                </a:lnTo>
                <a:lnTo>
                  <a:pt x="2772" y="83"/>
                </a:lnTo>
                <a:lnTo>
                  <a:pt x="2764" y="94"/>
                </a:lnTo>
                <a:lnTo>
                  <a:pt x="2755" y="110"/>
                </a:lnTo>
                <a:lnTo>
                  <a:pt x="2745" y="125"/>
                </a:lnTo>
                <a:lnTo>
                  <a:pt x="2739" y="144"/>
                </a:lnTo>
                <a:lnTo>
                  <a:pt x="2732" y="167"/>
                </a:lnTo>
                <a:lnTo>
                  <a:pt x="2726" y="190"/>
                </a:lnTo>
                <a:lnTo>
                  <a:pt x="2722" y="217"/>
                </a:lnTo>
                <a:lnTo>
                  <a:pt x="2718" y="246"/>
                </a:lnTo>
                <a:lnTo>
                  <a:pt x="2716" y="277"/>
                </a:lnTo>
                <a:lnTo>
                  <a:pt x="2715" y="311"/>
                </a:lnTo>
                <a:lnTo>
                  <a:pt x="2715" y="348"/>
                </a:lnTo>
                <a:lnTo>
                  <a:pt x="2715" y="386"/>
                </a:lnTo>
                <a:lnTo>
                  <a:pt x="2716" y="423"/>
                </a:lnTo>
                <a:lnTo>
                  <a:pt x="2718" y="456"/>
                </a:lnTo>
                <a:lnTo>
                  <a:pt x="2722" y="486"/>
                </a:lnTo>
                <a:lnTo>
                  <a:pt x="2728" y="515"/>
                </a:lnTo>
                <a:lnTo>
                  <a:pt x="2734" y="540"/>
                </a:lnTo>
                <a:lnTo>
                  <a:pt x="2739" y="561"/>
                </a:lnTo>
                <a:lnTo>
                  <a:pt x="2749" y="581"/>
                </a:lnTo>
                <a:lnTo>
                  <a:pt x="2757" y="598"/>
                </a:lnTo>
                <a:lnTo>
                  <a:pt x="2766" y="611"/>
                </a:lnTo>
                <a:lnTo>
                  <a:pt x="2776" y="623"/>
                </a:lnTo>
                <a:lnTo>
                  <a:pt x="2786" y="634"/>
                </a:lnTo>
                <a:lnTo>
                  <a:pt x="2795" y="642"/>
                </a:lnTo>
                <a:lnTo>
                  <a:pt x="2807" y="648"/>
                </a:lnTo>
                <a:lnTo>
                  <a:pt x="2818" y="650"/>
                </a:lnTo>
                <a:lnTo>
                  <a:pt x="2830" y="652"/>
                </a:lnTo>
                <a:lnTo>
                  <a:pt x="2841" y="650"/>
                </a:lnTo>
                <a:lnTo>
                  <a:pt x="2855" y="648"/>
                </a:lnTo>
                <a:lnTo>
                  <a:pt x="2864" y="642"/>
                </a:lnTo>
                <a:lnTo>
                  <a:pt x="2876" y="634"/>
                </a:lnTo>
                <a:lnTo>
                  <a:pt x="2885" y="625"/>
                </a:lnTo>
                <a:lnTo>
                  <a:pt x="2895" y="613"/>
                </a:lnTo>
                <a:lnTo>
                  <a:pt x="2905" y="600"/>
                </a:lnTo>
                <a:lnTo>
                  <a:pt x="2912" y="584"/>
                </a:lnTo>
                <a:lnTo>
                  <a:pt x="2920" y="565"/>
                </a:lnTo>
                <a:lnTo>
                  <a:pt x="2928" y="544"/>
                </a:lnTo>
                <a:lnTo>
                  <a:pt x="2933" y="519"/>
                </a:lnTo>
                <a:lnTo>
                  <a:pt x="2937" y="492"/>
                </a:lnTo>
                <a:lnTo>
                  <a:pt x="2941" y="459"/>
                </a:lnTo>
                <a:lnTo>
                  <a:pt x="2943" y="425"/>
                </a:lnTo>
                <a:lnTo>
                  <a:pt x="2945" y="388"/>
                </a:lnTo>
                <a:lnTo>
                  <a:pt x="2945" y="348"/>
                </a:lnTo>
                <a:lnTo>
                  <a:pt x="2943" y="283"/>
                </a:lnTo>
                <a:lnTo>
                  <a:pt x="2939" y="227"/>
                </a:lnTo>
                <a:lnTo>
                  <a:pt x="2930" y="177"/>
                </a:lnTo>
                <a:lnTo>
                  <a:pt x="2918" y="133"/>
                </a:lnTo>
                <a:lnTo>
                  <a:pt x="2910" y="115"/>
                </a:lnTo>
                <a:lnTo>
                  <a:pt x="2903" y="98"/>
                </a:lnTo>
                <a:lnTo>
                  <a:pt x="2893" y="85"/>
                </a:lnTo>
                <a:lnTo>
                  <a:pt x="2882" y="73"/>
                </a:lnTo>
                <a:lnTo>
                  <a:pt x="2870" y="65"/>
                </a:lnTo>
                <a:lnTo>
                  <a:pt x="2859" y="60"/>
                </a:lnTo>
                <a:lnTo>
                  <a:pt x="2845" y="56"/>
                </a:lnTo>
                <a:lnTo>
                  <a:pt x="2830" y="54"/>
                </a:lnTo>
                <a:lnTo>
                  <a:pt x="2830" y="54"/>
                </a:lnTo>
                <a:close/>
                <a:moveTo>
                  <a:pt x="3054" y="19"/>
                </a:moveTo>
                <a:lnTo>
                  <a:pt x="3223" y="19"/>
                </a:lnTo>
                <a:lnTo>
                  <a:pt x="3223" y="62"/>
                </a:lnTo>
                <a:lnTo>
                  <a:pt x="3196" y="62"/>
                </a:lnTo>
                <a:lnTo>
                  <a:pt x="3189" y="63"/>
                </a:lnTo>
                <a:lnTo>
                  <a:pt x="3181" y="67"/>
                </a:lnTo>
                <a:lnTo>
                  <a:pt x="3177" y="73"/>
                </a:lnTo>
                <a:lnTo>
                  <a:pt x="3177" y="81"/>
                </a:lnTo>
                <a:lnTo>
                  <a:pt x="3177" y="523"/>
                </a:lnTo>
                <a:lnTo>
                  <a:pt x="3179" y="556"/>
                </a:lnTo>
                <a:lnTo>
                  <a:pt x="3183" y="584"/>
                </a:lnTo>
                <a:lnTo>
                  <a:pt x="3191" y="606"/>
                </a:lnTo>
                <a:lnTo>
                  <a:pt x="3202" y="619"/>
                </a:lnTo>
                <a:lnTo>
                  <a:pt x="3216" y="631"/>
                </a:lnTo>
                <a:lnTo>
                  <a:pt x="3233" y="638"/>
                </a:lnTo>
                <a:lnTo>
                  <a:pt x="3250" y="642"/>
                </a:lnTo>
                <a:lnTo>
                  <a:pt x="3269" y="644"/>
                </a:lnTo>
                <a:lnTo>
                  <a:pt x="3292" y="642"/>
                </a:lnTo>
                <a:lnTo>
                  <a:pt x="3312" y="634"/>
                </a:lnTo>
                <a:lnTo>
                  <a:pt x="3331" y="623"/>
                </a:lnTo>
                <a:lnTo>
                  <a:pt x="3348" y="609"/>
                </a:lnTo>
                <a:lnTo>
                  <a:pt x="3361" y="590"/>
                </a:lnTo>
                <a:lnTo>
                  <a:pt x="3373" y="569"/>
                </a:lnTo>
                <a:lnTo>
                  <a:pt x="3379" y="546"/>
                </a:lnTo>
                <a:lnTo>
                  <a:pt x="3381" y="519"/>
                </a:lnTo>
                <a:lnTo>
                  <a:pt x="3381" y="81"/>
                </a:lnTo>
                <a:lnTo>
                  <a:pt x="3379" y="71"/>
                </a:lnTo>
                <a:lnTo>
                  <a:pt x="3377" y="65"/>
                </a:lnTo>
                <a:lnTo>
                  <a:pt x="3371" y="63"/>
                </a:lnTo>
                <a:lnTo>
                  <a:pt x="3361" y="62"/>
                </a:lnTo>
                <a:lnTo>
                  <a:pt x="3333" y="62"/>
                </a:lnTo>
                <a:lnTo>
                  <a:pt x="3333" y="19"/>
                </a:lnTo>
                <a:lnTo>
                  <a:pt x="3469" y="19"/>
                </a:lnTo>
                <a:lnTo>
                  <a:pt x="3469" y="62"/>
                </a:lnTo>
                <a:lnTo>
                  <a:pt x="3440" y="62"/>
                </a:lnTo>
                <a:lnTo>
                  <a:pt x="3432" y="63"/>
                </a:lnTo>
                <a:lnTo>
                  <a:pt x="3427" y="67"/>
                </a:lnTo>
                <a:lnTo>
                  <a:pt x="3423" y="73"/>
                </a:lnTo>
                <a:lnTo>
                  <a:pt x="3421" y="81"/>
                </a:lnTo>
                <a:lnTo>
                  <a:pt x="3421" y="519"/>
                </a:lnTo>
                <a:lnTo>
                  <a:pt x="3419" y="558"/>
                </a:lnTo>
                <a:lnTo>
                  <a:pt x="3409" y="592"/>
                </a:lnTo>
                <a:lnTo>
                  <a:pt x="3394" y="621"/>
                </a:lnTo>
                <a:lnTo>
                  <a:pt x="3373" y="648"/>
                </a:lnTo>
                <a:lnTo>
                  <a:pt x="3348" y="667"/>
                </a:lnTo>
                <a:lnTo>
                  <a:pt x="3321" y="682"/>
                </a:lnTo>
                <a:lnTo>
                  <a:pt x="3292" y="690"/>
                </a:lnTo>
                <a:lnTo>
                  <a:pt x="3264" y="694"/>
                </a:lnTo>
                <a:lnTo>
                  <a:pt x="3233" y="692"/>
                </a:lnTo>
                <a:lnTo>
                  <a:pt x="3204" y="684"/>
                </a:lnTo>
                <a:lnTo>
                  <a:pt x="3175" y="671"/>
                </a:lnTo>
                <a:lnTo>
                  <a:pt x="3150" y="654"/>
                </a:lnTo>
                <a:lnTo>
                  <a:pt x="3129" y="631"/>
                </a:lnTo>
                <a:lnTo>
                  <a:pt x="3114" y="600"/>
                </a:lnTo>
                <a:lnTo>
                  <a:pt x="3104" y="565"/>
                </a:lnTo>
                <a:lnTo>
                  <a:pt x="3102" y="523"/>
                </a:lnTo>
                <a:lnTo>
                  <a:pt x="3102" y="81"/>
                </a:lnTo>
                <a:lnTo>
                  <a:pt x="3100" y="71"/>
                </a:lnTo>
                <a:lnTo>
                  <a:pt x="3098" y="65"/>
                </a:lnTo>
                <a:lnTo>
                  <a:pt x="3093" y="63"/>
                </a:lnTo>
                <a:lnTo>
                  <a:pt x="3081" y="62"/>
                </a:lnTo>
                <a:lnTo>
                  <a:pt x="3054" y="62"/>
                </a:lnTo>
                <a:lnTo>
                  <a:pt x="3054" y="19"/>
                </a:lnTo>
                <a:lnTo>
                  <a:pt x="3054" y="19"/>
                </a:lnTo>
                <a:close/>
                <a:moveTo>
                  <a:pt x="2185" y="19"/>
                </a:moveTo>
                <a:lnTo>
                  <a:pt x="2356" y="19"/>
                </a:lnTo>
                <a:lnTo>
                  <a:pt x="2356" y="62"/>
                </a:lnTo>
                <a:lnTo>
                  <a:pt x="2325" y="62"/>
                </a:lnTo>
                <a:lnTo>
                  <a:pt x="2315" y="63"/>
                </a:lnTo>
                <a:lnTo>
                  <a:pt x="2309" y="67"/>
                </a:lnTo>
                <a:lnTo>
                  <a:pt x="2309" y="77"/>
                </a:lnTo>
                <a:lnTo>
                  <a:pt x="2313" y="90"/>
                </a:lnTo>
                <a:lnTo>
                  <a:pt x="2356" y="223"/>
                </a:lnTo>
                <a:lnTo>
                  <a:pt x="2398" y="354"/>
                </a:lnTo>
                <a:lnTo>
                  <a:pt x="2440" y="225"/>
                </a:lnTo>
                <a:lnTo>
                  <a:pt x="2480" y="94"/>
                </a:lnTo>
                <a:lnTo>
                  <a:pt x="2482" y="79"/>
                </a:lnTo>
                <a:lnTo>
                  <a:pt x="2478" y="69"/>
                </a:lnTo>
                <a:lnTo>
                  <a:pt x="2469" y="63"/>
                </a:lnTo>
                <a:lnTo>
                  <a:pt x="2453" y="62"/>
                </a:lnTo>
                <a:lnTo>
                  <a:pt x="2438" y="62"/>
                </a:lnTo>
                <a:lnTo>
                  <a:pt x="2438" y="19"/>
                </a:lnTo>
                <a:lnTo>
                  <a:pt x="2592" y="19"/>
                </a:lnTo>
                <a:lnTo>
                  <a:pt x="2592" y="62"/>
                </a:lnTo>
                <a:lnTo>
                  <a:pt x="2571" y="62"/>
                </a:lnTo>
                <a:lnTo>
                  <a:pt x="2559" y="65"/>
                </a:lnTo>
                <a:lnTo>
                  <a:pt x="2548" y="73"/>
                </a:lnTo>
                <a:lnTo>
                  <a:pt x="2536" y="87"/>
                </a:lnTo>
                <a:lnTo>
                  <a:pt x="2526" y="108"/>
                </a:lnTo>
                <a:lnTo>
                  <a:pt x="2476" y="256"/>
                </a:lnTo>
                <a:lnTo>
                  <a:pt x="2425" y="404"/>
                </a:lnTo>
                <a:lnTo>
                  <a:pt x="2425" y="621"/>
                </a:lnTo>
                <a:lnTo>
                  <a:pt x="2427" y="632"/>
                </a:lnTo>
                <a:lnTo>
                  <a:pt x="2430" y="638"/>
                </a:lnTo>
                <a:lnTo>
                  <a:pt x="2438" y="642"/>
                </a:lnTo>
                <a:lnTo>
                  <a:pt x="2446" y="644"/>
                </a:lnTo>
                <a:lnTo>
                  <a:pt x="2486" y="644"/>
                </a:lnTo>
                <a:lnTo>
                  <a:pt x="2486" y="686"/>
                </a:lnTo>
                <a:lnTo>
                  <a:pt x="2290" y="686"/>
                </a:lnTo>
                <a:lnTo>
                  <a:pt x="2290" y="644"/>
                </a:lnTo>
                <a:lnTo>
                  <a:pt x="2331" y="644"/>
                </a:lnTo>
                <a:lnTo>
                  <a:pt x="2340" y="642"/>
                </a:lnTo>
                <a:lnTo>
                  <a:pt x="2346" y="638"/>
                </a:lnTo>
                <a:lnTo>
                  <a:pt x="2350" y="632"/>
                </a:lnTo>
                <a:lnTo>
                  <a:pt x="2350" y="621"/>
                </a:lnTo>
                <a:lnTo>
                  <a:pt x="2350" y="427"/>
                </a:lnTo>
                <a:lnTo>
                  <a:pt x="2292" y="261"/>
                </a:lnTo>
                <a:lnTo>
                  <a:pt x="2235" y="96"/>
                </a:lnTo>
                <a:lnTo>
                  <a:pt x="2229" y="81"/>
                </a:lnTo>
                <a:lnTo>
                  <a:pt x="2221" y="71"/>
                </a:lnTo>
                <a:lnTo>
                  <a:pt x="2212" y="63"/>
                </a:lnTo>
                <a:lnTo>
                  <a:pt x="2200" y="62"/>
                </a:lnTo>
                <a:lnTo>
                  <a:pt x="2185" y="62"/>
                </a:lnTo>
                <a:lnTo>
                  <a:pt x="2185" y="19"/>
                </a:lnTo>
                <a:lnTo>
                  <a:pt x="2185" y="19"/>
                </a:lnTo>
                <a:close/>
                <a:moveTo>
                  <a:pt x="1753" y="19"/>
                </a:moveTo>
                <a:lnTo>
                  <a:pt x="1922" y="19"/>
                </a:lnTo>
                <a:lnTo>
                  <a:pt x="1922" y="62"/>
                </a:lnTo>
                <a:lnTo>
                  <a:pt x="1893" y="62"/>
                </a:lnTo>
                <a:lnTo>
                  <a:pt x="1885" y="63"/>
                </a:lnTo>
                <a:lnTo>
                  <a:pt x="1879" y="65"/>
                </a:lnTo>
                <a:lnTo>
                  <a:pt x="1876" y="71"/>
                </a:lnTo>
                <a:lnTo>
                  <a:pt x="1874" y="81"/>
                </a:lnTo>
                <a:lnTo>
                  <a:pt x="1874" y="340"/>
                </a:lnTo>
                <a:lnTo>
                  <a:pt x="1943" y="219"/>
                </a:lnTo>
                <a:lnTo>
                  <a:pt x="2010" y="98"/>
                </a:lnTo>
                <a:lnTo>
                  <a:pt x="2016" y="88"/>
                </a:lnTo>
                <a:lnTo>
                  <a:pt x="2020" y="81"/>
                </a:lnTo>
                <a:lnTo>
                  <a:pt x="2022" y="75"/>
                </a:lnTo>
                <a:lnTo>
                  <a:pt x="2020" y="69"/>
                </a:lnTo>
                <a:lnTo>
                  <a:pt x="2012" y="63"/>
                </a:lnTo>
                <a:lnTo>
                  <a:pt x="1998" y="62"/>
                </a:lnTo>
                <a:lnTo>
                  <a:pt x="1975" y="62"/>
                </a:lnTo>
                <a:lnTo>
                  <a:pt x="1975" y="19"/>
                </a:lnTo>
                <a:lnTo>
                  <a:pt x="2139" y="19"/>
                </a:lnTo>
                <a:lnTo>
                  <a:pt x="2139" y="62"/>
                </a:lnTo>
                <a:lnTo>
                  <a:pt x="2123" y="62"/>
                </a:lnTo>
                <a:lnTo>
                  <a:pt x="2108" y="63"/>
                </a:lnTo>
                <a:lnTo>
                  <a:pt x="2094" y="71"/>
                </a:lnTo>
                <a:lnTo>
                  <a:pt x="2079" y="85"/>
                </a:lnTo>
                <a:lnTo>
                  <a:pt x="2064" y="102"/>
                </a:lnTo>
                <a:lnTo>
                  <a:pt x="2014" y="185"/>
                </a:lnTo>
                <a:lnTo>
                  <a:pt x="1962" y="267"/>
                </a:lnTo>
                <a:lnTo>
                  <a:pt x="2033" y="436"/>
                </a:lnTo>
                <a:lnTo>
                  <a:pt x="2102" y="606"/>
                </a:lnTo>
                <a:lnTo>
                  <a:pt x="2112" y="625"/>
                </a:lnTo>
                <a:lnTo>
                  <a:pt x="2118" y="632"/>
                </a:lnTo>
                <a:lnTo>
                  <a:pt x="2121" y="636"/>
                </a:lnTo>
                <a:lnTo>
                  <a:pt x="2129" y="642"/>
                </a:lnTo>
                <a:lnTo>
                  <a:pt x="2133" y="644"/>
                </a:lnTo>
                <a:lnTo>
                  <a:pt x="2160" y="644"/>
                </a:lnTo>
                <a:lnTo>
                  <a:pt x="2160" y="686"/>
                </a:lnTo>
                <a:lnTo>
                  <a:pt x="1993" y="686"/>
                </a:lnTo>
                <a:lnTo>
                  <a:pt x="1993" y="644"/>
                </a:lnTo>
                <a:lnTo>
                  <a:pt x="2014" y="644"/>
                </a:lnTo>
                <a:lnTo>
                  <a:pt x="2023" y="640"/>
                </a:lnTo>
                <a:lnTo>
                  <a:pt x="2027" y="634"/>
                </a:lnTo>
                <a:lnTo>
                  <a:pt x="2029" y="627"/>
                </a:lnTo>
                <a:lnTo>
                  <a:pt x="2027" y="621"/>
                </a:lnTo>
                <a:lnTo>
                  <a:pt x="2023" y="611"/>
                </a:lnTo>
                <a:lnTo>
                  <a:pt x="2018" y="600"/>
                </a:lnTo>
                <a:lnTo>
                  <a:pt x="1966" y="467"/>
                </a:lnTo>
                <a:lnTo>
                  <a:pt x="1914" y="335"/>
                </a:lnTo>
                <a:lnTo>
                  <a:pt x="1874" y="409"/>
                </a:lnTo>
                <a:lnTo>
                  <a:pt x="1874" y="621"/>
                </a:lnTo>
                <a:lnTo>
                  <a:pt x="1876" y="632"/>
                </a:lnTo>
                <a:lnTo>
                  <a:pt x="1879" y="638"/>
                </a:lnTo>
                <a:lnTo>
                  <a:pt x="1885" y="642"/>
                </a:lnTo>
                <a:lnTo>
                  <a:pt x="1893" y="644"/>
                </a:lnTo>
                <a:lnTo>
                  <a:pt x="1922" y="644"/>
                </a:lnTo>
                <a:lnTo>
                  <a:pt x="1922" y="686"/>
                </a:lnTo>
                <a:lnTo>
                  <a:pt x="1753" y="686"/>
                </a:lnTo>
                <a:lnTo>
                  <a:pt x="1753" y="644"/>
                </a:lnTo>
                <a:lnTo>
                  <a:pt x="1782" y="644"/>
                </a:lnTo>
                <a:lnTo>
                  <a:pt x="1789" y="642"/>
                </a:lnTo>
                <a:lnTo>
                  <a:pt x="1795" y="638"/>
                </a:lnTo>
                <a:lnTo>
                  <a:pt x="1799" y="632"/>
                </a:lnTo>
                <a:lnTo>
                  <a:pt x="1799" y="621"/>
                </a:lnTo>
                <a:lnTo>
                  <a:pt x="1799" y="81"/>
                </a:lnTo>
                <a:lnTo>
                  <a:pt x="1799" y="71"/>
                </a:lnTo>
                <a:lnTo>
                  <a:pt x="1797" y="65"/>
                </a:lnTo>
                <a:lnTo>
                  <a:pt x="1791" y="63"/>
                </a:lnTo>
                <a:lnTo>
                  <a:pt x="1782" y="62"/>
                </a:lnTo>
                <a:lnTo>
                  <a:pt x="1753" y="62"/>
                </a:lnTo>
                <a:lnTo>
                  <a:pt x="1753" y="19"/>
                </a:lnTo>
                <a:lnTo>
                  <a:pt x="1753" y="19"/>
                </a:lnTo>
                <a:close/>
                <a:moveTo>
                  <a:pt x="1296" y="19"/>
                </a:moveTo>
                <a:lnTo>
                  <a:pt x="1421" y="19"/>
                </a:lnTo>
                <a:lnTo>
                  <a:pt x="1526" y="256"/>
                </a:lnTo>
                <a:lnTo>
                  <a:pt x="1634" y="492"/>
                </a:lnTo>
                <a:lnTo>
                  <a:pt x="1634" y="81"/>
                </a:lnTo>
                <a:lnTo>
                  <a:pt x="1632" y="71"/>
                </a:lnTo>
                <a:lnTo>
                  <a:pt x="1630" y="65"/>
                </a:lnTo>
                <a:lnTo>
                  <a:pt x="1622" y="63"/>
                </a:lnTo>
                <a:lnTo>
                  <a:pt x="1613" y="62"/>
                </a:lnTo>
                <a:lnTo>
                  <a:pt x="1574" y="62"/>
                </a:lnTo>
                <a:lnTo>
                  <a:pt x="1574" y="19"/>
                </a:lnTo>
                <a:lnTo>
                  <a:pt x="1732" y="19"/>
                </a:lnTo>
                <a:lnTo>
                  <a:pt x="1732" y="62"/>
                </a:lnTo>
                <a:lnTo>
                  <a:pt x="1693" y="62"/>
                </a:lnTo>
                <a:lnTo>
                  <a:pt x="1686" y="63"/>
                </a:lnTo>
                <a:lnTo>
                  <a:pt x="1678" y="67"/>
                </a:lnTo>
                <a:lnTo>
                  <a:pt x="1674" y="73"/>
                </a:lnTo>
                <a:lnTo>
                  <a:pt x="1674" y="81"/>
                </a:lnTo>
                <a:lnTo>
                  <a:pt x="1674" y="686"/>
                </a:lnTo>
                <a:lnTo>
                  <a:pt x="1643" y="677"/>
                </a:lnTo>
                <a:lnTo>
                  <a:pt x="1634" y="667"/>
                </a:lnTo>
                <a:lnTo>
                  <a:pt x="1515" y="406"/>
                </a:lnTo>
                <a:lnTo>
                  <a:pt x="1396" y="144"/>
                </a:lnTo>
                <a:lnTo>
                  <a:pt x="1396" y="621"/>
                </a:lnTo>
                <a:lnTo>
                  <a:pt x="1396" y="632"/>
                </a:lnTo>
                <a:lnTo>
                  <a:pt x="1401" y="638"/>
                </a:lnTo>
                <a:lnTo>
                  <a:pt x="1407" y="642"/>
                </a:lnTo>
                <a:lnTo>
                  <a:pt x="1415" y="644"/>
                </a:lnTo>
                <a:lnTo>
                  <a:pt x="1453" y="644"/>
                </a:lnTo>
                <a:lnTo>
                  <a:pt x="1453" y="686"/>
                </a:lnTo>
                <a:lnTo>
                  <a:pt x="1296" y="686"/>
                </a:lnTo>
                <a:lnTo>
                  <a:pt x="1296" y="644"/>
                </a:lnTo>
                <a:lnTo>
                  <a:pt x="1334" y="644"/>
                </a:lnTo>
                <a:lnTo>
                  <a:pt x="1344" y="642"/>
                </a:lnTo>
                <a:lnTo>
                  <a:pt x="1350" y="638"/>
                </a:lnTo>
                <a:lnTo>
                  <a:pt x="1353" y="632"/>
                </a:lnTo>
                <a:lnTo>
                  <a:pt x="1353" y="621"/>
                </a:lnTo>
                <a:lnTo>
                  <a:pt x="1353" y="81"/>
                </a:lnTo>
                <a:lnTo>
                  <a:pt x="1353" y="71"/>
                </a:lnTo>
                <a:lnTo>
                  <a:pt x="1350" y="65"/>
                </a:lnTo>
                <a:lnTo>
                  <a:pt x="1342" y="63"/>
                </a:lnTo>
                <a:lnTo>
                  <a:pt x="1330" y="62"/>
                </a:lnTo>
                <a:lnTo>
                  <a:pt x="1296" y="62"/>
                </a:lnTo>
                <a:lnTo>
                  <a:pt x="1296" y="19"/>
                </a:lnTo>
                <a:lnTo>
                  <a:pt x="1296" y="19"/>
                </a:lnTo>
                <a:close/>
                <a:moveTo>
                  <a:pt x="430" y="19"/>
                </a:moveTo>
                <a:lnTo>
                  <a:pt x="599" y="19"/>
                </a:lnTo>
                <a:lnTo>
                  <a:pt x="599" y="62"/>
                </a:lnTo>
                <a:lnTo>
                  <a:pt x="574" y="62"/>
                </a:lnTo>
                <a:lnTo>
                  <a:pt x="564" y="63"/>
                </a:lnTo>
                <a:lnTo>
                  <a:pt x="557" y="67"/>
                </a:lnTo>
                <a:lnTo>
                  <a:pt x="553" y="73"/>
                </a:lnTo>
                <a:lnTo>
                  <a:pt x="551" y="81"/>
                </a:lnTo>
                <a:lnTo>
                  <a:pt x="551" y="315"/>
                </a:lnTo>
                <a:lnTo>
                  <a:pt x="726" y="315"/>
                </a:lnTo>
                <a:lnTo>
                  <a:pt x="726" y="81"/>
                </a:lnTo>
                <a:lnTo>
                  <a:pt x="724" y="73"/>
                </a:lnTo>
                <a:lnTo>
                  <a:pt x="720" y="65"/>
                </a:lnTo>
                <a:lnTo>
                  <a:pt x="714" y="63"/>
                </a:lnTo>
                <a:lnTo>
                  <a:pt x="703" y="62"/>
                </a:lnTo>
                <a:lnTo>
                  <a:pt x="678" y="62"/>
                </a:lnTo>
                <a:lnTo>
                  <a:pt x="678" y="19"/>
                </a:lnTo>
                <a:lnTo>
                  <a:pt x="847" y="19"/>
                </a:lnTo>
                <a:lnTo>
                  <a:pt x="847" y="62"/>
                </a:lnTo>
                <a:lnTo>
                  <a:pt x="824" y="62"/>
                </a:lnTo>
                <a:lnTo>
                  <a:pt x="812" y="63"/>
                </a:lnTo>
                <a:lnTo>
                  <a:pt x="806" y="67"/>
                </a:lnTo>
                <a:lnTo>
                  <a:pt x="801" y="73"/>
                </a:lnTo>
                <a:lnTo>
                  <a:pt x="801" y="81"/>
                </a:lnTo>
                <a:lnTo>
                  <a:pt x="801" y="621"/>
                </a:lnTo>
                <a:lnTo>
                  <a:pt x="801" y="632"/>
                </a:lnTo>
                <a:lnTo>
                  <a:pt x="806" y="638"/>
                </a:lnTo>
                <a:lnTo>
                  <a:pt x="812" y="642"/>
                </a:lnTo>
                <a:lnTo>
                  <a:pt x="820" y="644"/>
                </a:lnTo>
                <a:lnTo>
                  <a:pt x="847" y="644"/>
                </a:lnTo>
                <a:lnTo>
                  <a:pt x="847" y="686"/>
                </a:lnTo>
                <a:lnTo>
                  <a:pt x="678" y="686"/>
                </a:lnTo>
                <a:lnTo>
                  <a:pt x="678" y="644"/>
                </a:lnTo>
                <a:lnTo>
                  <a:pt x="705" y="644"/>
                </a:lnTo>
                <a:lnTo>
                  <a:pt x="714" y="642"/>
                </a:lnTo>
                <a:lnTo>
                  <a:pt x="722" y="638"/>
                </a:lnTo>
                <a:lnTo>
                  <a:pt x="724" y="632"/>
                </a:lnTo>
                <a:lnTo>
                  <a:pt x="726" y="621"/>
                </a:lnTo>
                <a:lnTo>
                  <a:pt x="726" y="358"/>
                </a:lnTo>
                <a:lnTo>
                  <a:pt x="551" y="358"/>
                </a:lnTo>
                <a:lnTo>
                  <a:pt x="551" y="621"/>
                </a:lnTo>
                <a:lnTo>
                  <a:pt x="553" y="632"/>
                </a:lnTo>
                <a:lnTo>
                  <a:pt x="557" y="638"/>
                </a:lnTo>
                <a:lnTo>
                  <a:pt x="564" y="642"/>
                </a:lnTo>
                <a:lnTo>
                  <a:pt x="572" y="644"/>
                </a:lnTo>
                <a:lnTo>
                  <a:pt x="599" y="644"/>
                </a:lnTo>
                <a:lnTo>
                  <a:pt x="599" y="686"/>
                </a:lnTo>
                <a:lnTo>
                  <a:pt x="430" y="686"/>
                </a:lnTo>
                <a:lnTo>
                  <a:pt x="430" y="644"/>
                </a:lnTo>
                <a:lnTo>
                  <a:pt x="457" y="644"/>
                </a:lnTo>
                <a:lnTo>
                  <a:pt x="467" y="642"/>
                </a:lnTo>
                <a:lnTo>
                  <a:pt x="472" y="638"/>
                </a:lnTo>
                <a:lnTo>
                  <a:pt x="476" y="632"/>
                </a:lnTo>
                <a:lnTo>
                  <a:pt x="478" y="621"/>
                </a:lnTo>
                <a:lnTo>
                  <a:pt x="478" y="81"/>
                </a:lnTo>
                <a:lnTo>
                  <a:pt x="476" y="71"/>
                </a:lnTo>
                <a:lnTo>
                  <a:pt x="472" y="65"/>
                </a:lnTo>
                <a:lnTo>
                  <a:pt x="467" y="63"/>
                </a:lnTo>
                <a:lnTo>
                  <a:pt x="455" y="62"/>
                </a:lnTo>
                <a:lnTo>
                  <a:pt x="430" y="62"/>
                </a:lnTo>
                <a:lnTo>
                  <a:pt x="430" y="19"/>
                </a:lnTo>
                <a:lnTo>
                  <a:pt x="430" y="19"/>
                </a:lnTo>
                <a:close/>
                <a:moveTo>
                  <a:pt x="33" y="19"/>
                </a:moveTo>
                <a:lnTo>
                  <a:pt x="367" y="19"/>
                </a:lnTo>
                <a:lnTo>
                  <a:pt x="396" y="179"/>
                </a:lnTo>
                <a:lnTo>
                  <a:pt x="363" y="185"/>
                </a:lnTo>
                <a:lnTo>
                  <a:pt x="355" y="165"/>
                </a:lnTo>
                <a:lnTo>
                  <a:pt x="348" y="146"/>
                </a:lnTo>
                <a:lnTo>
                  <a:pt x="342" y="131"/>
                </a:lnTo>
                <a:lnTo>
                  <a:pt x="336" y="115"/>
                </a:lnTo>
                <a:lnTo>
                  <a:pt x="332" y="104"/>
                </a:lnTo>
                <a:lnTo>
                  <a:pt x="326" y="94"/>
                </a:lnTo>
                <a:lnTo>
                  <a:pt x="323" y="87"/>
                </a:lnTo>
                <a:lnTo>
                  <a:pt x="321" y="81"/>
                </a:lnTo>
                <a:lnTo>
                  <a:pt x="311" y="73"/>
                </a:lnTo>
                <a:lnTo>
                  <a:pt x="300" y="67"/>
                </a:lnTo>
                <a:lnTo>
                  <a:pt x="284" y="63"/>
                </a:lnTo>
                <a:lnTo>
                  <a:pt x="265" y="62"/>
                </a:lnTo>
                <a:lnTo>
                  <a:pt x="253" y="62"/>
                </a:lnTo>
                <a:lnTo>
                  <a:pt x="244" y="62"/>
                </a:lnTo>
                <a:lnTo>
                  <a:pt x="238" y="62"/>
                </a:lnTo>
                <a:lnTo>
                  <a:pt x="236" y="62"/>
                </a:lnTo>
                <a:lnTo>
                  <a:pt x="236" y="63"/>
                </a:lnTo>
                <a:lnTo>
                  <a:pt x="236" y="69"/>
                </a:lnTo>
                <a:lnTo>
                  <a:pt x="236" y="79"/>
                </a:lnTo>
                <a:lnTo>
                  <a:pt x="236" y="92"/>
                </a:lnTo>
                <a:lnTo>
                  <a:pt x="236" y="621"/>
                </a:lnTo>
                <a:lnTo>
                  <a:pt x="236" y="632"/>
                </a:lnTo>
                <a:lnTo>
                  <a:pt x="242" y="638"/>
                </a:lnTo>
                <a:lnTo>
                  <a:pt x="248" y="642"/>
                </a:lnTo>
                <a:lnTo>
                  <a:pt x="255" y="644"/>
                </a:lnTo>
                <a:lnTo>
                  <a:pt x="298" y="644"/>
                </a:lnTo>
                <a:lnTo>
                  <a:pt x="298" y="686"/>
                </a:lnTo>
                <a:lnTo>
                  <a:pt x="100" y="686"/>
                </a:lnTo>
                <a:lnTo>
                  <a:pt x="100" y="644"/>
                </a:lnTo>
                <a:lnTo>
                  <a:pt x="140" y="644"/>
                </a:lnTo>
                <a:lnTo>
                  <a:pt x="150" y="642"/>
                </a:lnTo>
                <a:lnTo>
                  <a:pt x="157" y="638"/>
                </a:lnTo>
                <a:lnTo>
                  <a:pt x="159" y="632"/>
                </a:lnTo>
                <a:lnTo>
                  <a:pt x="161" y="621"/>
                </a:lnTo>
                <a:lnTo>
                  <a:pt x="161" y="88"/>
                </a:lnTo>
                <a:lnTo>
                  <a:pt x="161" y="77"/>
                </a:lnTo>
                <a:lnTo>
                  <a:pt x="161" y="69"/>
                </a:lnTo>
                <a:lnTo>
                  <a:pt x="161" y="63"/>
                </a:lnTo>
                <a:lnTo>
                  <a:pt x="161" y="62"/>
                </a:lnTo>
                <a:lnTo>
                  <a:pt x="159" y="62"/>
                </a:lnTo>
                <a:lnTo>
                  <a:pt x="156" y="62"/>
                </a:lnTo>
                <a:lnTo>
                  <a:pt x="150" y="62"/>
                </a:lnTo>
                <a:lnTo>
                  <a:pt x="140" y="62"/>
                </a:lnTo>
                <a:lnTo>
                  <a:pt x="121" y="63"/>
                </a:lnTo>
                <a:lnTo>
                  <a:pt x="106" y="65"/>
                </a:lnTo>
                <a:lnTo>
                  <a:pt x="92" y="71"/>
                </a:lnTo>
                <a:lnTo>
                  <a:pt x="83" y="79"/>
                </a:lnTo>
                <a:lnTo>
                  <a:pt x="79" y="85"/>
                </a:lnTo>
                <a:lnTo>
                  <a:pt x="73" y="92"/>
                </a:lnTo>
                <a:lnTo>
                  <a:pt x="69" y="102"/>
                </a:lnTo>
                <a:lnTo>
                  <a:pt x="63" y="113"/>
                </a:lnTo>
                <a:lnTo>
                  <a:pt x="58" y="129"/>
                </a:lnTo>
                <a:lnTo>
                  <a:pt x="52" y="144"/>
                </a:lnTo>
                <a:lnTo>
                  <a:pt x="44" y="163"/>
                </a:lnTo>
                <a:lnTo>
                  <a:pt x="38" y="185"/>
                </a:lnTo>
                <a:lnTo>
                  <a:pt x="0" y="179"/>
                </a:lnTo>
                <a:lnTo>
                  <a:pt x="0" y="179"/>
                </a:lnTo>
                <a:lnTo>
                  <a:pt x="33" y="19"/>
                </a:lnTo>
                <a:lnTo>
                  <a:pt x="33" y="19"/>
                </a:lnTo>
                <a:close/>
                <a:moveTo>
                  <a:pt x="2830" y="12"/>
                </a:moveTo>
                <a:lnTo>
                  <a:pt x="2853" y="13"/>
                </a:lnTo>
                <a:lnTo>
                  <a:pt x="2874" y="17"/>
                </a:lnTo>
                <a:lnTo>
                  <a:pt x="2893" y="25"/>
                </a:lnTo>
                <a:lnTo>
                  <a:pt x="2912" y="37"/>
                </a:lnTo>
                <a:lnTo>
                  <a:pt x="2930" y="50"/>
                </a:lnTo>
                <a:lnTo>
                  <a:pt x="2947" y="67"/>
                </a:lnTo>
                <a:lnTo>
                  <a:pt x="2960" y="88"/>
                </a:lnTo>
                <a:lnTo>
                  <a:pt x="2976" y="112"/>
                </a:lnTo>
                <a:lnTo>
                  <a:pt x="2999" y="163"/>
                </a:lnTo>
                <a:lnTo>
                  <a:pt x="3014" y="221"/>
                </a:lnTo>
                <a:lnTo>
                  <a:pt x="3024" y="283"/>
                </a:lnTo>
                <a:lnTo>
                  <a:pt x="3027" y="350"/>
                </a:lnTo>
                <a:lnTo>
                  <a:pt x="3026" y="388"/>
                </a:lnTo>
                <a:lnTo>
                  <a:pt x="3024" y="425"/>
                </a:lnTo>
                <a:lnTo>
                  <a:pt x="3020" y="459"/>
                </a:lnTo>
                <a:lnTo>
                  <a:pt x="3012" y="492"/>
                </a:lnTo>
                <a:lnTo>
                  <a:pt x="3004" y="521"/>
                </a:lnTo>
                <a:lnTo>
                  <a:pt x="2995" y="550"/>
                </a:lnTo>
                <a:lnTo>
                  <a:pt x="2983" y="577"/>
                </a:lnTo>
                <a:lnTo>
                  <a:pt x="2972" y="600"/>
                </a:lnTo>
                <a:lnTo>
                  <a:pt x="2956" y="623"/>
                </a:lnTo>
                <a:lnTo>
                  <a:pt x="2941" y="642"/>
                </a:lnTo>
                <a:lnTo>
                  <a:pt x="2924" y="657"/>
                </a:lnTo>
                <a:lnTo>
                  <a:pt x="2907" y="671"/>
                </a:lnTo>
                <a:lnTo>
                  <a:pt x="2889" y="681"/>
                </a:lnTo>
                <a:lnTo>
                  <a:pt x="2870" y="688"/>
                </a:lnTo>
                <a:lnTo>
                  <a:pt x="2851" y="692"/>
                </a:lnTo>
                <a:lnTo>
                  <a:pt x="2830" y="694"/>
                </a:lnTo>
                <a:lnTo>
                  <a:pt x="2809" y="692"/>
                </a:lnTo>
                <a:lnTo>
                  <a:pt x="2789" y="688"/>
                </a:lnTo>
                <a:lnTo>
                  <a:pt x="2772" y="681"/>
                </a:lnTo>
                <a:lnTo>
                  <a:pt x="2753" y="669"/>
                </a:lnTo>
                <a:lnTo>
                  <a:pt x="2738" y="657"/>
                </a:lnTo>
                <a:lnTo>
                  <a:pt x="2720" y="640"/>
                </a:lnTo>
                <a:lnTo>
                  <a:pt x="2705" y="621"/>
                </a:lnTo>
                <a:lnTo>
                  <a:pt x="2690" y="600"/>
                </a:lnTo>
                <a:lnTo>
                  <a:pt x="2676" y="575"/>
                </a:lnTo>
                <a:lnTo>
                  <a:pt x="2665" y="548"/>
                </a:lnTo>
                <a:lnTo>
                  <a:pt x="2655" y="519"/>
                </a:lnTo>
                <a:lnTo>
                  <a:pt x="2647" y="488"/>
                </a:lnTo>
                <a:lnTo>
                  <a:pt x="2636" y="423"/>
                </a:lnTo>
                <a:lnTo>
                  <a:pt x="2632" y="350"/>
                </a:lnTo>
                <a:lnTo>
                  <a:pt x="2636" y="277"/>
                </a:lnTo>
                <a:lnTo>
                  <a:pt x="2645" y="213"/>
                </a:lnTo>
                <a:lnTo>
                  <a:pt x="2663" y="156"/>
                </a:lnTo>
                <a:lnTo>
                  <a:pt x="2686" y="106"/>
                </a:lnTo>
                <a:lnTo>
                  <a:pt x="2701" y="85"/>
                </a:lnTo>
                <a:lnTo>
                  <a:pt x="2715" y="65"/>
                </a:lnTo>
                <a:lnTo>
                  <a:pt x="2732" y="48"/>
                </a:lnTo>
                <a:lnTo>
                  <a:pt x="2749" y="35"/>
                </a:lnTo>
                <a:lnTo>
                  <a:pt x="2768" y="25"/>
                </a:lnTo>
                <a:lnTo>
                  <a:pt x="2787" y="17"/>
                </a:lnTo>
                <a:lnTo>
                  <a:pt x="2809" y="13"/>
                </a:lnTo>
                <a:lnTo>
                  <a:pt x="2830" y="12"/>
                </a:lnTo>
                <a:lnTo>
                  <a:pt x="2830" y="12"/>
                </a:lnTo>
                <a:close/>
                <a:moveTo>
                  <a:pt x="1106" y="0"/>
                </a:moveTo>
                <a:lnTo>
                  <a:pt x="1171" y="306"/>
                </a:lnTo>
                <a:lnTo>
                  <a:pt x="1236" y="609"/>
                </a:lnTo>
                <a:lnTo>
                  <a:pt x="1242" y="627"/>
                </a:lnTo>
                <a:lnTo>
                  <a:pt x="1250" y="636"/>
                </a:lnTo>
                <a:lnTo>
                  <a:pt x="1257" y="642"/>
                </a:lnTo>
                <a:lnTo>
                  <a:pt x="1265" y="644"/>
                </a:lnTo>
                <a:lnTo>
                  <a:pt x="1286" y="644"/>
                </a:lnTo>
                <a:lnTo>
                  <a:pt x="1286" y="686"/>
                </a:lnTo>
                <a:lnTo>
                  <a:pt x="1121" y="686"/>
                </a:lnTo>
                <a:lnTo>
                  <a:pt x="1121" y="644"/>
                </a:lnTo>
                <a:lnTo>
                  <a:pt x="1144" y="644"/>
                </a:lnTo>
                <a:lnTo>
                  <a:pt x="1154" y="642"/>
                </a:lnTo>
                <a:lnTo>
                  <a:pt x="1161" y="634"/>
                </a:lnTo>
                <a:lnTo>
                  <a:pt x="1161" y="623"/>
                </a:lnTo>
                <a:lnTo>
                  <a:pt x="1158" y="604"/>
                </a:lnTo>
                <a:lnTo>
                  <a:pt x="1123" y="444"/>
                </a:lnTo>
                <a:lnTo>
                  <a:pt x="994" y="444"/>
                </a:lnTo>
                <a:lnTo>
                  <a:pt x="964" y="582"/>
                </a:lnTo>
                <a:lnTo>
                  <a:pt x="960" y="607"/>
                </a:lnTo>
                <a:lnTo>
                  <a:pt x="964" y="627"/>
                </a:lnTo>
                <a:lnTo>
                  <a:pt x="966" y="634"/>
                </a:lnTo>
                <a:lnTo>
                  <a:pt x="971" y="640"/>
                </a:lnTo>
                <a:lnTo>
                  <a:pt x="977" y="642"/>
                </a:lnTo>
                <a:lnTo>
                  <a:pt x="985" y="644"/>
                </a:lnTo>
                <a:lnTo>
                  <a:pt x="1004" y="644"/>
                </a:lnTo>
                <a:lnTo>
                  <a:pt x="1004" y="686"/>
                </a:lnTo>
                <a:lnTo>
                  <a:pt x="862" y="686"/>
                </a:lnTo>
                <a:lnTo>
                  <a:pt x="862" y="644"/>
                </a:lnTo>
                <a:lnTo>
                  <a:pt x="881" y="644"/>
                </a:lnTo>
                <a:lnTo>
                  <a:pt x="891" y="642"/>
                </a:lnTo>
                <a:lnTo>
                  <a:pt x="898" y="636"/>
                </a:lnTo>
                <a:lnTo>
                  <a:pt x="904" y="627"/>
                </a:lnTo>
                <a:lnTo>
                  <a:pt x="908" y="609"/>
                </a:lnTo>
                <a:lnTo>
                  <a:pt x="973" y="317"/>
                </a:lnTo>
                <a:lnTo>
                  <a:pt x="1039" y="27"/>
                </a:lnTo>
                <a:lnTo>
                  <a:pt x="1106" y="0"/>
                </a:lnTo>
                <a:lnTo>
                  <a:pt x="11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7101" tIns="33550" rIns="67101" bIns="33550" numCol="1" anchor="t" anchorCtr="0" compatLnSpc="1"/>
          <a:lstStyle/>
          <a:p>
            <a:endParaRPr lang="zh-CN" altLang="en-US" sz="132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709192108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50670"/>
            <a:ext cx="6198870" cy="5243830"/>
          </a:xfrm>
          <a:prstGeom prst="rect">
            <a:avLst/>
          </a:prstGeom>
        </p:spPr>
      </p:pic>
      <p:grpSp>
        <p:nvGrpSpPr>
          <p:cNvPr id="28" name="组合 27"/>
          <p:cNvGrpSpPr/>
          <p:nvPr>
            <p:custDataLst>
              <p:tags r:id="rId2"/>
            </p:custDataLst>
          </p:nvPr>
        </p:nvGrpSpPr>
        <p:grpSpPr>
          <a:xfrm>
            <a:off x="7975393" y="353139"/>
            <a:ext cx="2670961" cy="1421198"/>
            <a:chOff x="6255947" y="612293"/>
            <a:chExt cx="1400723" cy="745314"/>
          </a:xfrm>
        </p:grpSpPr>
        <p:sp>
          <p:nvSpPr>
            <p:cNvPr id="29" name="文本框 28"/>
            <p:cNvSpPr txBox="1"/>
            <p:nvPr>
              <p:custDataLst>
                <p:tags r:id="rId3"/>
              </p:custDataLst>
            </p:nvPr>
          </p:nvSpPr>
          <p:spPr>
            <a:xfrm>
              <a:off x="6255947" y="612293"/>
              <a:ext cx="1400723" cy="74531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altLang="zh-CN" sz="8000" dirty="0">
                  <a:cs typeface="Arial" panose="020B0604020202020204" pitchFamily="34" charset="0"/>
                  <a:sym typeface="Arial" panose="020B0604020202020204" pitchFamily="34" charset="0"/>
                </a:rPr>
                <a:t>C</a:t>
              </a:r>
              <a:r>
                <a:rPr lang="en-US" altLang="zh-CN" sz="2800" dirty="0">
                  <a:cs typeface="Arial" panose="020B0604020202020204" pitchFamily="34" charset="0"/>
                  <a:sym typeface="Arial" panose="020B0604020202020204" pitchFamily="34" charset="0"/>
                </a:rPr>
                <a:t>ONTENTS</a:t>
              </a:r>
              <a:endParaRPr lang="zh-CN" altLang="en-US" sz="2800" dirty="0"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4"/>
              </p:custDataLst>
            </p:nvPr>
          </p:nvSpPr>
          <p:spPr>
            <a:xfrm>
              <a:off x="6701754" y="653522"/>
              <a:ext cx="932184" cy="4291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400" b="1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目 录</a:t>
              </a:r>
              <a:endParaRPr lang="zh-CN" altLang="en-US" sz="4400" b="1" smtClean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5"/>
            </p:custDataLst>
          </p:nvPr>
        </p:nvGrpSpPr>
        <p:grpSpPr>
          <a:xfrm>
            <a:off x="6248721" y="1999982"/>
            <a:ext cx="4263704" cy="1170255"/>
            <a:chOff x="1717996" y="2034907"/>
            <a:chExt cx="4263704" cy="1170255"/>
          </a:xfrm>
        </p:grpSpPr>
        <p:sp>
          <p:nvSpPr>
            <p:cNvPr id="33" name="菱形 32"/>
            <p:cNvSpPr/>
            <p:nvPr>
              <p:custDataLst>
                <p:tags r:id="rId6"/>
              </p:custDataLst>
            </p:nvPr>
          </p:nvSpPr>
          <p:spPr>
            <a:xfrm>
              <a:off x="1717996" y="2224943"/>
              <a:ext cx="790184" cy="79018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1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7"/>
              </p:custDataLst>
            </p:nvPr>
          </p:nvSpPr>
          <p:spPr>
            <a:xfrm>
              <a:off x="2508182" y="2034907"/>
              <a:ext cx="3473518" cy="11702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/>
                  </a:solidFill>
                </a:rPr>
                <a:t>确认目标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8"/>
            </p:custDataLst>
          </p:nvPr>
        </p:nvGrpSpPr>
        <p:grpSpPr>
          <a:xfrm>
            <a:off x="6248624" y="2789921"/>
            <a:ext cx="4263704" cy="1170255"/>
            <a:chOff x="1717996" y="3327043"/>
            <a:chExt cx="4263704" cy="1170255"/>
          </a:xfrm>
        </p:grpSpPr>
        <p:sp>
          <p:nvSpPr>
            <p:cNvPr id="36" name="菱形 35"/>
            <p:cNvSpPr/>
            <p:nvPr>
              <p:custDataLst>
                <p:tags r:id="rId9"/>
              </p:custDataLst>
            </p:nvPr>
          </p:nvSpPr>
          <p:spPr>
            <a:xfrm>
              <a:off x="1717996" y="3517079"/>
              <a:ext cx="790184" cy="79018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2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0"/>
              </p:custDataLst>
            </p:nvPr>
          </p:nvSpPr>
          <p:spPr>
            <a:xfrm>
              <a:off x="2508182" y="3327043"/>
              <a:ext cx="3473518" cy="11702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/>
                <a:t>转换目标</a:t>
              </a:r>
              <a:endParaRPr lang="zh-CN" altLang="en-US" sz="2000" dirty="0"/>
            </a:p>
          </p:txBody>
        </p:sp>
      </p:grpSp>
      <p:grpSp>
        <p:nvGrpSpPr>
          <p:cNvPr id="38" name="组合 37"/>
          <p:cNvGrpSpPr/>
          <p:nvPr>
            <p:custDataLst>
              <p:tags r:id="rId11"/>
            </p:custDataLst>
          </p:nvPr>
        </p:nvGrpSpPr>
        <p:grpSpPr>
          <a:xfrm>
            <a:off x="6248086" y="3580031"/>
            <a:ext cx="4263704" cy="1170255"/>
            <a:chOff x="1717996" y="4619181"/>
            <a:chExt cx="4263704" cy="1170255"/>
          </a:xfrm>
        </p:grpSpPr>
        <p:sp>
          <p:nvSpPr>
            <p:cNvPr id="39" name="菱形 38"/>
            <p:cNvSpPr/>
            <p:nvPr>
              <p:custDataLst>
                <p:tags r:id="rId12"/>
              </p:custDataLst>
            </p:nvPr>
          </p:nvSpPr>
          <p:spPr>
            <a:xfrm>
              <a:off x="1717996" y="4809216"/>
              <a:ext cx="790184" cy="79018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3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13"/>
              </p:custDataLst>
            </p:nvPr>
          </p:nvSpPr>
          <p:spPr>
            <a:xfrm>
              <a:off x="2508182" y="4619181"/>
              <a:ext cx="3473518" cy="11702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/>
                  </a:solidFill>
                </a:rPr>
                <a:t>和谈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14"/>
            </p:custDataLst>
          </p:nvPr>
        </p:nvGrpSpPr>
        <p:grpSpPr>
          <a:xfrm>
            <a:off x="6248624" y="4369970"/>
            <a:ext cx="4263704" cy="1170255"/>
            <a:chOff x="1717996" y="5911317"/>
            <a:chExt cx="4263704" cy="1170255"/>
          </a:xfrm>
        </p:grpSpPr>
        <p:sp>
          <p:nvSpPr>
            <p:cNvPr id="42" name="菱形 41"/>
            <p:cNvSpPr/>
            <p:nvPr>
              <p:custDataLst>
                <p:tags r:id="rId15"/>
              </p:custDataLst>
            </p:nvPr>
          </p:nvSpPr>
          <p:spPr>
            <a:xfrm>
              <a:off x="1717996" y="6101353"/>
              <a:ext cx="790184" cy="79018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4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16"/>
              </p:custDataLst>
            </p:nvPr>
          </p:nvSpPr>
          <p:spPr>
            <a:xfrm>
              <a:off x="2508182" y="5911317"/>
              <a:ext cx="3473518" cy="11702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/>
                <a:t>确认</a:t>
              </a:r>
              <a:endParaRPr lang="zh-CN" altLang="en-US" sz="2000" dirty="0"/>
            </a:p>
          </p:txBody>
        </p:sp>
      </p:grpSp>
      <p:grpSp>
        <p:nvGrpSpPr>
          <p:cNvPr id="44" name="组合 43"/>
          <p:cNvGrpSpPr/>
          <p:nvPr>
            <p:custDataLst>
              <p:tags r:id="rId17"/>
            </p:custDataLst>
          </p:nvPr>
        </p:nvGrpSpPr>
        <p:grpSpPr>
          <a:xfrm>
            <a:off x="6248086" y="5160079"/>
            <a:ext cx="4263704" cy="1170255"/>
            <a:chOff x="1717996" y="7203454"/>
            <a:chExt cx="4263704" cy="1170255"/>
          </a:xfrm>
        </p:grpSpPr>
        <p:sp>
          <p:nvSpPr>
            <p:cNvPr id="45" name="菱形 44"/>
            <p:cNvSpPr/>
            <p:nvPr>
              <p:custDataLst>
                <p:tags r:id="rId18"/>
              </p:custDataLst>
            </p:nvPr>
          </p:nvSpPr>
          <p:spPr>
            <a:xfrm>
              <a:off x="1717996" y="7393490"/>
              <a:ext cx="790184" cy="79018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5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19"/>
              </p:custDataLst>
            </p:nvPr>
          </p:nvSpPr>
          <p:spPr>
            <a:xfrm>
              <a:off x="2508182" y="7203454"/>
              <a:ext cx="3473518" cy="11702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/>
                  </a:solidFill>
                </a:rPr>
                <a:t>总结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 rot="5400000" flipV="1">
            <a:off x="6198436" y="-369549"/>
            <a:ext cx="0" cy="8662059"/>
          </a:xfrm>
          <a:prstGeom prst="line">
            <a:avLst/>
          </a:prstGeom>
          <a:ln w="12700">
            <a:solidFill>
              <a:schemeClr val="bg2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38800" y="363600"/>
            <a:ext cx="10515600" cy="10270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确认目标</a:t>
            </a:r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 flipH="1">
            <a:off x="2829560" y="2358390"/>
            <a:ext cx="5923280" cy="127381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在教室确认的地点：易初莲花、星沙步行街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 rot="5400000" flipH="1">
            <a:off x="5839905" y="3755290"/>
            <a:ext cx="510646" cy="37825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accent1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>
            <p:custDataLst>
              <p:tags r:id="rId1"/>
            </p:custDataLst>
          </p:nvPr>
        </p:nvCxnSpPr>
        <p:spPr>
          <a:xfrm rot="5400000" flipV="1">
            <a:off x="6198436" y="-369549"/>
            <a:ext cx="0" cy="8662059"/>
          </a:xfrm>
          <a:prstGeom prst="line">
            <a:avLst/>
          </a:prstGeom>
          <a:ln w="12700">
            <a:solidFill>
              <a:schemeClr val="bg2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等腰三角形 14"/>
          <p:cNvSpPr/>
          <p:nvPr>
            <p:custDataLst>
              <p:tags r:id="rId2"/>
            </p:custDataLst>
          </p:nvPr>
        </p:nvSpPr>
        <p:spPr>
          <a:xfrm rot="5400000">
            <a:off x="7094551" y="3755290"/>
            <a:ext cx="510646" cy="37825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6" name="等腰三角形 15"/>
          <p:cNvSpPr/>
          <p:nvPr>
            <p:custDataLst>
              <p:tags r:id="rId3"/>
            </p:custDataLst>
          </p:nvPr>
        </p:nvSpPr>
        <p:spPr>
          <a:xfrm rot="5400000" flipH="1">
            <a:off x="4551881" y="3755290"/>
            <a:ext cx="510646" cy="3782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3327400" y="4290695"/>
            <a:ext cx="7380605" cy="127381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星期天，直接奔向五一广场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 flipH="1">
            <a:off x="2475230" y="2497455"/>
            <a:ext cx="7446010" cy="1273810"/>
          </a:xfrm>
          <a:prstGeom prst="rect">
            <a:avLst/>
          </a:prstGeom>
          <a:noFill/>
        </p:spPr>
        <p:txBody>
          <a:bodyPr wrap="square" rtlCol="0" anchor="ctr">
            <a:normAutofit lnSpcReduction="200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chemeClr val="accent2"/>
                </a:solidFill>
              </a:rPr>
              <a:t>我们星期六在星沙那边找了一天一无所获，转到万家丽广场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838800" y="363600"/>
            <a:ext cx="10515600" cy="10270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转换目标</a:t>
            </a:r>
            <a:endParaRPr lang="zh-CN" altLang="en-US" dirty="0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>
            <p:custDataLst>
              <p:tags r:id="rId1"/>
            </p:custDataLst>
          </p:nvPr>
        </p:nvCxnSpPr>
        <p:spPr>
          <a:xfrm rot="5400000" flipV="1">
            <a:off x="6198436" y="-369549"/>
            <a:ext cx="0" cy="8662059"/>
          </a:xfrm>
          <a:prstGeom prst="line">
            <a:avLst/>
          </a:prstGeom>
          <a:ln w="12700">
            <a:solidFill>
              <a:schemeClr val="bg2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838800" y="363600"/>
            <a:ext cx="10515600" cy="10270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转换目标</a:t>
            </a:r>
            <a:endParaRPr lang="zh-CN" altLang="en-US" dirty="0"/>
          </a:p>
        </p:txBody>
      </p:sp>
      <p:sp>
        <p:nvSpPr>
          <p:cNvPr id="13" name="等腰三角形 12"/>
          <p:cNvSpPr/>
          <p:nvPr>
            <p:custDataLst>
              <p:tags r:id="rId3"/>
            </p:custDataLst>
          </p:nvPr>
        </p:nvSpPr>
        <p:spPr>
          <a:xfrm rot="5400000">
            <a:off x="7279065" y="3772353"/>
            <a:ext cx="510646" cy="37825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5" name="等腰三角形 14"/>
          <p:cNvSpPr/>
          <p:nvPr>
            <p:custDataLst>
              <p:tags r:id="rId4"/>
            </p:custDataLst>
          </p:nvPr>
        </p:nvSpPr>
        <p:spPr>
          <a:xfrm rot="5400000" flipH="1">
            <a:off x="5884119" y="3772353"/>
            <a:ext cx="510646" cy="3782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6" name="等腰三角形 15"/>
          <p:cNvSpPr/>
          <p:nvPr>
            <p:custDataLst>
              <p:tags r:id="rId5"/>
            </p:custDataLst>
          </p:nvPr>
        </p:nvSpPr>
        <p:spPr>
          <a:xfrm rot="5400000">
            <a:off x="4489170" y="3772353"/>
            <a:ext cx="510646" cy="3782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 flipH="1">
            <a:off x="6518910" y="2390140"/>
            <a:ext cx="4010660" cy="124333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b="1" dirty="0">
                <a:solidFill>
                  <a:schemeClr val="accent1"/>
                </a:solidFill>
              </a:rPr>
              <a:t>2</a:t>
            </a:r>
            <a:r>
              <a:rPr lang="zh-CN" altLang="en-US" sz="2000" b="1" dirty="0">
                <a:solidFill>
                  <a:schemeClr val="accent1"/>
                </a:solidFill>
              </a:rPr>
              <a:t>、我们的首选是婚纱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2874010" y="4307840"/>
            <a:ext cx="4219575" cy="127381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b="1" dirty="0">
                <a:solidFill>
                  <a:schemeClr val="accent2"/>
                </a:solidFill>
              </a:rPr>
              <a:t>3</a:t>
            </a:r>
            <a:r>
              <a:rPr lang="zh-CN" altLang="en-US" sz="2000" b="1" dirty="0">
                <a:solidFill>
                  <a:schemeClr val="accent2"/>
                </a:solidFill>
              </a:rPr>
              <a:t>、最后找到一米阳光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 flipH="1">
            <a:off x="2105660" y="2375535"/>
            <a:ext cx="4338955" cy="127381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b="1" dirty="0">
                <a:solidFill>
                  <a:schemeClr val="accent3"/>
                </a:solidFill>
              </a:rPr>
              <a:t>1</a:t>
            </a:r>
            <a:r>
              <a:rPr lang="zh-CN" altLang="en-US" sz="2000" b="1" dirty="0">
                <a:solidFill>
                  <a:schemeClr val="accent3"/>
                </a:solidFill>
              </a:rPr>
              <a:t>、</a:t>
            </a:r>
            <a:r>
              <a:rPr lang="zh-CN" altLang="en-US" sz="2000" b="1" dirty="0">
                <a:solidFill>
                  <a:schemeClr val="accent3"/>
                </a:solidFill>
              </a:rPr>
              <a:t>进进出出很多的店子都是被拒绝</a:t>
            </a:r>
            <a:endParaRPr lang="zh-CN" altLang="en-US" sz="2000" b="1" dirty="0">
              <a:solidFill>
                <a:schemeClr val="accent3"/>
              </a:solidFill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0270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一米阳光工作室</a:t>
            </a:r>
            <a:endParaRPr lang="zh-CN" altLang="en-US" dirty="0"/>
          </a:p>
        </p:txBody>
      </p:sp>
      <p:pic>
        <p:nvPicPr>
          <p:cNvPr id="2" name="图片 1" descr="QQ图片201709192108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130" y="1654810"/>
            <a:ext cx="3716655" cy="50120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>
            <p:custDataLst>
              <p:tags r:id="rId1"/>
            </p:custDataLst>
          </p:nvPr>
        </p:nvCxnSpPr>
        <p:spPr>
          <a:xfrm rot="5400000" flipV="1">
            <a:off x="6198436" y="-369549"/>
            <a:ext cx="0" cy="8662059"/>
          </a:xfrm>
          <a:prstGeom prst="line">
            <a:avLst/>
          </a:prstGeom>
          <a:ln w="12700">
            <a:solidFill>
              <a:schemeClr val="bg2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6658610" y="2638425"/>
            <a:ext cx="3259455" cy="95313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与老板和谈商量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 flipH="1">
            <a:off x="3669934" y="4330919"/>
            <a:ext cx="2063431" cy="95342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LOREM IPSUM DOLOR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7144385" y="4330700"/>
            <a:ext cx="2294890" cy="97663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chemeClr val="accent2"/>
                </a:solidFill>
              </a:rPr>
              <a:t>老板愉快的答应了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6" name="等腰三角形 15"/>
          <p:cNvSpPr/>
          <p:nvPr>
            <p:custDataLst>
              <p:tags r:id="rId5"/>
            </p:custDataLst>
          </p:nvPr>
        </p:nvSpPr>
        <p:spPr>
          <a:xfrm rot="5400000">
            <a:off x="8631172" y="3772353"/>
            <a:ext cx="510646" cy="37825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等腰三角形 18"/>
          <p:cNvSpPr/>
          <p:nvPr>
            <p:custDataLst>
              <p:tags r:id="rId6"/>
            </p:custDataLst>
          </p:nvPr>
        </p:nvSpPr>
        <p:spPr>
          <a:xfrm rot="5400000" flipH="1">
            <a:off x="7236226" y="3772353"/>
            <a:ext cx="510646" cy="3782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2" name="等腰三角形 21"/>
          <p:cNvSpPr/>
          <p:nvPr>
            <p:custDataLst>
              <p:tags r:id="rId7"/>
            </p:custDataLst>
          </p:nvPr>
        </p:nvSpPr>
        <p:spPr>
          <a:xfrm rot="5400000">
            <a:off x="5841277" y="3772353"/>
            <a:ext cx="510646" cy="3782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5" name="等腰三角形 24"/>
          <p:cNvSpPr/>
          <p:nvPr>
            <p:custDataLst>
              <p:tags r:id="rId8"/>
            </p:custDataLst>
          </p:nvPr>
        </p:nvSpPr>
        <p:spPr>
          <a:xfrm rot="5400000" flipH="1">
            <a:off x="4446327" y="3772353"/>
            <a:ext cx="510646" cy="37825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8" name="等腰三角形 27"/>
          <p:cNvSpPr/>
          <p:nvPr>
            <p:custDataLst>
              <p:tags r:id="rId9"/>
            </p:custDataLst>
          </p:nvPr>
        </p:nvSpPr>
        <p:spPr>
          <a:xfrm rot="5400000">
            <a:off x="3051378" y="3772353"/>
            <a:ext cx="510646" cy="3782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838800" y="363600"/>
            <a:ext cx="10515600" cy="10270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和谈</a:t>
            </a:r>
            <a:endParaRPr lang="zh-CN" altLang="en-US" dirty="0"/>
          </a:p>
        </p:txBody>
      </p:sp>
      <p:pic>
        <p:nvPicPr>
          <p:cNvPr id="2" name="图片 1" descr="QQ图片201709192108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880" y="2232660"/>
            <a:ext cx="5280660" cy="391604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 rot="5400000" flipV="1">
            <a:off x="6198436" y="-369549"/>
            <a:ext cx="0" cy="8662059"/>
          </a:xfrm>
          <a:prstGeom prst="line">
            <a:avLst/>
          </a:prstGeom>
          <a:ln w="12700">
            <a:solidFill>
              <a:schemeClr val="bg2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等腰三角形 11"/>
          <p:cNvSpPr/>
          <p:nvPr>
            <p:custDataLst>
              <p:tags r:id="rId2"/>
            </p:custDataLst>
          </p:nvPr>
        </p:nvSpPr>
        <p:spPr>
          <a:xfrm rot="5400000">
            <a:off x="9412665" y="3772353"/>
            <a:ext cx="510646" cy="37825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8598672" y="4323150"/>
            <a:ext cx="1972609" cy="124358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LOREM IPSUM DOLOR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7" name="等腰三角形 16"/>
          <p:cNvSpPr/>
          <p:nvPr>
            <p:custDataLst>
              <p:tags r:id="rId4"/>
            </p:custDataLst>
          </p:nvPr>
        </p:nvSpPr>
        <p:spPr>
          <a:xfrm rot="5400000" flipH="1">
            <a:off x="8017719" y="3772353"/>
            <a:ext cx="510646" cy="3782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 flipH="1">
            <a:off x="7201714" y="2375282"/>
            <a:ext cx="1972609" cy="127372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dirty="0">
                <a:solidFill>
                  <a:schemeClr val="accent2"/>
                </a:solidFill>
              </a:rPr>
              <a:t>LOREM IPSUM DOLOR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0" name="等腰三角形 19"/>
          <p:cNvSpPr/>
          <p:nvPr>
            <p:custDataLst>
              <p:tags r:id="rId6"/>
            </p:custDataLst>
          </p:nvPr>
        </p:nvSpPr>
        <p:spPr>
          <a:xfrm rot="5400000">
            <a:off x="6622770" y="3772353"/>
            <a:ext cx="510646" cy="3782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5806768" y="4308075"/>
            <a:ext cx="1972607" cy="127372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>
                <a:solidFill>
                  <a:schemeClr val="accent3"/>
                </a:solidFill>
              </a:rPr>
              <a:t>LOREM IPSUM DOLOR</a:t>
            </a:r>
            <a:endParaRPr lang="zh-CN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23" name="等腰三角形 22"/>
          <p:cNvSpPr/>
          <p:nvPr>
            <p:custDataLst>
              <p:tags r:id="rId8"/>
            </p:custDataLst>
          </p:nvPr>
        </p:nvSpPr>
        <p:spPr>
          <a:xfrm rot="5400000" flipH="1">
            <a:off x="5227820" y="3772353"/>
            <a:ext cx="510646" cy="37825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 flipH="1">
            <a:off x="4413828" y="2390357"/>
            <a:ext cx="1972607" cy="124358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LOREM IPSUM DOLOR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6" name="等腰三角形 25"/>
          <p:cNvSpPr/>
          <p:nvPr>
            <p:custDataLst>
              <p:tags r:id="rId10"/>
            </p:custDataLst>
          </p:nvPr>
        </p:nvSpPr>
        <p:spPr>
          <a:xfrm rot="5400000">
            <a:off x="3832871" y="3772353"/>
            <a:ext cx="510646" cy="3782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3016866" y="4308074"/>
            <a:ext cx="1972609" cy="127372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dirty="0">
                <a:solidFill>
                  <a:schemeClr val="accent2"/>
                </a:solidFill>
              </a:rPr>
              <a:t>LOREM IPSUM DOLOR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9" name="等腰三角形 28"/>
          <p:cNvSpPr/>
          <p:nvPr>
            <p:custDataLst>
              <p:tags r:id="rId12"/>
            </p:custDataLst>
          </p:nvPr>
        </p:nvSpPr>
        <p:spPr>
          <a:xfrm rot="5400000" flipH="1">
            <a:off x="2437921" y="3772355"/>
            <a:ext cx="510646" cy="3782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13"/>
            </p:custDataLst>
          </p:nvPr>
        </p:nvSpPr>
        <p:spPr>
          <a:xfrm flipH="1">
            <a:off x="1621919" y="2375283"/>
            <a:ext cx="1972607" cy="127372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chemeClr val="accent3"/>
                </a:solidFill>
              </a:rPr>
              <a:t>LOREM IPSUM DOLOR</a:t>
            </a:r>
            <a:endParaRPr lang="zh-CN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838800" y="363600"/>
            <a:ext cx="10515600" cy="10270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和谈过程</a:t>
            </a:r>
            <a:endParaRPr lang="zh-CN" altLang="en-US" dirty="0"/>
          </a:p>
        </p:txBody>
      </p:sp>
      <p:pic>
        <p:nvPicPr>
          <p:cNvPr id="2" name="图片 1" descr="QQ图片201709192107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4645" y="2201545"/>
            <a:ext cx="5386070" cy="3994785"/>
          </a:xfrm>
          <a:prstGeom prst="rect">
            <a:avLst/>
          </a:prstGeom>
        </p:spPr>
      </p:pic>
      <p:pic>
        <p:nvPicPr>
          <p:cNvPr id="3" name="图片 2" descr="QQ图片201709192107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20715" y="2201545"/>
            <a:ext cx="5339715" cy="396049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713125" y="1255568"/>
            <a:ext cx="5478873" cy="1316181"/>
            <a:chOff x="5228646" y="4571223"/>
            <a:chExt cx="2721006" cy="653663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5228646" y="4705425"/>
              <a:ext cx="2626398" cy="519461"/>
            </a:xfrm>
            <a:prstGeom prst="rect">
              <a:avLst/>
            </a:prstGeom>
          </p:spPr>
          <p:txBody>
            <a:bodyPr wrap="square" lIns="0" rIns="0">
              <a:noAutofit/>
            </a:bodyPr>
            <a:lstStyle/>
            <a:p>
              <a:pPr algn="r"/>
              <a:r>
                <a:rPr lang="zh-CN" altLang="en-US" sz="54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相册</a:t>
              </a:r>
              <a:endParaRPr lang="zh-CN" alt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>
              <a:off x="5228646" y="4571223"/>
              <a:ext cx="2721006" cy="67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32500" lnSpcReduction="20000"/>
            </a:bodyPr>
            <a:lstStyle/>
            <a:p>
              <a:pPr algn="ctr"/>
              <a:endParaRPr lang="zh-CN" altLang="en-US" sz="1000"/>
            </a:p>
          </p:txBody>
        </p:sp>
      </p:grpSp>
      <p:pic>
        <p:nvPicPr>
          <p:cNvPr id="7" name="图片 6" descr="QQ图片201709192108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10" y="79375"/>
            <a:ext cx="4882515" cy="65836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1028140438"/>
  <p:tag name="MH_LIBRARY" val="GRAPHIC"/>
  <p:tag name="MH_ORDER" val="Parallelogram 2"/>
  <p:tag name="KSO_WM_TAG_VERSION" val="1.0"/>
  <p:tag name="KSO_WM_BEAUTIFY_FLAG" val="#wm#"/>
  <p:tag name="KSO_WM_UNIT_TYPE" val="i"/>
  <p:tag name="KSO_WM_UNIT_ID" val="custom9160217_33*i*0"/>
  <p:tag name="KSO_WM_TEMPLATE_CATEGORY" val="custom"/>
  <p:tag name="KSO_WM_TEMPLATE_INDEX" val="9160217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a"/>
  <p:tag name="KSO_WM_UNIT_INDEX" val="1"/>
  <p:tag name="KSO_WM_UNIT_ID" val="custom160537_11*a*1"/>
  <p:tag name="KSO_WM_UNIT_CLEAR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PRESET_TEXT" val="目 录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7_11*i*11"/>
  <p:tag name="KSO_WM_TEMPLATE_CATEGORY" val="custom"/>
  <p:tag name="KSO_WM_TEMPLATE_INDEX" val="160537"/>
  <p:tag name="KSO_WM_UNIT_INDEX" val="1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i"/>
  <p:tag name="KSO_WM_UNIT_INDEX" val="1_2"/>
  <p:tag name="KSO_WM_UNIT_ID" val="custom160537_11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h_f"/>
  <p:tag name="KSO_WM_UNIT_INDEX" val="1_1_1"/>
  <p:tag name="KSO_WM_UNIT_ID" val="custom160537_11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7_11*i*16"/>
  <p:tag name="KSO_WM_TEMPLATE_CATEGORY" val="custom"/>
  <p:tag name="KSO_WM_TEMPLATE_INDEX" val="160537"/>
  <p:tag name="KSO_WM_UNIT_INDEX" val="16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i"/>
  <p:tag name="KSO_WM_UNIT_INDEX" val="1_3"/>
  <p:tag name="KSO_WM_UNIT_ID" val="custom160537_11*l_i*1_3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h_f"/>
  <p:tag name="KSO_WM_UNIT_INDEX" val="1_2_1"/>
  <p:tag name="KSO_WM_UNIT_ID" val="custom160537_11*l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7_11*i*21"/>
  <p:tag name="KSO_WM_TEMPLATE_CATEGORY" val="custom"/>
  <p:tag name="KSO_WM_TEMPLATE_INDEX" val="160537"/>
  <p:tag name="KSO_WM_UNIT_INDEX" val="2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i"/>
  <p:tag name="KSO_WM_UNIT_INDEX" val="1_4"/>
  <p:tag name="KSO_WM_UNIT_ID" val="custom160537_11*l_i*1_4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h_f"/>
  <p:tag name="KSO_WM_UNIT_INDEX" val="1_3_1"/>
  <p:tag name="KSO_WM_UNIT_ID" val="custom160537_11*l_h_f*1_3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MH" val="20151028140438"/>
  <p:tag name="MH_LIBRARY" val="GRAPHIC"/>
  <p:tag name="MH_ORDER" val="Parallelogram 3"/>
  <p:tag name="KSO_WM_TAG_VERSION" val="1.0"/>
  <p:tag name="KSO_WM_BEAUTIFY_FLAG" val="#wm#"/>
  <p:tag name="KSO_WM_UNIT_TYPE" val="i"/>
  <p:tag name="KSO_WM_UNIT_ID" val="284*i*1"/>
  <p:tag name="KSO_WM_TEMPLATE_CATEGORY" val="custom"/>
  <p:tag name="KSO_WM_TEMPLATE_INDEX" val="9160217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7_11*i*26"/>
  <p:tag name="KSO_WM_TEMPLATE_CATEGORY" val="custom"/>
  <p:tag name="KSO_WM_TEMPLATE_INDEX" val="160537"/>
  <p:tag name="KSO_WM_UNIT_INDEX" val="26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i"/>
  <p:tag name="KSO_WM_UNIT_INDEX" val="1_5"/>
  <p:tag name="KSO_WM_UNIT_ID" val="custom160537_11*l_i*1_5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h_f"/>
  <p:tag name="KSO_WM_UNIT_INDEX" val="1_4_1"/>
  <p:tag name="KSO_WM_UNIT_ID" val="custom160537_11*l_h_f*1_4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7_11*i*31"/>
  <p:tag name="KSO_WM_TEMPLATE_CATEGORY" val="custom"/>
  <p:tag name="KSO_WM_TEMPLATE_INDEX" val="160537"/>
  <p:tag name="KSO_WM_UNIT_INDEX" val="3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i"/>
  <p:tag name="KSO_WM_UNIT_INDEX" val="1_6"/>
  <p:tag name="KSO_WM_UNIT_ID" val="custom160537_11*l_i*1_6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h_f"/>
  <p:tag name="KSO_WM_UNIT_INDEX" val="1_5_1"/>
  <p:tag name="KSO_WM_UNIT_ID" val="custom160537_11*l_h_f*1_5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TEMPLATE_CATEGORY" val="custom"/>
  <p:tag name="KSO_WM_TEMPLATE_INDEX" val="160537"/>
  <p:tag name="KSO_WM_TAG_VERSION" val="1.0"/>
  <p:tag name="KSO_WM_SLIDE_ID" val="custom160537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1"/>
  <p:tag name="KSO_WM_UNIT_ID" val="custom160537_14*m_i*1_1"/>
  <p:tag name="KSO_WM_UNIT_CLEAR" val="1"/>
  <p:tag name="KSO_WM_UNIT_LAYERLEVEL" val="1_1"/>
  <p:tag name="KSO_WM_DIAGRAM_GROUP_CODE" val="m1-1"/>
  <p:tag name="KSO_WM_UNIT_LINE_FORE_SCHEMECOLOR_INDEX" val="16"/>
  <p:tag name="KSO_WM_UNIT_LINE_FILL_TYPE" val="2"/>
  <p:tag name="KSO_WM_UNIT_USESOURCEFORMAT_APPLY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a"/>
  <p:tag name="KSO_WM_UNIT_INDEX" val="1"/>
  <p:tag name="KSO_WM_UNIT_ID" val="custom160537_14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1_1"/>
  <p:tag name="KSO_WM_UNIT_ID" val="custom160537_14*m_h_f*1_1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5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537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2"/>
  <p:tag name="KSO_WM_UNIT_ID" val="custom160537_14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TEMPLATE_CATEGORY" val="custom"/>
  <p:tag name="KSO_WM_TEMPLATE_INDEX" val="160537"/>
  <p:tag name="KSO_WM_TAG_VERSION" val="1.0"/>
  <p:tag name="KSO_WM_SLIDE_ID" val="custom160537_14"/>
  <p:tag name="KSO_WM_SLIDE_INDEX" val="14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402*-29"/>
  <p:tag name="KSO_WM_SLIDE_SIZE" val="155*682"/>
  <p:tag name="KSO_WM_DIAGRAM_GROUP_CODE" val="m1-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1"/>
  <p:tag name="KSO_WM_UNIT_ID" val="custom160537_15*m_i*1_1"/>
  <p:tag name="KSO_WM_UNIT_CLEAR" val="1"/>
  <p:tag name="KSO_WM_UNIT_LAYERLEVEL" val="1_1"/>
  <p:tag name="KSO_WM_DIAGRAM_GROUP_CODE" val="m1-1"/>
  <p:tag name="KSO_WM_UNIT_LINE_FORE_SCHEMECOLOR_INDEX" val="16"/>
  <p:tag name="KSO_WM_UNIT_LINE_FILL_TYPE" val="2"/>
  <p:tag name="KSO_WM_UNIT_USESOURCEFORMAT_APPLY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2"/>
  <p:tag name="KSO_WM_UNIT_ID" val="custom160537_15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3"/>
  <p:tag name="KSO_WM_UNIT_ID" val="custom160537_15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2_1"/>
  <p:tag name="KSO_WM_UNIT_ID" val="custom160537_15*m_h_f*1_2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5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1_1"/>
  <p:tag name="KSO_WM_UNIT_ID" val="custom160537_15*m_h_f*1_1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6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a"/>
  <p:tag name="KSO_WM_UNIT_INDEX" val="1"/>
  <p:tag name="KSO_WM_UNIT_ID" val="custom160537_15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8.xml><?xml version="1.0" encoding="utf-8"?>
<p:tagLst xmlns:p="http://schemas.openxmlformats.org/presentationml/2006/main">
  <p:tag name="KSO_WM_TEMPLATE_CATEGORY" val="custom"/>
  <p:tag name="KSO_WM_TEMPLATE_INDEX" val="160537"/>
  <p:tag name="KSO_WM_TAG_VERSION" val="1.0"/>
  <p:tag name="KSO_WM_SLIDE_ID" val="custom160537_15"/>
  <p:tag name="KSO_WM_SLIDE_INDEX" val="15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1*-29"/>
  <p:tag name="KSO_WM_SLIDE_SIZE" val="355*682"/>
  <p:tag name="KSO_WM_DIAGRAM_GROUP_CODE" val="m1-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1"/>
  <p:tag name="KSO_WM_UNIT_ID" val="custom160537_16*m_i*1_1"/>
  <p:tag name="KSO_WM_UNIT_CLEAR" val="1"/>
  <p:tag name="KSO_WM_UNIT_LAYERLEVEL" val="1_1"/>
  <p:tag name="KSO_WM_DIAGRAM_GROUP_CODE" val="m1-1"/>
  <p:tag name="KSO_WM_UNIT_LINE_FORE_SCHEMECOLOR_INDEX" val="16"/>
  <p:tag name="KSO_WM_UNIT_LINE_FILL_TYPE" val="2"/>
  <p:tag name="KSO_WM_UNIT_USESOURCEFORMAT_APPLY" val="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537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a"/>
  <p:tag name="KSO_WM_UNIT_INDEX" val="1"/>
  <p:tag name="KSO_WM_UNIT_ID" val="custom160537_16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2"/>
  <p:tag name="KSO_WM_UNIT_ID" val="custom160537_16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3"/>
  <p:tag name="KSO_WM_UNIT_ID" val="custom160537_16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4"/>
  <p:tag name="KSO_WM_UNIT_ID" val="custom160537_16*m_i*1_4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3_1"/>
  <p:tag name="KSO_WM_UNIT_ID" val="custom160537_16*m_h_f*1_3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5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2_1"/>
  <p:tag name="KSO_WM_UNIT_ID" val="custom160537_16*m_h_f*1_2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6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1_1"/>
  <p:tag name="KSO_WM_UNIT_ID" val="custom160537_16*m_h_f*1_1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7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TEMPLATE_CATEGORY" val="custom"/>
  <p:tag name="KSO_WM_TEMPLATE_INDEX" val="160537"/>
  <p:tag name="KSO_WM_TAG_VERSION" val="1.0"/>
  <p:tag name="KSO_WM_SLIDE_ID" val="custom160537_16"/>
  <p:tag name="KSO_WM_SLIDE_INDEX" val="16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93*-29"/>
  <p:tag name="KSO_WM_SLIDE_SIZE" val="375*682"/>
  <p:tag name="KSO_WM_DIAGRAM_GROUP_CODE" val="m1-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a"/>
  <p:tag name="KSO_WM_UNIT_INDEX" val="1"/>
  <p:tag name="KSO_WM_UNIT_ID" val="custom160537_17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9.xml><?xml version="1.0" encoding="utf-8"?>
<p:tagLst xmlns:p="http://schemas.openxmlformats.org/presentationml/2006/main">
  <p:tag name="KSO_WM_TEMPLATE_CATEGORY" val="custom"/>
  <p:tag name="KSO_WM_TEMPLATE_INDEX" val="160537"/>
  <p:tag name="KSO_WM_TAG_VERSION" val="1.0"/>
  <p:tag name="KSO_WM_SLIDE_ID" val="custom160537_17"/>
  <p:tag name="KSO_WM_SLIDE_INDEX" val="17"/>
  <p:tag name="KSO_WM_SLIDE_ITEM_CNT" val="4"/>
  <p:tag name="KSO_WM_SLIDE_LAYOUT" val="a_m"/>
  <p:tag name="KSO_WM_SLIDE_LAYOUT_CNT" val="1_1"/>
  <p:tag name="KSO_WM_SLIDE_TYPE" val="text"/>
  <p:tag name="KSO_WM_BEAUTIFY_FLAG" val="#wm#"/>
  <p:tag name="KSO_WM_SLIDE_POSITION" val="231*-29"/>
  <p:tag name="KSO_WM_SLIDE_SIZE" val="498*682"/>
  <p:tag name="KSO_WM_DIAGRAM_GROUP_CODE" val="m1-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a"/>
  <p:tag name="KSO_WM_UNIT_INDEX" val="1"/>
  <p:tag name="KSO_WM_UNIT_ID" val="custom160537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1"/>
  <p:tag name="KSO_WM_UNIT_ID" val="custom160537_18*m_i*1_1"/>
  <p:tag name="KSO_WM_UNIT_CLEAR" val="1"/>
  <p:tag name="KSO_WM_UNIT_LAYERLEVEL" val="1_1"/>
  <p:tag name="KSO_WM_DIAGRAM_GROUP_CODE" val="m1-1"/>
  <p:tag name="KSO_WM_UNIT_LINE_FORE_SCHEMECOLOR_INDEX" val="16"/>
  <p:tag name="KSO_WM_UNIT_LINE_FILL_TYPE" val="2"/>
  <p:tag name="KSO_WM_UNIT_USESOURCEFORMAT_APPLY" val="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5_1"/>
  <p:tag name="KSO_WM_UNIT_ID" val="custom160537_18*m_h_f*1_5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5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2_1"/>
  <p:tag name="KSO_WM_UNIT_ID" val="custom160537_18*m_h_f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5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1_1"/>
  <p:tag name="KSO_WM_UNIT_ID" val="custom160537_18*m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6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2"/>
  <p:tag name="KSO_WM_UNIT_ID" val="custom160537_18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3"/>
  <p:tag name="KSO_WM_UNIT_ID" val="custom160537_18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4"/>
  <p:tag name="KSO_WM_UNIT_ID" val="custom160537_18*m_i*1_4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5"/>
  <p:tag name="KSO_WM_UNIT_ID" val="custom160537_18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6"/>
  <p:tag name="KSO_WM_UNIT_ID" val="custom160537_18*m_i*1_6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a"/>
  <p:tag name="KSO_WM_UNIT_INDEX" val="1"/>
  <p:tag name="KSO_WM_UNIT_ID" val="custom160537_18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b"/>
  <p:tag name="KSO_WM_UNIT_INDEX" val="1"/>
  <p:tag name="KSO_WM_UNIT_ID" val="custom160537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0.xml><?xml version="1.0" encoding="utf-8"?>
<p:tagLst xmlns:p="http://schemas.openxmlformats.org/presentationml/2006/main">
  <p:tag name="KSO_WM_TEMPLATE_CATEGORY" val="custom"/>
  <p:tag name="KSO_WM_TEMPLATE_INDEX" val="160537"/>
  <p:tag name="KSO_WM_TAG_VERSION" val="1.0"/>
  <p:tag name="KSO_WM_SLIDE_ID" val="custom160537_18"/>
  <p:tag name="KSO_WM_SLIDE_INDEX" val="18"/>
  <p:tag name="KSO_WM_SLIDE_ITEM_CNT" val="5"/>
  <p:tag name="KSO_WM_SLIDE_LAYOUT" val="a_m"/>
  <p:tag name="KSO_WM_SLIDE_LAYOUT_CNT" val="1_1"/>
  <p:tag name="KSO_WM_SLIDE_TYPE" val="text"/>
  <p:tag name="KSO_WM_BEAUTIFY_FLAG" val="#wm#"/>
  <p:tag name="KSO_WM_SLIDE_POSITION" val="179*-29"/>
  <p:tag name="KSO_WM_SLIDE_SIZE" val="601*682"/>
  <p:tag name="KSO_WM_DIAGRAM_GROUP_CODE" val="m1-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1"/>
  <p:tag name="KSO_WM_UNIT_ID" val="custom160537_19*m_i*1_1"/>
  <p:tag name="KSO_WM_UNIT_CLEAR" val="1"/>
  <p:tag name="KSO_WM_UNIT_LAYERLEVEL" val="1_1"/>
  <p:tag name="KSO_WM_DIAGRAM_GROUP_CODE" val="m1-1"/>
  <p:tag name="KSO_WM_UNIT_LINE_FORE_SCHEMECOLOR_INDEX" val="16"/>
  <p:tag name="KSO_WM_UNIT_LINE_FILL_TYPE" val="2"/>
  <p:tag name="KSO_WM_UNIT_USESOURCEFORMAT_APPLY" val="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2"/>
  <p:tag name="KSO_WM_UNIT_ID" val="custom160537_19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6_1"/>
  <p:tag name="KSO_WM_UNIT_ID" val="custom160537_19*m_h_f*1_6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5"/>
  <p:tag name="KSO_WM_UNIT_TEXT_FILL_TYPE" val="1"/>
  <p:tag name="KSO_WM_UNIT_USESOURCEFORMAT_APPLY" val="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3"/>
  <p:tag name="KSO_WM_UNIT_ID" val="custom160537_19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5_1"/>
  <p:tag name="KSO_WM_UNIT_ID" val="custom160537_19*m_h_f*1_5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6"/>
  <p:tag name="KSO_WM_UNIT_TEXT_FILL_TYPE" val="1"/>
  <p:tag name="KSO_WM_UNIT_USESOURCEFORMAT_APPLY" val="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4"/>
  <p:tag name="KSO_WM_UNIT_ID" val="custom160537_19*m_i*1_4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4_1"/>
  <p:tag name="KSO_WM_UNIT_ID" val="custom160537_19*m_h_f*1_4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7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5"/>
  <p:tag name="KSO_WM_UNIT_ID" val="custom160537_19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3_1"/>
  <p:tag name="KSO_WM_UNIT_ID" val="custom160537_19*m_h_f*1_3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5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TEMPLATE_THUMBS_INDEX" val="1、4、5、8、12、13、17、20、21、26、28、31、32、33"/>
  <p:tag name="KSO_WM_TEMPLATE_CATEGORY" val="custom"/>
  <p:tag name="KSO_WM_TEMPLATE_INDEX" val="160537"/>
  <p:tag name="KSO_WM_TAG_VERSION" val="1.0"/>
  <p:tag name="KSO_WM_SLIDE_ID" val="custom16053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6"/>
  <p:tag name="KSO_WM_UNIT_ID" val="custom160537_19*m_i*1_6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2_1"/>
  <p:tag name="KSO_WM_UNIT_ID" val="custom160537_19*m_h_f*1_2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6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i"/>
  <p:tag name="KSO_WM_UNIT_INDEX" val="1_7"/>
  <p:tag name="KSO_WM_UNIT_ID" val="custom160537_19*m_i*1_7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1_1"/>
  <p:tag name="KSO_WM_UNIT_ID" val="custom160537_19*m_h_f*1_1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7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a"/>
  <p:tag name="KSO_WM_UNIT_INDEX" val="1"/>
  <p:tag name="KSO_WM_UNIT_ID" val="custom160537_19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TEMPLATE_CATEGORY" val="custom"/>
  <p:tag name="KSO_WM_TEMPLATE_INDEX" val="160537"/>
  <p:tag name="KSO_WM_TAG_VERSION" val="1.0"/>
  <p:tag name="KSO_WM_SLIDE_ID" val="custom160537_19"/>
  <p:tag name="KSO_WM_SLIDE_INDEX" val="19"/>
  <p:tag name="KSO_WM_SLIDE_ITEM_CNT" val="6"/>
  <p:tag name="KSO_WM_SLIDE_LAYOUT" val="a_m"/>
  <p:tag name="KSO_WM_SLIDE_LAYOUT_CNT" val="1_1"/>
  <p:tag name="KSO_WM_SLIDE_TYPE" val="text"/>
  <p:tag name="KSO_WM_BEAUTIFY_FLAG" val="#wm#"/>
  <p:tag name="KSO_WM_SLIDE_POSITION" val="128*-29"/>
  <p:tag name="KSO_WM_SLIDE_SIZE" val="704*682"/>
  <p:tag name="KSO_WM_DIAGRAM_GROUP_CODE" val="m1-1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7_20*i*1"/>
  <p:tag name="KSO_WM_TEMPLATE_CATEGORY" val="custom"/>
  <p:tag name="KSO_WM_TEMPLATE_INDEX" val="160537"/>
  <p:tag name="KSO_WM_UNIT_INDEX" val="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a"/>
  <p:tag name="KSO_WM_UNIT_INDEX" val="1"/>
  <p:tag name="KSO_WM_UNIT_ID" val="custom160537_20*a*1"/>
  <p:tag name="KSO_WM_UNIT_CLEAR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PRESET_TEXT_INDEX" val="3"/>
  <p:tag name="KSO_WM_UNIT_PRESET_TEXT_LEN" val="11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7_20*i*5"/>
  <p:tag name="KSO_WM_TEMPLATE_CATEGORY" val="custom"/>
  <p:tag name="KSO_WM_TEMPLATE_INDEX" val="160537"/>
  <p:tag name="KSO_WM_UNIT_INDEX" val="5"/>
</p:tagLst>
</file>

<file path=ppt/tags/tag79.xml><?xml version="1.0" encoding="utf-8"?>
<p:tagLst xmlns:p="http://schemas.openxmlformats.org/presentationml/2006/main">
  <p:tag name="KSO_WM_TEMPLATE_CATEGORY" val="custom"/>
  <p:tag name="KSO_WM_TEMPLATE_INDEX" val="160537"/>
  <p:tag name="KSO_WM_TAG_VERSION" val="1.0"/>
  <p:tag name="KSO_WM_SLIDE_ID" val="custom160537_20"/>
  <p:tag name="KSO_WM_SLIDE_INDEX" val="20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8*85"/>
  <p:tag name="KSO_WM_SLIDE_SIZE" val="853*38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7_11*i*5"/>
  <p:tag name="KSO_WM_TEMPLATE_CATEGORY" val="custom"/>
  <p:tag name="KSO_WM_TEMPLATE_INDEX" val="160537"/>
  <p:tag name="KSO_WM_UNIT_INDEX" val="5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a"/>
  <p:tag name="KSO_WM_UNIT_INDEX" val="1"/>
  <p:tag name="KSO_WM_UNIT_ID" val="custom160537_21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m_h_f"/>
  <p:tag name="KSO_WM_UNIT_INDEX" val="1_1_1"/>
  <p:tag name="KSO_WM_UNIT_ID" val="custom160537_18*m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m1-1"/>
  <p:tag name="KSO_WM_UNIT_TEXT_FILL_FORE_SCHEMECOLOR_INDEX" val="6"/>
  <p:tag name="KSO_WM_UNIT_TEXT_FILL_TYPE" val="1"/>
  <p:tag name="KSO_WM_UNIT_USESOURCEFORMAT_APPLY" val="1"/>
</p:tagLst>
</file>

<file path=ppt/tags/tag82.xml><?xml version="1.0" encoding="utf-8"?>
<p:tagLst xmlns:p="http://schemas.openxmlformats.org/presentationml/2006/main">
  <p:tag name="KSO_WM_TEMPLATE_CATEGORY" val="custom"/>
  <p:tag name="KSO_WM_TEMPLATE_INDEX" val="160537"/>
  <p:tag name="KSO_WM_TAG_VERSION" val="1.0"/>
  <p:tag name="KSO_WM_SLIDE_ID" val="custom160537_21"/>
  <p:tag name="KSO_WM_SLIDE_INDEX" val="21"/>
  <p:tag name="KSO_WM_SLIDE_ITEM_CNT" val="6"/>
  <p:tag name="KSO_WM_SLIDE_LAYOUT" val="a_f_d"/>
  <p:tag name="KSO_WM_SLIDE_LAYOUT_CNT" val="1_3_3"/>
  <p:tag name="KSO_WM_SLIDE_TYPE" val="text"/>
  <p:tag name="KSO_WM_BEAUTIFY_FLAG" val="#wm#"/>
  <p:tag name="KSO_WM_SLIDE_POSITION" val="84*168"/>
  <p:tag name="KSO_WM_SLIDE_SIZE" val="792*334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7_22*i*0"/>
  <p:tag name="KSO_WM_TEMPLATE_CATEGORY" val="custom"/>
  <p:tag name="KSO_WM_TEMPLATE_INDEX" val="160537"/>
  <p:tag name="KSO_WM_UNIT_INDEX" val="0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9160217_27*i*14"/>
  <p:tag name="KSO_WM_TEMPLATE_CATEGORY" val="custom"/>
  <p:tag name="KSO_WM_TEMPLATE_INDEX" val="9160217"/>
  <p:tag name="KSO_WM_UNIT_INDEX" val="14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i"/>
  <p:tag name="KSO_WM_UNIT_INDEX" val="1_8"/>
  <p:tag name="KSO_WM_UNIT_ID" val="custom160537_22*l_i*1_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i"/>
  <p:tag name="KSO_WM_UNIT_INDEX" val="1_9"/>
  <p:tag name="KSO_WM_UNIT_ID" val="custom160537_22*l_i*1_9"/>
  <p:tag name="KSO_WM_UNIT_CLEAR" val="1"/>
  <p:tag name="KSO_WM_UNIT_LAYERLEVEL" val="1_1"/>
  <p:tag name="KSO_WM_DIAGRAM_GROUP_CODE" val="l1-2"/>
  <p:tag name="KSO_WM_UNIT_FILL_FORE_SCHEMECOLOR_INDEX" val="13"/>
  <p:tag name="KSO_WM_UNIT_FILL_TYPE" val="1"/>
  <p:tag name="KSO_WM_UNIT_USESOURCEFORMAT_APPLY" val="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i"/>
  <p:tag name="KSO_WM_UNIT_INDEX" val="1_7"/>
  <p:tag name="KSO_WM_UNIT_ID" val="custom160537_22*l_i*1_7"/>
  <p:tag name="KSO_WM_UNIT_CLEAR" val="1"/>
  <p:tag name="KSO_WM_UNIT_LAYERLEVEL" val="1_1"/>
  <p:tag name="KSO_WM_DIAGRAM_GROUP_CODE" val="l1-2"/>
  <p:tag name="KSO_WM_UNIT_LINE_FORE_SCHEMECOLOR_INDEX" val="5"/>
  <p:tag name="KSO_WM_UNIT_LINE_FILL_TYPE" val="2"/>
  <p:tag name="KSO_WM_UNIT_USESOURCEFORMAT_APPLY" val="1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h_f"/>
  <p:tag name="KSO_WM_UNIT_INDEX" val="1_1_1"/>
  <p:tag name="KSO_WM_UNIT_ID" val="custom160537_22*l_h_f*1_1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_INDEX" val="3"/>
  <p:tag name="KSO_WM_UNIT_PRESET_TEXT_LEN" val="17"/>
  <p:tag name="KSO_WM_DIAGRAM_GROUP_CODE" val="l1-2"/>
  <p:tag name="KSO_WM_UNIT_TEXT_FILL_FORE_SCHEMECOLOR_INDEX" val="13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l_h_a"/>
  <p:tag name="KSO_WM_UNIT_INDEX" val="1_1_1"/>
  <p:tag name="KSO_WM_UNIT_ID" val="custom160537_22*l_h_a*1_1_1"/>
  <p:tag name="KSO_WM_UNIT_CLEAR" val="1"/>
  <p:tag name="KSO_WM_UNIT_LAYERLEVEL" val="1_1_1"/>
  <p:tag name="KSO_WM_UNIT_VALUE" val="13"/>
  <p:tag name="KSO_WM_UNIT_HIGHLIGHT" val="0"/>
  <p:tag name="KSO_WM_UNIT_COMPATIBLE" val="0"/>
  <p:tag name="KSO_WM_UNIT_PRESET_TEXT_INDEX" val="3"/>
  <p:tag name="KSO_WM_UNIT_PRESET_TEXT_LEN" val="11"/>
  <p:tag name="KSO_WM_DIAGRAM_GROUP_CODE" val="l1-2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7_11*i*8"/>
  <p:tag name="KSO_WM_TEMPLATE_CATEGORY" val="custom"/>
  <p:tag name="KSO_WM_TEMPLATE_INDEX" val="160537"/>
  <p:tag name="KSO_WM_UNIT_INDEX" val="8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7"/>
  <p:tag name="KSO_WM_UNIT_TYPE" val="a"/>
  <p:tag name="KSO_WM_UNIT_INDEX" val="1"/>
  <p:tag name="KSO_WM_UNIT_ID" val="custom160537_22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1.xml><?xml version="1.0" encoding="utf-8"?>
<p:tagLst xmlns:p="http://schemas.openxmlformats.org/presentationml/2006/main">
  <p:tag name="KSO_WM_TEMPLATE_CATEGORY" val="custom"/>
  <p:tag name="KSO_WM_TEMPLATE_INDEX" val="160537"/>
  <p:tag name="KSO_WM_TAG_VERSION" val="1.0"/>
  <p:tag name="KSO_WM_SLIDE_ID" val="custom160537_22"/>
  <p:tag name="KSO_WM_SLIDE_INDEX" val="22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18*265"/>
  <p:tag name="KSO_WM_SLIDE_SIZE" val="324*72"/>
  <p:tag name="KSO_WM_DIAGRAM_GROUP_CODE" val="l1-2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7_33*i*0"/>
  <p:tag name="KSO_WM_TEMPLATE_CATEGORY" val="custom"/>
  <p:tag name="KSO_WM_TEMPLATE_INDEX" val="160537"/>
  <p:tag name="KSO_WM_UNIT_INDEX" val="0"/>
</p:tagLst>
</file>

<file path=ppt/tags/tag93.xml><?xml version="1.0" encoding="utf-8"?>
<p:tagLst xmlns:p="http://schemas.openxmlformats.org/presentationml/2006/main">
  <p:tag name="MH" val="20151028140438"/>
  <p:tag name="MH_LIBRARY" val="GRAPHIC"/>
  <p:tag name="KSO_WM_TEMPLATE_CATEGORY" val="custom"/>
  <p:tag name="KSO_WM_TEMPLATE_INDEX" val="160537"/>
  <p:tag name="KSO_WM_TAG_VERSION" val="1.0"/>
  <p:tag name="KSO_WM_SLIDE_ID" val="custom160537_33"/>
  <p:tag name="KSO_WM_SLIDE_INDEX" val="33"/>
  <p:tag name="KSO_WM_SLIDE_ITEM_CNT" val="0"/>
  <p:tag name="KSO_WM_SLIDE_TYPE" val="endPage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160537">
      <a:dk1>
        <a:srgbClr val="FFFFFF"/>
      </a:dk1>
      <a:lt1>
        <a:srgbClr val="555555"/>
      </a:lt1>
      <a:dk2>
        <a:srgbClr val="FFFFFF"/>
      </a:dk2>
      <a:lt2>
        <a:srgbClr val="D0CECE"/>
      </a:lt2>
      <a:accent1>
        <a:srgbClr val="F69F08"/>
      </a:accent1>
      <a:accent2>
        <a:srgbClr val="D47348"/>
      </a:accent2>
      <a:accent3>
        <a:srgbClr val="EE96CC"/>
      </a:accent3>
      <a:accent4>
        <a:srgbClr val="B6ACDD"/>
      </a:accent4>
      <a:accent5>
        <a:srgbClr val="AA8FFF"/>
      </a:accent5>
      <a:accent6>
        <a:srgbClr val="FFC000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WPS 演示</Application>
  <PresentationFormat>宽屏</PresentationFormat>
  <Paragraphs>82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幼圆</vt:lpstr>
      <vt:lpstr>黑体</vt:lpstr>
      <vt:lpstr>1_Office 主题</vt:lpstr>
      <vt:lpstr>LOREM IPSUM DOLOR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2017-09-19T13:11:37Z</dcterms:created>
  <dcterms:modified xsi:type="dcterms:W3CDTF">2017-09-19T13:37:03Z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