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s/slide3.xml" ContentType="application/vnd.openxmlformats-officedocument.presentationml.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s/slide6.xml" ContentType="application/vnd.openxmlformats-officedocument.presentationml.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slides/slide7.xml" ContentType="application/vnd.openxmlformats-officedocument.presentationml.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slides/slide8.xml" ContentType="application/vnd.openxmlformats-officedocument.presentationml.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slides/slide9.xml" ContentType="application/vnd.openxmlformats-officedocument.presentationml.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73" r:id="rId6"/>
    <p:sldId id="274" r:id="rId7"/>
    <p:sldId id="265" r:id="rId8"/>
    <p:sldId id="275" r:id="rId9"/>
    <p:sldId id="270" r:id="rId10"/>
    <p:sldId id="271" r:id="rId11"/>
  </p:sldIdLst>
  <p:sldSz type="screen16x9" cy="6858000" cx="12192000"/>
  <p:notesSz cx="6858000" cy="9144000"/>
  <p:defaultTextStyle>
    <a:defPPr>
      <a:defRPr lang="zh-CN"/>
    </a:defPPr>
    <a:lvl1pPr algn="l" defTabSz="914400" eaLnBrk="0" fontAlgn="base" hangingPunct="0" indent="0" latinLnBrk="0" lvl="0" marL="0">
      <a:lnSpc>
        <a:spcPct val="100000"/>
      </a:lnSpc>
      <a:spcBef>
        <a:spcPct val="0"/>
      </a:spcBef>
      <a:spcAft>
        <a:spcPct val="0"/>
      </a:spcAft>
      <a:buNone/>
      <a:defRPr baseline="0" b="0" sz="1800" i="0" kern="1200" u="none">
        <a:solidFill>
          <a:schemeClr val="tx1"/>
        </a:solidFill>
        <a:latin typeface="Calibri" pitchFamily="34" charset="0"/>
        <a:ea typeface="幼圆" pitchFamily="49" charset="-122"/>
      </a:defRPr>
    </a:lvl1pPr>
    <a:lvl2pPr algn="l" defTabSz="914400" eaLnBrk="0" fontAlgn="base" hangingPunct="0" indent="0" latinLnBrk="0" lvl="1" marL="457200">
      <a:lnSpc>
        <a:spcPct val="100000"/>
      </a:lnSpc>
      <a:spcBef>
        <a:spcPct val="0"/>
      </a:spcBef>
      <a:spcAft>
        <a:spcPct val="0"/>
      </a:spcAft>
      <a:buNone/>
      <a:defRPr baseline="0" b="0" sz="1800" i="0" kern="1200" u="none">
        <a:solidFill>
          <a:schemeClr val="tx1"/>
        </a:solidFill>
        <a:latin typeface="Calibri" pitchFamily="34" charset="0"/>
        <a:ea typeface="幼圆" pitchFamily="49" charset="-122"/>
      </a:defRPr>
    </a:lvl2pPr>
    <a:lvl3pPr algn="l" defTabSz="914400" eaLnBrk="0" fontAlgn="base" hangingPunct="0" indent="0" latinLnBrk="0" lvl="2" marL="914400">
      <a:lnSpc>
        <a:spcPct val="100000"/>
      </a:lnSpc>
      <a:spcBef>
        <a:spcPct val="0"/>
      </a:spcBef>
      <a:spcAft>
        <a:spcPct val="0"/>
      </a:spcAft>
      <a:buNone/>
      <a:defRPr baseline="0" b="0" sz="1800" i="0" kern="1200" u="none">
        <a:solidFill>
          <a:schemeClr val="tx1"/>
        </a:solidFill>
        <a:latin typeface="Calibri" pitchFamily="34" charset="0"/>
        <a:ea typeface="幼圆" pitchFamily="49" charset="-122"/>
      </a:defRPr>
    </a:lvl3pPr>
    <a:lvl4pPr algn="l" defTabSz="914400" eaLnBrk="0" fontAlgn="base" hangingPunct="0" indent="0" latinLnBrk="0" lvl="3" marL="1371600">
      <a:lnSpc>
        <a:spcPct val="100000"/>
      </a:lnSpc>
      <a:spcBef>
        <a:spcPct val="0"/>
      </a:spcBef>
      <a:spcAft>
        <a:spcPct val="0"/>
      </a:spcAft>
      <a:buNone/>
      <a:defRPr baseline="0" b="0" sz="1800" i="0" kern="1200" u="none">
        <a:solidFill>
          <a:schemeClr val="tx1"/>
        </a:solidFill>
        <a:latin typeface="Calibri" pitchFamily="34" charset="0"/>
        <a:ea typeface="幼圆" pitchFamily="49" charset="-122"/>
      </a:defRPr>
    </a:lvl4pPr>
    <a:lvl5pPr algn="l" defTabSz="914400" eaLnBrk="0" fontAlgn="base" hangingPunct="0" indent="0" latinLnBrk="0" lvl="4" marL="1828800">
      <a:lnSpc>
        <a:spcPct val="100000"/>
      </a:lnSpc>
      <a:spcBef>
        <a:spcPct val="0"/>
      </a:spcBef>
      <a:spcAft>
        <a:spcPct val="0"/>
      </a:spcAft>
      <a:buNone/>
      <a:defRPr baseline="0" b="0" sz="1800" i="0" kern="1200" u="none">
        <a:solidFill>
          <a:schemeClr val="tx1"/>
        </a:solidFill>
        <a:latin typeface="Calibri" pitchFamily="34" charset="0"/>
        <a:ea typeface="幼圆" pitchFamily="49" charset="-122"/>
      </a:defRPr>
    </a:lvl5pPr>
    <a:lvl6pPr algn="l" defTabSz="914400" eaLnBrk="0" fontAlgn="base" hangingPunct="0" indent="0" latinLnBrk="0" lvl="5" marL="2286000">
      <a:lnSpc>
        <a:spcPct val="100000"/>
      </a:lnSpc>
      <a:spcBef>
        <a:spcPct val="0"/>
      </a:spcBef>
      <a:spcAft>
        <a:spcPct val="0"/>
      </a:spcAft>
      <a:buNone/>
      <a:defRPr baseline="0" b="0" sz="1800" i="0" kern="1200" u="none">
        <a:solidFill>
          <a:schemeClr val="tx1"/>
        </a:solidFill>
        <a:latin typeface="Calibri" pitchFamily="34" charset="0"/>
        <a:ea typeface="幼圆" pitchFamily="49" charset="-122"/>
      </a:defRPr>
    </a:lvl6pPr>
    <a:lvl7pPr algn="l" defTabSz="914400" eaLnBrk="0" fontAlgn="base" hangingPunct="0" indent="0" latinLnBrk="0" lvl="6" marL="2743200">
      <a:lnSpc>
        <a:spcPct val="100000"/>
      </a:lnSpc>
      <a:spcBef>
        <a:spcPct val="0"/>
      </a:spcBef>
      <a:spcAft>
        <a:spcPct val="0"/>
      </a:spcAft>
      <a:buNone/>
      <a:defRPr baseline="0" b="0" sz="1800" i="0" kern="1200" u="none">
        <a:solidFill>
          <a:schemeClr val="tx1"/>
        </a:solidFill>
        <a:latin typeface="Calibri" pitchFamily="34" charset="0"/>
        <a:ea typeface="幼圆" pitchFamily="49" charset="-122"/>
      </a:defRPr>
    </a:lvl7pPr>
    <a:lvl8pPr algn="l" defTabSz="914400" eaLnBrk="0" fontAlgn="base" hangingPunct="0" indent="0" latinLnBrk="0" lvl="7" marL="3200400">
      <a:lnSpc>
        <a:spcPct val="100000"/>
      </a:lnSpc>
      <a:spcBef>
        <a:spcPct val="0"/>
      </a:spcBef>
      <a:spcAft>
        <a:spcPct val="0"/>
      </a:spcAft>
      <a:buNone/>
      <a:defRPr baseline="0" b="0" sz="1800" i="0" kern="1200" u="none">
        <a:solidFill>
          <a:schemeClr val="tx1"/>
        </a:solidFill>
        <a:latin typeface="Calibri" pitchFamily="34" charset="0"/>
        <a:ea typeface="幼圆" pitchFamily="49" charset="-122"/>
      </a:defRPr>
    </a:lvl8pPr>
    <a:lvl9pPr algn="l" defTabSz="914400" eaLnBrk="0" fontAlgn="base" hangingPunct="0" indent="0" latinLnBrk="0" lvl="8" marL="3657600">
      <a:lnSpc>
        <a:spcPct val="100000"/>
      </a:lnSpc>
      <a:spcBef>
        <a:spcPct val="0"/>
      </a:spcBef>
      <a:spcAft>
        <a:spcPct val="0"/>
      </a:spcAft>
      <a:buNone/>
      <a:defRPr baseline="0" b="0" sz="1800" i="0" kern="1200" u="none">
        <a:solidFill>
          <a:schemeClr val="tx1"/>
        </a:solidFill>
        <a:latin typeface="Calibri" pitchFamily="34" charset="0"/>
        <a:ea typeface="幼圆" pitchFamily="49" charset="-122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76"/>
    <p:restoredTop sz="94660"/>
  </p:normalViewPr>
  <p:slideViewPr>
    <p:cSldViewPr showGuides="1" snapToGrid="0">
      <p:cViewPr varScale="1">
        <p:scale>
          <a:sx n="78" d="100"/>
          <a:sy n="78" d="100"/>
        </p:scale>
        <p:origin x="558" y="54"/>
      </p:cViewPr>
      <p:guideLst>
        <p:guide orient="horz" pos="2199"/>
        <p:guide pos="3877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tableStyles" Target="tableStyles.xml"/><Relationship Id="rId13" Type="http://schemas.openxmlformats.org/officeDocument/2006/relationships/presProps" Target="presProps.xml"/><Relationship Id="rId14" Type="http://schemas.openxmlformats.org/officeDocument/2006/relationships/viewProps" Target="viewProps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5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200" i="0" kern="1200" kumimoji="0" lang="zh-CN" noProof="0" normalizeH="0" spc="0" strike="noStrike" u="none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746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200" i="0" kern="1200" kumimoji="0" lang="zh-CN" noProof="0" normalizeH="0" spc="0" strike="noStrike" u="none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747" name="幻灯片图像占位符 3"/>
          <p:cNvSpPr>
            <a:spLocks noChangeAspect="1" noRot="1" noGrp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200" i="0" kern="1200" kumimoji="0" lang="zh-CN" noProof="0" normalizeH="0" spc="0" strike="noStrike" u="none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748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bIns="45720" lIns="91440" rIns="91440" rtlCol="0" tIns="45720" vert="horz"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en-US" baseline="0" b="0" cap="none" sz="1200" i="0" kern="1200" kumimoji="0" lang="zh-CN" noProof="0" normalizeH="0" spc="0" strike="noStrike" u="none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altLang="en-US" baseline="0" b="0" cap="none" sz="1200" i="0" kern="1200" kumimoji="0" lang="zh-CN" noProof="0" normalizeH="0" spc="0" strike="noStrike" u="none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l" defTabSz="914400" eaLnBrk="1" fontAlgn="auto" hangingPunct="1" indent="0" latinLnBrk="0" lvl="1" marL="457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en-US" baseline="0" b="0" cap="none" sz="1200" i="0" kern="1200" kumimoji="0" lang="zh-CN" noProof="0" normalizeH="0" spc="0" strike="noStrike" u="none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altLang="en-US" baseline="0" b="0" cap="none" sz="1200" i="0" kern="1200" kumimoji="0" lang="zh-CN" noProof="0" normalizeH="0" spc="0" strike="noStrike" u="none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l" defTabSz="914400" eaLnBrk="1" fontAlgn="auto" hangingPunct="1" indent="0" latinLnBrk="0" lvl="2" marL="9144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en-US" baseline="0" b="0" cap="none" sz="1200" i="0" kern="1200" kumimoji="0" lang="zh-CN" noProof="0" normalizeH="0" spc="0" strike="noStrike" u="none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altLang="en-US" baseline="0" b="0" cap="none" sz="1200" i="0" kern="1200" kumimoji="0" lang="zh-CN" noProof="0" normalizeH="0" spc="0" strike="noStrike" u="none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l" defTabSz="914400" eaLnBrk="1" fontAlgn="auto" hangingPunct="1" indent="0" latinLnBrk="0" lvl="3" marL="13716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en-US" baseline="0" b="0" cap="none" sz="1200" i="0" kern="1200" kumimoji="0" lang="zh-CN" noProof="0" normalizeH="0" spc="0" strike="noStrike" u="none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altLang="en-US" baseline="0" b="0" cap="none" sz="1200" i="0" kern="1200" kumimoji="0" lang="zh-CN" noProof="0" normalizeH="0" spc="0" strike="noStrike" u="none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l" defTabSz="914400" eaLnBrk="1" fontAlgn="auto" hangingPunct="1" indent="0" latinLnBrk="0" lvl="4" marL="18288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en-US" baseline="0" b="0" cap="none" sz="1200" i="0" kern="1200" kumimoji="0" lang="zh-CN" noProof="0" normalizeH="0" spc="0" strike="noStrike" u="none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altLang="en-US" baseline="0" b="0" cap="none" sz="1200" i="0" kern="1200" kumimoji="0" lang="zh-CN" noProof="0" normalizeH="0" spc="0" strike="noStrike" u="none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749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200" i="0" kern="1200" kumimoji="0" lang="zh-CN" noProof="0" normalizeH="0" spc="0" strike="noStrike" u="none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750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A36D29C1-4727-403D-9A45-9A74D4924643}" type="slidenum">
              <a:rPr altLang="en-US" baseline="0" b="0" cap="none" sz="1200" i="0" kern="1200" kumimoji="0" lang="zh-CN" noProof="0" normalizeH="0" spc="0" strike="noStrike" u="none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altLang="en-US" baseline="0" b="0" cap="none" sz="1200" i="0" kern="1200" kumimoji="0" lang="zh-CN" noProof="0" normalizeH="0" spc="0" strike="noStrike" u="none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hf dt="0" ftr="0" hdr="0" sldNum="0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标题幻灯片">
    <p:bg>
      <p:bgRef idx="1001">
        <a:schemeClr val="bg1"/>
      </p:bgRef>
    </p:bg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图片 8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-4762"/>
            <a:ext cx="12206288" cy="6862762"/>
          </a:xfrm>
          <a:prstGeom prst="rect"/>
          <a:noFill/>
          <a:ln w="9525">
            <a:noFill/>
          </a:ln>
        </p:spPr>
      </p:pic>
      <p:sp>
        <p:nvSpPr>
          <p:cNvPr id="1048581" name="图文框 9"/>
          <p:cNvSpPr/>
          <p:nvPr/>
        </p:nvSpPr>
        <p:spPr>
          <a:xfrm>
            <a:off x="2786063" y="1571625"/>
            <a:ext cx="6615113" cy="2471738"/>
          </a:xfrm>
          <a:prstGeom prst="frame">
            <a:avLst>
              <a:gd name="adj1" fmla="val 151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zh-CN" noProof="0" normalizeH="0" spc="0" strike="noStrike" u="none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黑体" pitchFamily="49" charset="-122"/>
              <a:cs typeface="+mn-cs"/>
            </a:endParaRPr>
          </a:p>
        </p:txBody>
      </p:sp>
      <p:sp>
        <p:nvSpPr>
          <p:cNvPr id="1048582" name="KSO_CT2"/>
          <p:cNvSpPr>
            <a:spLocks noGrp="1"/>
          </p:cNvSpPr>
          <p:nvPr>
            <p:ph type="subTitle" idx="1"/>
          </p:nvPr>
        </p:nvSpPr>
        <p:spPr>
          <a:xfrm>
            <a:off x="2795313" y="3225662"/>
            <a:ext cx="6615113" cy="467211"/>
          </a:xfrm>
          <a:noFill/>
        </p:spPr>
        <p:txBody>
          <a:bodyPr anchor="ctr">
            <a:noAutofit/>
          </a:bodyPr>
          <a:lstStyle>
            <a:lvl1pPr algn="ctr" indent="0" marL="0">
              <a:buNone/>
              <a:defRPr baseline="0" sz="1800">
                <a:solidFill>
                  <a:schemeClr val="accent2"/>
                </a:solidFill>
                <a:effectLst/>
                <a:latin typeface="Arial" pitchFamily="34" charset="0"/>
                <a:ea typeface="黑体" pitchFamily="49" charset="-122"/>
              </a:defRPr>
            </a:lvl1pPr>
            <a:lvl2pPr algn="ctr" indent="0" marL="342900">
              <a:buNone/>
              <a:defRPr sz="1500"/>
            </a:lvl2pPr>
            <a:lvl3pPr algn="ctr" indent="0" marL="685800">
              <a:buNone/>
              <a:defRPr sz="1350"/>
            </a:lvl3pPr>
            <a:lvl4pPr algn="ctr" indent="0" marL="1028700">
              <a:buNone/>
              <a:defRPr sz="1200"/>
            </a:lvl4pPr>
            <a:lvl5pPr algn="ctr" indent="0" marL="1371600">
              <a:buNone/>
              <a:defRPr sz="1200"/>
            </a:lvl5pPr>
            <a:lvl6pPr algn="ctr" indent="0" marL="1714500">
              <a:buNone/>
              <a:defRPr sz="1200"/>
            </a:lvl6pPr>
            <a:lvl7pPr algn="ctr" indent="0" marL="2057400">
              <a:buNone/>
              <a:defRPr sz="1200"/>
            </a:lvl7pPr>
            <a:lvl8pPr algn="ctr" indent="0" marL="2400300">
              <a:buNone/>
              <a:defRPr sz="1200"/>
            </a:lvl8pPr>
            <a:lvl9pPr algn="ctr" indent="0" marL="2743200">
              <a:buNone/>
              <a:defRPr sz="1200"/>
            </a:lvl9pPr>
          </a:lstStyle>
          <a:p>
            <a:r>
              <a:rPr altLang="en-US" lang="zh-CN" smtClean="0"/>
              <a:t>单击此处编辑母版副标题样式</a:t>
            </a:r>
            <a:endParaRPr altLang="en-US" dirty="0" lang="zh-CN" smtClean="0"/>
          </a:p>
        </p:txBody>
      </p:sp>
      <p:sp>
        <p:nvSpPr>
          <p:cNvPr id="1048583" name="KSO_CT1"/>
          <p:cNvSpPr>
            <a:spLocks noGrp="1"/>
          </p:cNvSpPr>
          <p:nvPr>
            <p:ph type="title"/>
          </p:nvPr>
        </p:nvSpPr>
        <p:spPr>
          <a:xfrm>
            <a:off x="2786062" y="1682154"/>
            <a:ext cx="6615113" cy="1509623"/>
          </a:xfrm>
        </p:spPr>
        <p:txBody>
          <a:bodyPr anchor="b">
            <a:noAutofit/>
          </a:bodyPr>
          <a:lstStyle>
            <a:lvl1pPr algn="ctr">
              <a:defRPr baseline="0" sz="4400">
                <a:solidFill>
                  <a:srgbClr val="462D27"/>
                </a:solidFill>
                <a:effectLst/>
                <a:latin typeface="Arial" pitchFamily="34" charset="0"/>
                <a:ea typeface="黑体" pitchFamily="49" charset="-122"/>
              </a:defRPr>
            </a:lvl1pPr>
          </a:lstStyle>
          <a:p>
            <a:r>
              <a:rPr altLang="en-US" lang="zh-CN" smtClean="0"/>
              <a:t>单击此处编辑母版标题样式</a:t>
            </a:r>
            <a:endParaRPr altLang="en-US" dirty="0" lang="zh-CN"/>
          </a:p>
        </p:txBody>
      </p:sp>
      <p:sp>
        <p:nvSpPr>
          <p:cNvPr id="1048584" name="KSO_FD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>
              <a:defRPr baseline="0">
                <a:latin typeface="Arial" pitchFamily="34" charset="0"/>
                <a:ea typeface="黑体" pitchFamily="49" charset="-122"/>
              </a:defRPr>
            </a:lvl1pPr>
          </a:lstStyle>
          <a:p>
            <a:pPr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i="0" kern="1200" kumimoji="0" lang="zh-CN" noProof="0" normalizeH="0" spc="0">
              <a:latin typeface="Arial" pitchFamily="34" charset="0"/>
              <a:ea typeface="黑体" pitchFamily="49" charset="-122"/>
              <a:cs typeface="+mn-cs"/>
            </a:endParaRPr>
          </a:p>
        </p:txBody>
      </p:sp>
      <p:sp>
        <p:nvSpPr>
          <p:cNvPr id="1048585" name="KSO_FT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anchor="ctr" bIns="45720" lIns="91440" rIns="91440" rtlCol="0" tIns="45720" vert="horz"/>
          <a:lstStyle>
            <a:lvl1pPr>
              <a:defRPr baseline="0">
                <a:latin typeface="Arial" pitchFamily="34" charset="0"/>
                <a:ea typeface="黑体" pitchFamily="49" charset="-122"/>
              </a:defRPr>
            </a:lvl1pPr>
          </a:lstStyle>
          <a:p>
            <a:pPr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i="0" kern="1200" kumimoji="0" lang="zh-CN" noProof="0" normalizeH="0" spc="0">
              <a:latin typeface="Arial" pitchFamily="34" charset="0"/>
              <a:ea typeface="黑体" pitchFamily="49" charset="-122"/>
              <a:cs typeface="+mn-cs"/>
            </a:endParaRPr>
          </a:p>
        </p:txBody>
      </p:sp>
      <p:sp>
        <p:nvSpPr>
          <p:cNvPr id="1048586" name="KSO_FN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>
              <a:defRPr baseline="0">
                <a:latin typeface="Arial" pitchFamily="34" charset="0"/>
                <a:ea typeface="黑体" pitchFamily="49" charset="-122"/>
              </a:defRPr>
            </a:lvl1pPr>
          </a:lstStyle>
          <a:p>
            <a:pPr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B31067DD-7756-4DF3-904A-8F40BA684AA6}" type="slidenum">
              <a:rPr altLang="en-US" baseline="0" b="0" cap="none" i="0" kern="1200" kumimoji="0" lang="zh-CN" noProof="0" normalizeH="0" spc="0" smtClean="0">
                <a:latin typeface="Arial" pitchFamily="34" charset="0"/>
                <a:ea typeface="黑体" pitchFamily="49" charset="-122"/>
                <a:cs typeface="+mn-cs"/>
              </a:rPr>
            </a:fld>
            <a:endParaRPr altLang="en-US" baseline="0" b="0" cap="none" i="0" kern="1200" kumimoji="0" lang="zh-CN" noProof="0" normalizeH="0" spc="0">
              <a:latin typeface="Arial" pitchFamily="34" charset="0"/>
              <a:ea typeface="黑体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标题和竖排文字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4" name="KSO_BT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8735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  <a:p>
            <a:pPr lvl="1"/>
            <a:r>
              <a:rPr altLang="en-US" lang="zh-CN" smtClean="0"/>
              <a:t>第二级</a:t>
            </a:r>
            <a:endParaRPr altLang="en-US" lang="zh-CN" smtClean="0"/>
          </a:p>
        </p:txBody>
      </p:sp>
      <p:sp>
        <p:nvSpPr>
          <p:cNvPr id="104873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900" i="0" kern="1200" kumimoji="0" lang="zh-CN" noProof="0" normalizeH="0" spc="0" strike="noStrike" u="none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黑体" pitchFamily="49" charset="-122"/>
              <a:cs typeface="+mn-cs"/>
            </a:endParaRPr>
          </a:p>
        </p:txBody>
      </p:sp>
      <p:sp>
        <p:nvSpPr>
          <p:cNvPr id="104873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900" i="0" kern="1200" kumimoji="0" lang="zh-CN" noProof="0" normalizeH="0" spc="0" strike="noStrike" u="none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黑体" pitchFamily="49" charset="-122"/>
              <a:cs typeface="+mn-cs"/>
            </a:endParaRPr>
          </a:p>
        </p:txBody>
      </p:sp>
      <p:sp>
        <p:nvSpPr>
          <p:cNvPr id="104873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B31067DD-7756-4DF3-904A-8F40BA684AA6}" type="slidenum">
              <a:rPr altLang="en-US" baseline="0" b="0" cap="none" sz="900" i="0" kern="1200" kumimoji="0" lang="zh-CN" noProof="0" normalizeH="0" spc="0" strike="noStrike" u="none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黑体" pitchFamily="49" charset="-122"/>
                <a:cs typeface="+mn-cs"/>
              </a:rPr>
            </a:fld>
            <a:endParaRPr altLang="en-US" baseline="0" b="0" cap="none" sz="900" i="0" kern="1200" kumimoji="0" lang="zh-CN" noProof="0" normalizeH="0" spc="0" strike="noStrike" u="none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黑体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vertTitleAndTx">
  <p:cSld name="垂直排列标题与 文本">
    <p:bg>
      <p:bgRef idx="1001">
        <a:schemeClr val="bg1"/>
      </p:bgRef>
    </p:bg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图片 8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 t="-153" r="34077" b="34300"/>
          <a:stretch>
            <a:fillRect/>
          </a:stretch>
        </p:blipFill>
        <p:spPr>
          <a:xfrm>
            <a:off x="0" y="-85725"/>
            <a:ext cx="12363450" cy="6943725"/>
          </a:xfrm>
          <a:prstGeom prst="rect"/>
          <a:noFill/>
          <a:ln w="9525">
            <a:noFill/>
          </a:ln>
        </p:spPr>
      </p:pic>
      <p:sp>
        <p:nvSpPr>
          <p:cNvPr id="1048717" name="KSO_BT1"/>
          <p:cNvSpPr>
            <a:spLocks noGrp="1"/>
          </p:cNvSpPr>
          <p:nvPr>
            <p:ph type="title" orient="vert"/>
          </p:nvPr>
        </p:nvSpPr>
        <p:spPr>
          <a:xfrm>
            <a:off x="10171290" y="365127"/>
            <a:ext cx="1182511" cy="5811839"/>
          </a:xfrm>
        </p:spPr>
        <p:txBody>
          <a:bodyPr vert="eaVert"/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8718" name="KSO_BC1"/>
          <p:cNvSpPr>
            <a:spLocks noGrp="1"/>
          </p:cNvSpPr>
          <p:nvPr>
            <p:ph type="body" orient="vert" idx="1"/>
          </p:nvPr>
        </p:nvSpPr>
        <p:spPr>
          <a:xfrm>
            <a:off x="2113842" y="365127"/>
            <a:ext cx="7933269" cy="5811839"/>
          </a:xfrm>
        </p:spPr>
        <p:txBody>
          <a:bodyPr vert="eaVert"/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  <a:p>
            <a:pPr lvl="1"/>
            <a:r>
              <a:rPr altLang="en-US" lang="zh-CN" smtClean="0"/>
              <a:t>第二级</a:t>
            </a:r>
            <a:endParaRPr altLang="en-US" lang="zh-CN" smtClean="0"/>
          </a:p>
        </p:txBody>
      </p:sp>
      <p:sp>
        <p:nvSpPr>
          <p:cNvPr id="1048719" name="KSO_FD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p>
            <a:pPr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i="0" kern="1200" kumimoji="0" lang="zh-CN" noProof="0" normalizeH="0" spc="0">
              <a:latin typeface="Arial" pitchFamily="34" charset="0"/>
              <a:ea typeface="黑体" pitchFamily="49" charset="-122"/>
              <a:cs typeface="+mn-cs"/>
            </a:endParaRPr>
          </a:p>
        </p:txBody>
      </p:sp>
      <p:sp>
        <p:nvSpPr>
          <p:cNvPr id="1048720" name="KSO_FT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anchor="ctr" bIns="45720" lIns="91440" rIns="91440" rtlCol="0" tIns="45720" vert="horz"/>
          <a:p>
            <a:pPr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i="0" kern="1200" kumimoji="0" lang="zh-CN" noProof="0" normalizeH="0" spc="0">
              <a:latin typeface="Arial" pitchFamily="34" charset="0"/>
              <a:ea typeface="黑体" pitchFamily="49" charset="-122"/>
              <a:cs typeface="+mn-cs"/>
            </a:endParaRPr>
          </a:p>
        </p:txBody>
      </p:sp>
      <p:sp>
        <p:nvSpPr>
          <p:cNvPr id="1048721" name="KSO_FN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p>
            <a:pPr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B31067DD-7756-4DF3-904A-8F40BA684AA6}" type="slidenum">
              <a:rPr altLang="en-US" baseline="0" b="0" cap="none" i="0" kern="1200" kumimoji="0" lang="zh-CN" noProof="0" normalizeH="0" spc="0" smtClean="0">
                <a:latin typeface="Arial" pitchFamily="34" charset="0"/>
                <a:ea typeface="黑体" pitchFamily="49" charset="-122"/>
                <a:cs typeface="+mn-cs"/>
              </a:rPr>
            </a:fld>
            <a:endParaRPr altLang="en-US" baseline="0" b="0" cap="none" i="0" kern="1200" kumimoji="0" lang="zh-CN" noProof="0" normalizeH="0" spc="0">
              <a:latin typeface="Arial" pitchFamily="34" charset="0"/>
              <a:ea typeface="黑体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标题和内容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4" name="KSO_BT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8705" name="KSO_BC1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  <a:p>
            <a:pPr lvl="1"/>
            <a:r>
              <a:rPr altLang="en-US" lang="zh-CN" smtClean="0"/>
              <a:t>第二级</a:t>
            </a:r>
            <a:endParaRPr altLang="en-US" lang="zh-CN" smtClean="0"/>
          </a:p>
        </p:txBody>
      </p:sp>
      <p:sp>
        <p:nvSpPr>
          <p:cNvPr id="104870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900" i="0" kern="1200" kumimoji="0" lang="zh-CN" noProof="0" normalizeH="0" spc="0" strike="noStrike" u="none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黑体" pitchFamily="49" charset="-122"/>
              <a:cs typeface="+mn-cs"/>
            </a:endParaRPr>
          </a:p>
        </p:txBody>
      </p:sp>
      <p:sp>
        <p:nvSpPr>
          <p:cNvPr id="104870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900" i="0" kern="1200" kumimoji="0" lang="zh-CN" noProof="0" normalizeH="0" spc="0" strike="noStrike" u="none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黑体" pitchFamily="49" charset="-122"/>
              <a:cs typeface="+mn-cs"/>
            </a:endParaRPr>
          </a:p>
        </p:txBody>
      </p:sp>
      <p:sp>
        <p:nvSpPr>
          <p:cNvPr id="104870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B31067DD-7756-4DF3-904A-8F40BA684AA6}" type="slidenum">
              <a:rPr altLang="en-US" baseline="0" b="0" cap="none" sz="900" i="0" kern="1200" kumimoji="0" lang="zh-CN" noProof="0" normalizeH="0" spc="0" strike="noStrike" u="none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黑体" pitchFamily="49" charset="-122"/>
                <a:cs typeface="+mn-cs"/>
              </a:rPr>
            </a:fld>
            <a:endParaRPr altLang="en-US" baseline="0" b="0" cap="none" sz="900" i="0" kern="1200" kumimoji="0" lang="zh-CN" noProof="0" normalizeH="0" spc="0" strike="noStrike" u="none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黑体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secHead">
  <p:cSld name="节标题">
    <p:bg>
      <p:bgRef idx="1001">
        <a:schemeClr val="bg1"/>
      </p:bgRef>
    </p:bg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图片 8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 l="6200" t="639" r="7449" b="13010"/>
          <a:stretch>
            <a:fillRect/>
          </a:stretch>
        </p:blipFill>
        <p:spPr>
          <a:xfrm>
            <a:off x="0" y="-4762"/>
            <a:ext cx="12206288" cy="6862762"/>
          </a:xfrm>
          <a:prstGeom prst="rect"/>
          <a:noFill/>
          <a:ln w="9525">
            <a:noFill/>
          </a:ln>
        </p:spPr>
      </p:pic>
      <p:sp>
        <p:nvSpPr>
          <p:cNvPr id="1048728" name="图文框 9"/>
          <p:cNvSpPr/>
          <p:nvPr/>
        </p:nvSpPr>
        <p:spPr>
          <a:xfrm>
            <a:off x="3097213" y="1881188"/>
            <a:ext cx="5824538" cy="1558925"/>
          </a:xfrm>
          <a:prstGeom prst="frame">
            <a:avLst>
              <a:gd name="adj1" fmla="val 151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zh-CN" noProof="0" normalizeH="0" spc="0" strike="noStrike" u="none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729" name="KSO_ST1"/>
          <p:cNvSpPr>
            <a:spLocks noGrp="1"/>
          </p:cNvSpPr>
          <p:nvPr>
            <p:ph type="title"/>
          </p:nvPr>
        </p:nvSpPr>
        <p:spPr>
          <a:xfrm>
            <a:off x="3096613" y="1934022"/>
            <a:ext cx="5824537" cy="810878"/>
          </a:xfrm>
        </p:spPr>
        <p:txBody>
          <a:bodyPr anchor="b">
            <a:normAutofit fontScale="90000"/>
          </a:bodyPr>
          <a:lstStyle>
            <a:lvl1pPr algn="ctr">
              <a:defRPr sz="4000">
                <a:solidFill>
                  <a:schemeClr val="accent1"/>
                </a:solidFill>
                <a:effectLst/>
              </a:defRPr>
            </a:lvl1pPr>
          </a:lstStyle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8730" name="KSO_ST2"/>
          <p:cNvSpPr>
            <a:spLocks noGrp="1"/>
          </p:cNvSpPr>
          <p:nvPr>
            <p:ph type="body" idx="1"/>
          </p:nvPr>
        </p:nvSpPr>
        <p:spPr>
          <a:xfrm>
            <a:off x="3119111" y="2744900"/>
            <a:ext cx="5802040" cy="438245"/>
          </a:xfrm>
          <a:prstGeom prst="rect"/>
          <a:noFill/>
        </p:spPr>
        <p:txBody>
          <a:bodyPr anchor="ctr">
            <a:normAutofit/>
          </a:bodyPr>
          <a:lstStyle>
            <a:lvl1pPr algn="ctr" indent="0" marL="0">
              <a:buNone/>
              <a:defRPr sz="1800">
                <a:solidFill>
                  <a:schemeClr val="accent3">
                    <a:lumMod val="75000"/>
                  </a:schemeClr>
                </a:solidFill>
              </a:defRPr>
            </a:lvl1pPr>
            <a:lvl2pPr indent="0" marL="34290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indent="0" marL="68580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indent="0" marL="10287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indent="0" marL="13716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indent="0" marL="17145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indent="0" marL="20574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indent="0" marL="24003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indent="0" marL="27432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</p:txBody>
      </p:sp>
      <p:sp>
        <p:nvSpPr>
          <p:cNvPr id="1048731" name="KSO_FD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p>
            <a:pPr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i="0" kern="1200" kumimoji="0" lang="zh-CN" noProof="0" normalizeH="0" spc="0">
              <a:latin typeface="Arial" pitchFamily="34" charset="0"/>
              <a:ea typeface="黑体" pitchFamily="49" charset="-122"/>
              <a:cs typeface="+mn-cs"/>
            </a:endParaRPr>
          </a:p>
        </p:txBody>
      </p:sp>
      <p:sp>
        <p:nvSpPr>
          <p:cNvPr id="1048732" name="KSO_FT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anchor="ctr" bIns="45720" lIns="91440" rIns="91440" rtlCol="0" tIns="45720" vert="horz"/>
          <a:p>
            <a:pPr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i="0" kern="1200" kumimoji="0" lang="zh-CN" noProof="0" normalizeH="0" spc="0">
              <a:latin typeface="Arial" pitchFamily="34" charset="0"/>
              <a:ea typeface="黑体" pitchFamily="49" charset="-122"/>
              <a:cs typeface="+mn-cs"/>
            </a:endParaRPr>
          </a:p>
        </p:txBody>
      </p:sp>
      <p:sp>
        <p:nvSpPr>
          <p:cNvPr id="1048733" name="KSO_FN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p>
            <a:pPr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B31067DD-7756-4DF3-904A-8F40BA684AA6}" type="slidenum">
              <a:rPr altLang="en-US" baseline="0" b="0" cap="none" i="0" kern="1200" kumimoji="0" lang="zh-CN" noProof="0" normalizeH="0" spc="0" smtClean="0">
                <a:latin typeface="Arial" pitchFamily="34" charset="0"/>
                <a:ea typeface="黑体" pitchFamily="49" charset="-122"/>
                <a:cs typeface="+mn-cs"/>
              </a:rPr>
            </a:fld>
            <a:endParaRPr altLang="en-US" baseline="0" b="0" cap="none" i="0" kern="1200" kumimoji="0" lang="zh-CN" noProof="0" normalizeH="0" spc="0">
              <a:latin typeface="Arial" pitchFamily="34" charset="0"/>
              <a:ea typeface="黑体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两栏内容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KSO_BT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8699" name="KSO_BC1"/>
          <p:cNvSpPr>
            <a:spLocks noGrp="1"/>
          </p:cNvSpPr>
          <p:nvPr>
            <p:ph sz="half" idx="1"/>
          </p:nvPr>
        </p:nvSpPr>
        <p:spPr>
          <a:xfrm>
            <a:off x="1041400" y="1179095"/>
            <a:ext cx="5080000" cy="4932363"/>
          </a:xfrm>
        </p:spPr>
        <p:txBody>
          <a:bodyPr/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  <a:p>
            <a:pPr lvl="1"/>
            <a:r>
              <a:rPr altLang="en-US" lang="zh-CN" smtClean="0"/>
              <a:t>第二级</a:t>
            </a:r>
            <a:endParaRPr altLang="en-US" lang="zh-CN" smtClean="0"/>
          </a:p>
        </p:txBody>
      </p:sp>
      <p:sp>
        <p:nvSpPr>
          <p:cNvPr id="1048700" name="KSO_BC2"/>
          <p:cNvSpPr>
            <a:spLocks noGrp="1"/>
          </p:cNvSpPr>
          <p:nvPr>
            <p:ph sz="half" idx="2"/>
          </p:nvPr>
        </p:nvSpPr>
        <p:spPr>
          <a:xfrm>
            <a:off x="6160912" y="1179095"/>
            <a:ext cx="5094116" cy="4932363"/>
          </a:xfrm>
        </p:spPr>
        <p:txBody>
          <a:bodyPr/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  <a:p>
            <a:pPr lvl="1"/>
            <a:r>
              <a:rPr altLang="en-US" lang="zh-CN" smtClean="0"/>
              <a:t>第二级</a:t>
            </a:r>
            <a:endParaRPr altLang="en-US" lang="zh-CN" smtClean="0"/>
          </a:p>
        </p:txBody>
      </p:sp>
      <p:sp>
        <p:nvSpPr>
          <p:cNvPr id="1048701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900" i="0" kern="1200" kumimoji="0" lang="zh-CN" noProof="0" normalizeH="0" spc="0" strike="noStrike" u="none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黑体" pitchFamily="49" charset="-122"/>
              <a:cs typeface="+mn-cs"/>
            </a:endParaRPr>
          </a:p>
        </p:txBody>
      </p:sp>
      <p:sp>
        <p:nvSpPr>
          <p:cNvPr id="1048702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900" i="0" kern="1200" kumimoji="0" lang="zh-CN" noProof="0" normalizeH="0" spc="0" strike="noStrike" u="none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黑体" pitchFamily="49" charset="-122"/>
              <a:cs typeface="+mn-cs"/>
            </a:endParaRPr>
          </a:p>
        </p:txBody>
      </p:sp>
      <p:sp>
        <p:nvSpPr>
          <p:cNvPr id="1048703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B31067DD-7756-4DF3-904A-8F40BA684AA6}" type="slidenum">
              <a:rPr altLang="en-US" baseline="0" b="0" cap="none" sz="900" i="0" kern="1200" kumimoji="0" lang="zh-CN" noProof="0" normalizeH="0" spc="0" strike="noStrike" u="none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黑体" pitchFamily="49" charset="-122"/>
                <a:cs typeface="+mn-cs"/>
              </a:rPr>
            </a:fld>
            <a:endParaRPr altLang="en-US" baseline="0" b="0" cap="none" sz="900" i="0" kern="1200" kumimoji="0" lang="zh-CN" noProof="0" normalizeH="0" spc="0" strike="noStrike" u="none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黑体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比较"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KSO_BT1"/>
          <p:cNvSpPr>
            <a:spLocks noGrp="1"/>
          </p:cNvSpPr>
          <p:nvPr>
            <p:ph type="title"/>
          </p:nvPr>
        </p:nvSpPr>
        <p:spPr>
          <a:xfrm>
            <a:off x="2302936" y="423595"/>
            <a:ext cx="9312101" cy="717023"/>
          </a:xfrm>
        </p:spPr>
        <p:txBody>
          <a:bodyPr/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8710" name="Text Placeholder 2"/>
          <p:cNvSpPr>
            <a:spLocks noGrp="1"/>
          </p:cNvSpPr>
          <p:nvPr>
            <p:ph type="body" idx="1"/>
          </p:nvPr>
        </p:nvSpPr>
        <p:spPr>
          <a:xfrm>
            <a:off x="1099435" y="1376363"/>
            <a:ext cx="5157787" cy="823912"/>
          </a:xfrm>
        </p:spPr>
        <p:txBody>
          <a:bodyPr anchor="b">
            <a:normAutofit/>
          </a:bodyPr>
          <a:lstStyle>
            <a:lvl1pPr indent="0" marL="0">
              <a:buNone/>
              <a:defRPr b="1" sz="1350"/>
            </a:lvl1pPr>
            <a:lvl2pPr indent="0" marL="342900">
              <a:buNone/>
              <a:defRPr b="1" sz="1500"/>
            </a:lvl2pPr>
            <a:lvl3pPr indent="0" marL="685800">
              <a:buNone/>
              <a:defRPr b="1" sz="1350"/>
            </a:lvl3pPr>
            <a:lvl4pPr indent="0" marL="1028700">
              <a:buNone/>
              <a:defRPr b="1" sz="1200"/>
            </a:lvl4pPr>
            <a:lvl5pPr indent="0" marL="1371600">
              <a:buNone/>
              <a:defRPr b="1" sz="1200"/>
            </a:lvl5pPr>
            <a:lvl6pPr indent="0" marL="1714500">
              <a:buNone/>
              <a:defRPr b="1" sz="1200"/>
            </a:lvl6pPr>
            <a:lvl7pPr indent="0" marL="2057400">
              <a:buNone/>
              <a:defRPr b="1" sz="1200"/>
            </a:lvl7pPr>
            <a:lvl8pPr indent="0" marL="2400300">
              <a:buNone/>
              <a:defRPr b="1" sz="1200"/>
            </a:lvl8pPr>
            <a:lvl9pPr indent="0" marL="2743200">
              <a:buNone/>
              <a:defRPr b="1" sz="1200"/>
            </a:lvl9pPr>
          </a:lstStyle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</p:txBody>
      </p:sp>
      <p:sp>
        <p:nvSpPr>
          <p:cNvPr id="1048711" name="KSO_BC1"/>
          <p:cNvSpPr>
            <a:spLocks noGrp="1"/>
          </p:cNvSpPr>
          <p:nvPr>
            <p:ph sz="half" idx="2"/>
          </p:nvPr>
        </p:nvSpPr>
        <p:spPr>
          <a:xfrm>
            <a:off x="1099435" y="2200275"/>
            <a:ext cx="5157787" cy="3684588"/>
          </a:xfrm>
        </p:spPr>
        <p:txBody>
          <a:bodyPr/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  <a:p>
            <a:pPr lvl="1"/>
            <a:r>
              <a:rPr altLang="en-US" lang="zh-CN" smtClean="0"/>
              <a:t>第二级</a:t>
            </a:r>
            <a:endParaRPr altLang="en-US" lang="zh-CN" smtClean="0"/>
          </a:p>
        </p:txBody>
      </p:sp>
      <p:sp>
        <p:nvSpPr>
          <p:cNvPr id="10487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1849" y="1376363"/>
            <a:ext cx="5183188" cy="823912"/>
          </a:xfrm>
        </p:spPr>
        <p:txBody>
          <a:bodyPr anchor="b">
            <a:normAutofit/>
          </a:bodyPr>
          <a:lstStyle>
            <a:lvl1pPr indent="0" marL="0">
              <a:buNone/>
              <a:defRPr b="1" sz="1350"/>
            </a:lvl1pPr>
            <a:lvl2pPr indent="0" marL="342900">
              <a:buNone/>
              <a:defRPr b="1" sz="1500"/>
            </a:lvl2pPr>
            <a:lvl3pPr indent="0" marL="685800">
              <a:buNone/>
              <a:defRPr b="1" sz="1350"/>
            </a:lvl3pPr>
            <a:lvl4pPr indent="0" marL="1028700">
              <a:buNone/>
              <a:defRPr b="1" sz="1200"/>
            </a:lvl4pPr>
            <a:lvl5pPr indent="0" marL="1371600">
              <a:buNone/>
              <a:defRPr b="1" sz="1200"/>
            </a:lvl5pPr>
            <a:lvl6pPr indent="0" marL="1714500">
              <a:buNone/>
              <a:defRPr b="1" sz="1200"/>
            </a:lvl6pPr>
            <a:lvl7pPr indent="0" marL="2057400">
              <a:buNone/>
              <a:defRPr b="1" sz="1200"/>
            </a:lvl7pPr>
            <a:lvl8pPr indent="0" marL="2400300">
              <a:buNone/>
              <a:defRPr b="1" sz="1200"/>
            </a:lvl8pPr>
            <a:lvl9pPr indent="0" marL="2743200">
              <a:buNone/>
              <a:defRPr b="1" sz="1200"/>
            </a:lvl9pPr>
          </a:lstStyle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</p:txBody>
      </p:sp>
      <p:sp>
        <p:nvSpPr>
          <p:cNvPr id="1048713" name="KSO_BC2"/>
          <p:cNvSpPr>
            <a:spLocks noGrp="1"/>
          </p:cNvSpPr>
          <p:nvPr>
            <p:ph sz="quarter" idx="4"/>
          </p:nvPr>
        </p:nvSpPr>
        <p:spPr>
          <a:xfrm>
            <a:off x="6431849" y="2200275"/>
            <a:ext cx="5183188" cy="3684588"/>
          </a:xfrm>
        </p:spPr>
        <p:txBody>
          <a:bodyPr/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  <a:p>
            <a:pPr lvl="1"/>
            <a:r>
              <a:rPr altLang="en-US" lang="zh-CN" smtClean="0"/>
              <a:t>第二级</a:t>
            </a:r>
            <a:endParaRPr altLang="en-US" lang="zh-CN" smtClean="0"/>
          </a:p>
        </p:txBody>
      </p:sp>
      <p:sp>
        <p:nvSpPr>
          <p:cNvPr id="1048714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900" i="0" kern="1200" kumimoji="0" lang="zh-CN" noProof="0" normalizeH="0" spc="0" strike="noStrike" u="none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黑体" pitchFamily="49" charset="-122"/>
              <a:cs typeface="+mn-cs"/>
            </a:endParaRPr>
          </a:p>
        </p:txBody>
      </p:sp>
      <p:sp>
        <p:nvSpPr>
          <p:cNvPr id="1048715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900" i="0" kern="1200" kumimoji="0" lang="zh-CN" noProof="0" normalizeH="0" spc="0" strike="noStrike" u="none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黑体" pitchFamily="49" charset="-122"/>
              <a:cs typeface="+mn-cs"/>
            </a:endParaRPr>
          </a:p>
        </p:txBody>
      </p:sp>
      <p:sp>
        <p:nvSpPr>
          <p:cNvPr id="1048716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B31067DD-7756-4DF3-904A-8F40BA684AA6}" type="slidenum">
              <a:rPr altLang="en-US" baseline="0" b="0" cap="none" sz="900" i="0" kern="1200" kumimoji="0" lang="zh-CN" noProof="0" normalizeH="0" spc="0" strike="noStrike" u="none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黑体" pitchFamily="49" charset="-122"/>
                <a:cs typeface="+mn-cs"/>
              </a:rPr>
            </a:fld>
            <a:endParaRPr altLang="en-US" baseline="0" b="0" cap="none" sz="900" i="0" kern="1200" kumimoji="0" lang="zh-CN" noProof="0" normalizeH="0" spc="0" strike="noStrike" u="none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黑体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仅标题"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KSO_BT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860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900" i="0" kern="1200" kumimoji="0" lang="zh-CN" noProof="0" normalizeH="0" spc="0" strike="noStrike" u="none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黑体" pitchFamily="49" charset="-122"/>
              <a:cs typeface="+mn-cs"/>
            </a:endParaRPr>
          </a:p>
        </p:txBody>
      </p:sp>
      <p:sp>
        <p:nvSpPr>
          <p:cNvPr id="104860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900" i="0" kern="1200" kumimoji="0" lang="zh-CN" noProof="0" normalizeH="0" spc="0" strike="noStrike" u="none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黑体" pitchFamily="49" charset="-122"/>
              <a:cs typeface="+mn-cs"/>
            </a:endParaRPr>
          </a:p>
        </p:txBody>
      </p:sp>
      <p:sp>
        <p:nvSpPr>
          <p:cNvPr id="104860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B31067DD-7756-4DF3-904A-8F40BA684AA6}" type="slidenum">
              <a:rPr altLang="en-US" baseline="0" b="0" cap="none" sz="900" i="0" kern="1200" kumimoji="0" lang="zh-CN" noProof="0" normalizeH="0" spc="0" strike="noStrike" u="none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黑体" pitchFamily="49" charset="-122"/>
                <a:cs typeface="+mn-cs"/>
              </a:rPr>
            </a:fld>
            <a:endParaRPr altLang="en-US" baseline="0" b="0" cap="none" sz="900" i="0" kern="1200" kumimoji="0" lang="zh-CN" noProof="0" normalizeH="0" spc="0" strike="noStrike" u="none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黑体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blank">
  <p:cSld name="空白">
    <p:bg>
      <p:bgRef idx="1001">
        <a:schemeClr val="bg1"/>
      </p:bgRef>
    </p:bg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图片 8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 t="-153" r="34077" b="34300"/>
          <a:stretch>
            <a:fillRect/>
          </a:stretch>
        </p:blipFill>
        <p:spPr>
          <a:xfrm>
            <a:off x="0" y="-85725"/>
            <a:ext cx="12363450" cy="6943725"/>
          </a:xfrm>
          <a:prstGeom prst="rect"/>
          <a:noFill/>
          <a:ln w="9525">
            <a:noFill/>
          </a:ln>
        </p:spPr>
      </p:pic>
      <p:sp>
        <p:nvSpPr>
          <p:cNvPr id="1048589" name="KSO_FD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p>
            <a:pPr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i="0" kern="1200" kumimoji="0" lang="zh-CN" noProof="0" normalizeH="0" spc="0">
              <a:latin typeface="Arial" pitchFamily="34" charset="0"/>
              <a:ea typeface="黑体" pitchFamily="49" charset="-122"/>
              <a:cs typeface="+mn-cs"/>
            </a:endParaRPr>
          </a:p>
        </p:txBody>
      </p:sp>
      <p:sp>
        <p:nvSpPr>
          <p:cNvPr id="1048590" name="KSO_FT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anchor="ctr" bIns="45720" lIns="91440" rIns="91440" rtlCol="0" tIns="45720" vert="horz"/>
          <a:p>
            <a:pPr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i="0" kern="1200" kumimoji="0" lang="zh-CN" noProof="0" normalizeH="0" spc="0">
              <a:latin typeface="Arial" pitchFamily="34" charset="0"/>
              <a:ea typeface="黑体" pitchFamily="49" charset="-122"/>
              <a:cs typeface="+mn-cs"/>
            </a:endParaRPr>
          </a:p>
        </p:txBody>
      </p:sp>
      <p:sp>
        <p:nvSpPr>
          <p:cNvPr id="1048591" name="KSO_FN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p>
            <a:pPr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B31067DD-7756-4DF3-904A-8F40BA684AA6}" type="slidenum">
              <a:rPr altLang="en-US" baseline="0" b="0" cap="none" i="0" kern="1200" kumimoji="0" lang="zh-CN" noProof="0" normalizeH="0" spc="0" smtClean="0">
                <a:latin typeface="Arial" pitchFamily="34" charset="0"/>
                <a:ea typeface="黑体" pitchFamily="49" charset="-122"/>
                <a:cs typeface="+mn-cs"/>
              </a:rPr>
            </a:fld>
            <a:endParaRPr altLang="en-US" baseline="0" b="0" cap="none" i="0" kern="1200" kumimoji="0" lang="zh-CN" noProof="0" normalizeH="0" spc="0">
              <a:latin typeface="Arial" pitchFamily="34" charset="0"/>
              <a:ea typeface="黑体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objTx">
  <p:cSld name="内容与标题">
    <p:bg>
      <p:bgRef idx="1001">
        <a:schemeClr val="bg1"/>
      </p:bgRef>
    </p:bg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图片 8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 t="-153" r="34077" b="34300"/>
          <a:stretch>
            <a:fillRect/>
          </a:stretch>
        </p:blipFill>
        <p:spPr>
          <a:xfrm>
            <a:off x="0" y="-85725"/>
            <a:ext cx="12363450" cy="6943725"/>
          </a:xfrm>
          <a:prstGeom prst="rect"/>
          <a:noFill/>
          <a:ln w="9525">
            <a:noFill/>
          </a:ln>
        </p:spPr>
      </p:pic>
      <p:sp>
        <p:nvSpPr>
          <p:cNvPr id="1048739" name="KSO_BT1"/>
          <p:cNvSpPr>
            <a:spLocks noGrp="1"/>
          </p:cNvSpPr>
          <p:nvPr>
            <p:ph type="title"/>
          </p:nvPr>
        </p:nvSpPr>
        <p:spPr>
          <a:xfrm>
            <a:off x="1144590" y="533403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8740" name="KSO_BC1"/>
          <p:cNvSpPr>
            <a:spLocks noGrp="1"/>
          </p:cNvSpPr>
          <p:nvPr>
            <p:ph idx="1"/>
          </p:nvPr>
        </p:nvSpPr>
        <p:spPr>
          <a:xfrm>
            <a:off x="5487989" y="1063630"/>
            <a:ext cx="6172200" cy="4873625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  <a:p>
            <a:pPr lvl="1"/>
            <a:r>
              <a:rPr altLang="en-US" lang="zh-CN" smtClean="0"/>
              <a:t>第二级</a:t>
            </a:r>
            <a:endParaRPr altLang="en-US" lang="zh-CN" smtClean="0"/>
          </a:p>
        </p:txBody>
      </p:sp>
      <p:sp>
        <p:nvSpPr>
          <p:cNvPr id="1048741" name="KSO_BC2"/>
          <p:cNvSpPr>
            <a:spLocks noGrp="1"/>
          </p:cNvSpPr>
          <p:nvPr>
            <p:ph type="body" sz="half" idx="2"/>
          </p:nvPr>
        </p:nvSpPr>
        <p:spPr>
          <a:xfrm>
            <a:off x="1144590" y="2133603"/>
            <a:ext cx="3932237" cy="3811588"/>
          </a:xfrm>
        </p:spPr>
        <p:txBody>
          <a:bodyPr/>
          <a:lstStyle>
            <a:lvl1pPr indent="0" marL="0">
              <a:buNone/>
              <a:defRPr sz="1200"/>
            </a:lvl1pPr>
            <a:lvl2pPr indent="0" marL="342900">
              <a:buNone/>
              <a:defRPr sz="1050"/>
            </a:lvl2pPr>
            <a:lvl3pPr indent="0" marL="685800">
              <a:buNone/>
              <a:defRPr sz="900"/>
            </a:lvl3pPr>
            <a:lvl4pPr indent="0" marL="1028700">
              <a:buNone/>
              <a:defRPr sz="750"/>
            </a:lvl4pPr>
            <a:lvl5pPr indent="0" marL="1371600">
              <a:buNone/>
              <a:defRPr sz="750"/>
            </a:lvl5pPr>
            <a:lvl6pPr indent="0" marL="1714500">
              <a:buNone/>
              <a:defRPr sz="750"/>
            </a:lvl6pPr>
            <a:lvl7pPr indent="0" marL="2057400">
              <a:buNone/>
              <a:defRPr sz="750"/>
            </a:lvl7pPr>
            <a:lvl8pPr indent="0" marL="2400300">
              <a:buNone/>
              <a:defRPr sz="750"/>
            </a:lvl8pPr>
            <a:lvl9pPr indent="0" marL="2743200">
              <a:buNone/>
              <a:defRPr sz="750"/>
            </a:lvl9pPr>
          </a:lstStyle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</p:txBody>
      </p:sp>
      <p:sp>
        <p:nvSpPr>
          <p:cNvPr id="1048742" name="KSO_FD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p>
            <a:pPr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i="0" kern="1200" kumimoji="0" lang="zh-CN" noProof="0" normalizeH="0" spc="0">
              <a:latin typeface="Arial" pitchFamily="34" charset="0"/>
              <a:ea typeface="黑体" pitchFamily="49" charset="-122"/>
              <a:cs typeface="+mn-cs"/>
            </a:endParaRPr>
          </a:p>
        </p:txBody>
      </p:sp>
      <p:sp>
        <p:nvSpPr>
          <p:cNvPr id="1048743" name="KSO_FT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anchor="ctr" bIns="45720" lIns="91440" rIns="91440" rtlCol="0" tIns="45720" vert="horz"/>
          <a:p>
            <a:pPr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i="0" kern="1200" kumimoji="0" lang="zh-CN" noProof="0" normalizeH="0" spc="0">
              <a:latin typeface="Arial" pitchFamily="34" charset="0"/>
              <a:ea typeface="黑体" pitchFamily="49" charset="-122"/>
              <a:cs typeface="+mn-cs"/>
            </a:endParaRPr>
          </a:p>
        </p:txBody>
      </p:sp>
      <p:sp>
        <p:nvSpPr>
          <p:cNvPr id="1048744" name="KSO_FN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p>
            <a:pPr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B31067DD-7756-4DF3-904A-8F40BA684AA6}" type="slidenum">
              <a:rPr altLang="en-US" baseline="0" b="0" cap="none" i="0" kern="1200" kumimoji="0" lang="zh-CN" noProof="0" normalizeH="0" spc="0" smtClean="0">
                <a:latin typeface="Arial" pitchFamily="34" charset="0"/>
                <a:ea typeface="黑体" pitchFamily="49" charset="-122"/>
                <a:cs typeface="+mn-cs"/>
              </a:rPr>
            </a:fld>
            <a:endParaRPr altLang="en-US" baseline="0" b="0" cap="none" i="0" kern="1200" kumimoji="0" lang="zh-CN" noProof="0" normalizeH="0" spc="0">
              <a:latin typeface="Arial" pitchFamily="34" charset="0"/>
              <a:ea typeface="黑体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picTx">
  <p:cSld name="图片与标题">
    <p:bg>
      <p:bgRef idx="1001">
        <a:schemeClr val="bg1"/>
      </p:bgRef>
    </p:bg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图片 8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 t="-153" r="34077" b="34300"/>
          <a:stretch>
            <a:fillRect/>
          </a:stretch>
        </p:blipFill>
        <p:spPr>
          <a:xfrm>
            <a:off x="0" y="-85725"/>
            <a:ext cx="12363450" cy="6943725"/>
          </a:xfrm>
          <a:prstGeom prst="rect"/>
          <a:noFill/>
          <a:ln w="9525">
            <a:noFill/>
          </a:ln>
        </p:spPr>
      </p:pic>
      <p:sp>
        <p:nvSpPr>
          <p:cNvPr id="1048722" name="KSO_BT1"/>
          <p:cNvSpPr>
            <a:spLocks noGrp="1"/>
          </p:cNvSpPr>
          <p:nvPr>
            <p:ph type="title"/>
          </p:nvPr>
        </p:nvSpPr>
        <p:spPr>
          <a:xfrm>
            <a:off x="1246192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8723" name="KSO_BC1"/>
          <p:cNvSpPr>
            <a:spLocks noChangeAspect="1" noGrp="1"/>
          </p:cNvSpPr>
          <p:nvPr>
            <p:ph type="pic" idx="1"/>
          </p:nvPr>
        </p:nvSpPr>
        <p:spPr>
          <a:xfrm>
            <a:off x="5442833" y="987429"/>
            <a:ext cx="6172200" cy="4873625"/>
          </a:xfrm>
        </p:spPr>
        <p:txBody>
          <a:bodyPr anchor="t" bIns="45720" lIns="91440" rIns="91440" rtlCol="0" tIns="45720" vert="horz">
            <a:normAutofit/>
          </a:bodyPr>
          <a:lstStyle>
            <a:lvl1pPr indent="0" marL="0">
              <a:buNone/>
              <a:defRPr sz="2400"/>
            </a:lvl1pPr>
            <a:lvl2pPr indent="0" marL="342900">
              <a:buNone/>
              <a:defRPr sz="2100"/>
            </a:lvl2pPr>
            <a:lvl3pPr indent="0" marL="685800">
              <a:buNone/>
              <a:defRPr sz="1800"/>
            </a:lvl3pPr>
            <a:lvl4pPr indent="0" marL="1028700">
              <a:buNone/>
              <a:defRPr sz="1500"/>
            </a:lvl4pPr>
            <a:lvl5pPr indent="0" marL="1371600">
              <a:buNone/>
              <a:defRPr sz="1500"/>
            </a:lvl5pPr>
            <a:lvl6pPr indent="0" marL="1714500">
              <a:buNone/>
              <a:defRPr sz="1500"/>
            </a:lvl6pPr>
            <a:lvl7pPr indent="0" marL="2057400">
              <a:buNone/>
              <a:defRPr sz="1500"/>
            </a:lvl7pPr>
            <a:lvl8pPr indent="0" marL="2400300">
              <a:buNone/>
              <a:defRPr sz="1500"/>
            </a:lvl8pPr>
            <a:lvl9pPr indent="0" marL="2743200">
              <a:buNone/>
              <a:defRPr sz="1500"/>
            </a:lvl9pPr>
          </a:lstStyle>
          <a:p>
            <a:pPr algn="just" defTabSz="685800" eaLnBrk="1" fontAlgn="auto" hangingPunct="1" indent="0" latinLnBrk="0" lvl="0" marL="0" marR="0" rtl="0">
              <a:lnSpc>
                <a:spcPct val="110000"/>
              </a:lnSpc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ebdings" pitchFamily="18" charset="2"/>
              <a:buNone/>
            </a:pPr>
            <a:r>
              <a:rPr altLang="en-US" baseline="0" b="0" cap="none" sz="2400" i="0" kern="1200" kumimoji="0" lang="zh-CN" noProof="0" normalizeH="0" spc="0" strike="noStrike" u="none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黑体" pitchFamily="49" charset="-122"/>
                <a:cs typeface="+mn-cs"/>
              </a:rPr>
              <a:t>单击图标添加图片</a:t>
            </a:r>
            <a:endParaRPr baseline="0" b="0" cap="none" dirty="0" sz="2400" i="0" kern="1200" kumimoji="0" lang="en-US" noProof="0" normalizeH="0" spc="0" strike="noStrike" u="none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黑体" pitchFamily="49" charset="-122"/>
              <a:cs typeface="+mn-cs"/>
            </a:endParaRPr>
          </a:p>
        </p:txBody>
      </p:sp>
      <p:sp>
        <p:nvSpPr>
          <p:cNvPr id="1048724" name="KSO_BC2"/>
          <p:cNvSpPr>
            <a:spLocks noGrp="1"/>
          </p:cNvSpPr>
          <p:nvPr>
            <p:ph type="body" sz="half" idx="2"/>
          </p:nvPr>
        </p:nvSpPr>
        <p:spPr>
          <a:xfrm>
            <a:off x="1246192" y="2057401"/>
            <a:ext cx="3932237" cy="3811588"/>
          </a:xfrm>
        </p:spPr>
        <p:txBody>
          <a:bodyPr/>
          <a:lstStyle>
            <a:lvl1pPr indent="0" marL="0">
              <a:buNone/>
              <a:defRPr sz="1200"/>
            </a:lvl1pPr>
            <a:lvl2pPr indent="0" marL="342900">
              <a:buNone/>
              <a:defRPr sz="1050"/>
            </a:lvl2pPr>
            <a:lvl3pPr indent="0" marL="685800">
              <a:buNone/>
              <a:defRPr sz="900"/>
            </a:lvl3pPr>
            <a:lvl4pPr indent="0" marL="1028700">
              <a:buNone/>
              <a:defRPr sz="750"/>
            </a:lvl4pPr>
            <a:lvl5pPr indent="0" marL="1371600">
              <a:buNone/>
              <a:defRPr sz="750"/>
            </a:lvl5pPr>
            <a:lvl6pPr indent="0" marL="1714500">
              <a:buNone/>
              <a:defRPr sz="750"/>
            </a:lvl6pPr>
            <a:lvl7pPr indent="0" marL="2057400">
              <a:buNone/>
              <a:defRPr sz="750"/>
            </a:lvl7pPr>
            <a:lvl8pPr indent="0" marL="2400300">
              <a:buNone/>
              <a:defRPr sz="750"/>
            </a:lvl8pPr>
            <a:lvl9pPr indent="0" marL="2743200">
              <a:buNone/>
              <a:defRPr sz="750"/>
            </a:lvl9pPr>
          </a:lstStyle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</p:txBody>
      </p:sp>
      <p:sp>
        <p:nvSpPr>
          <p:cNvPr id="1048725" name="KSO_FD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p>
            <a:pPr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i="0" kern="1200" kumimoji="0" lang="zh-CN" noProof="0" normalizeH="0" spc="0">
              <a:latin typeface="Arial" pitchFamily="34" charset="0"/>
              <a:ea typeface="黑体" pitchFamily="49" charset="-122"/>
              <a:cs typeface="+mn-cs"/>
            </a:endParaRPr>
          </a:p>
        </p:txBody>
      </p:sp>
      <p:sp>
        <p:nvSpPr>
          <p:cNvPr id="1048726" name="KSO_FT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anchor="ctr" bIns="45720" lIns="91440" rIns="91440" rtlCol="0" tIns="45720" vert="horz"/>
          <a:p>
            <a:pPr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i="0" kern="1200" kumimoji="0" lang="zh-CN" noProof="0" normalizeH="0" spc="0">
              <a:latin typeface="Arial" pitchFamily="34" charset="0"/>
              <a:ea typeface="黑体" pitchFamily="49" charset="-122"/>
              <a:cs typeface="+mn-cs"/>
            </a:endParaRPr>
          </a:p>
        </p:txBody>
      </p:sp>
      <p:sp>
        <p:nvSpPr>
          <p:cNvPr id="1048727" name="KSO_FN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p>
            <a:pPr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B31067DD-7756-4DF3-904A-8F40BA684AA6}" type="slidenum">
              <a:rPr altLang="en-US" baseline="0" b="0" cap="none" i="0" kern="1200" kumimoji="0" lang="zh-CN" noProof="0" normalizeH="0" spc="0" smtClean="0">
                <a:latin typeface="Arial" pitchFamily="34" charset="0"/>
                <a:ea typeface="黑体" pitchFamily="49" charset="-122"/>
                <a:cs typeface="+mn-cs"/>
              </a:rPr>
            </a:fld>
            <a:endParaRPr altLang="en-US" baseline="0" b="0" cap="none" i="0" kern="1200" kumimoji="0" lang="zh-CN" noProof="0" normalizeH="0" spc="0">
              <a:latin typeface="Arial" pitchFamily="34" charset="0"/>
              <a:ea typeface="黑体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jpeg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图片 7"/>
          <p:cNvPicPr>
            <a:picLocks noChangeAspect="1"/>
          </p:cNvPicPr>
          <p:nvPr/>
        </p:nvPicPr>
        <p:blipFill>
          <a:blip xmlns:r="http://schemas.openxmlformats.org/officeDocument/2006/relationships" r:embed="rId12"/>
          <a:srcRect t="-153" r="34077" b="34300"/>
          <a:stretch>
            <a:fillRect/>
          </a:stretch>
        </p:blipFill>
        <p:spPr>
          <a:xfrm>
            <a:off x="0" y="-85725"/>
            <a:ext cx="12363450" cy="6943725"/>
          </a:xfrm>
          <a:prstGeom prst="rect"/>
          <a:noFill/>
          <a:ln w="9525">
            <a:noFill/>
          </a:ln>
        </p:spPr>
      </p:pic>
      <p:sp>
        <p:nvSpPr>
          <p:cNvPr id="1048576" name="KSO_BT1"/>
          <p:cNvSpPr>
            <a:spLocks noGrp="1"/>
          </p:cNvSpPr>
          <p:nvPr>
            <p:ph type="title"/>
          </p:nvPr>
        </p:nvSpPr>
        <p:spPr>
          <a:xfrm>
            <a:off x="681038" y="234950"/>
            <a:ext cx="10834687" cy="698500"/>
          </a:xfrm>
          <a:prstGeom prst="rect"/>
          <a:noFill/>
          <a:ln w="9525">
            <a:noFill/>
          </a:ln>
        </p:spPr>
        <p:txBody>
          <a:bodyPr anchor="b"/>
          <a:p>
            <a:pPr lvl="0"/>
            <a:r>
              <a:rPr altLang="en-US" dirty="0" lang="zh-CN"/>
              <a:t>单击此处编辑母版标题样式</a:t>
            </a:r>
            <a:endParaRPr altLang="x-none" dirty="0" lang="en-US"/>
          </a:p>
        </p:txBody>
      </p:sp>
      <p:sp>
        <p:nvSpPr>
          <p:cNvPr id="1048577" name="KSO_FD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baseline="0" sz="900">
                <a:solidFill>
                  <a:schemeClr val="bg1"/>
                </a:solidFill>
                <a:latin typeface="Arial" pitchFamily="34" charset="0"/>
                <a:ea typeface="黑体" pitchFamily="49" charset="-122"/>
              </a:defRPr>
            </a:lvl1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900" i="0" kern="1200" kumimoji="0" lang="zh-CN" noProof="0" normalizeH="0" spc="0" strike="noStrike" u="none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黑体" pitchFamily="49" charset="-122"/>
              <a:cs typeface="+mn-cs"/>
            </a:endParaRPr>
          </a:p>
        </p:txBody>
      </p:sp>
      <p:sp>
        <p:nvSpPr>
          <p:cNvPr id="1048578" name="KSO_FT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baseline="0" sz="900">
                <a:solidFill>
                  <a:schemeClr val="bg1"/>
                </a:solidFill>
                <a:latin typeface="Arial" pitchFamily="34" charset="0"/>
                <a:ea typeface="黑体" pitchFamily="49" charset="-122"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900" i="0" kern="1200" kumimoji="0" lang="zh-CN" noProof="0" normalizeH="0" spc="0" strike="noStrike" u="none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黑体" pitchFamily="49" charset="-122"/>
              <a:cs typeface="+mn-cs"/>
            </a:endParaRPr>
          </a:p>
        </p:txBody>
      </p:sp>
      <p:sp>
        <p:nvSpPr>
          <p:cNvPr id="1048579" name="KSO_FN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baseline="0" sz="900">
                <a:solidFill>
                  <a:schemeClr val="bg1"/>
                </a:solidFill>
                <a:latin typeface="Arial" pitchFamily="34" charset="0"/>
                <a:ea typeface="黑体" pitchFamily="49" charset="-122"/>
              </a:defRPr>
            </a:lvl1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B31067DD-7756-4DF3-904A-8F40BA684AA6}" type="slidenum">
              <a:rPr altLang="en-US" baseline="0" b="0" cap="none" sz="900" i="0" kern="1200" kumimoji="0" lang="zh-CN" noProof="0" normalizeH="0" spc="0" strike="noStrike" u="none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黑体" pitchFamily="49" charset="-122"/>
                <a:cs typeface="+mn-cs"/>
              </a:rPr>
            </a:fld>
            <a:endParaRPr altLang="en-US" baseline="0" b="0" cap="none" sz="900" i="0" kern="1200" kumimoji="0" lang="zh-CN" noProof="0" normalizeH="0" spc="0" strike="noStrike" u="none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黑体" pitchFamily="49" charset="-122"/>
              <a:cs typeface="+mn-cs"/>
            </a:endParaRPr>
          </a:p>
        </p:txBody>
      </p:sp>
      <p:sp>
        <p:nvSpPr>
          <p:cNvPr id="1048580" name="KSO_BC1"/>
          <p:cNvSpPr>
            <a:spLocks noGrp="1"/>
          </p:cNvSpPr>
          <p:nvPr>
            <p:ph type="body" idx="1"/>
          </p:nvPr>
        </p:nvSpPr>
        <p:spPr>
          <a:xfrm>
            <a:off x="681038" y="1254125"/>
            <a:ext cx="10834687" cy="4965700"/>
          </a:xfrm>
          <a:prstGeom prst="rect"/>
          <a:noFill/>
          <a:ln w="9525">
            <a:noFill/>
          </a:ln>
        </p:spPr>
        <p:txBody>
          <a:bodyPr/>
          <a:p>
            <a:pPr lvl="0"/>
            <a:r>
              <a:rPr altLang="en-US" dirty="0" lang="zh-CN"/>
              <a:t>单击此处编辑母版文本样式</a:t>
            </a:r>
            <a:endParaRPr altLang="en-US" dirty="0" lang="zh-CN"/>
          </a:p>
          <a:p>
            <a:pPr lvl="1"/>
            <a:r>
              <a:rPr altLang="en-US" dirty="0" lang="zh-CN"/>
              <a:t>第二级</a:t>
            </a:r>
            <a:endParaRPr altLang="en-US" dirty="0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lvl1pPr algn="l" defTabSz="685800" eaLnBrk="1" hangingPunct="1" latinLnBrk="0" rtl="0">
        <a:lnSpc>
          <a:spcPct val="90000"/>
        </a:lnSpc>
        <a:spcBef>
          <a:spcPct val="0"/>
        </a:spcBef>
        <a:buNone/>
        <a:defRPr baseline="0" b="1" sz="3200" i="0" kern="1200">
          <a:solidFill>
            <a:srgbClr val="462D27"/>
          </a:solidFill>
          <a:effectLst/>
          <a:latin typeface="Arial" pitchFamily="34" charset="0"/>
          <a:ea typeface="黑体" pitchFamily="49" charset="-122"/>
          <a:cs typeface="+mj-cs"/>
        </a:defRPr>
      </a:lvl1pPr>
    </p:titleStyle>
    <p:bodyStyle>
      <a:lvl1pPr algn="just" defTabSz="685800" eaLnBrk="1" hangingPunct="1" indent="-267970" latinLnBrk="0" marL="267970" rtl="0">
        <a:lnSpc>
          <a:spcPct val="110000"/>
        </a:lnSpc>
        <a:spcBef>
          <a:spcPts val="1350"/>
        </a:spcBef>
        <a:spcAft>
          <a:spcPts val="0"/>
        </a:spcAft>
        <a:buClr>
          <a:schemeClr val="accent1"/>
        </a:buClr>
        <a:buSzPct val="60000"/>
        <a:buFont typeface="Webdings" pitchFamily="18" charset="2"/>
        <a:buChar char=""/>
        <a:defRPr baseline="0" sz="2400" kern="1200">
          <a:solidFill>
            <a:schemeClr val="accent1"/>
          </a:solidFill>
          <a:latin typeface="Arial" pitchFamily="34" charset="0"/>
          <a:ea typeface="黑体" pitchFamily="49" charset="-122"/>
          <a:cs typeface="+mn-cs"/>
        </a:defRPr>
      </a:lvl1pPr>
      <a:lvl2pPr algn="just" defTabSz="685800" eaLnBrk="1" hangingPunct="1" indent="-267970" latinLnBrk="0" marL="267970" rtl="0">
        <a:lnSpc>
          <a:spcPct val="130000"/>
        </a:lnSpc>
        <a:spcBef>
          <a:spcPts val="0"/>
        </a:spcBef>
        <a:spcAft>
          <a:spcPts val="450"/>
        </a:spcAft>
        <a:buClr>
          <a:schemeClr val="accent2">
            <a:lumMod val="60000"/>
            <a:lumOff val="40000"/>
          </a:schemeClr>
        </a:buClr>
        <a:buFont typeface="幼圆" pitchFamily="49" charset="-122"/>
        <a:buChar char=" "/>
        <a:defRPr baseline="0" sz="2000" kern="1200">
          <a:solidFill>
            <a:schemeClr val="tx1"/>
          </a:solidFill>
          <a:latin typeface="Arial" pitchFamily="34" charset="0"/>
          <a:ea typeface="黑体" pitchFamily="49" charset="-122"/>
          <a:cs typeface="+mn-cs"/>
        </a:defRPr>
      </a:lvl2pPr>
      <a:lvl3pPr algn="l" defTabSz="685800" eaLnBrk="1" hangingPunct="1" indent="-171450" latinLnBrk="0" marL="857250" rtl="0">
        <a:lnSpc>
          <a:spcPct val="90000"/>
        </a:lnSpc>
        <a:spcBef>
          <a:spcPts val="375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685800" eaLnBrk="1" hangingPunct="1" indent="-171450" latinLnBrk="0" marL="1200150" rtl="0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685800" eaLnBrk="1" hangingPunct="1" indent="-171450" latinLnBrk="0" marL="1543050" rtl="0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685800" eaLnBrk="1" hangingPunct="1" indent="-171450" latinLnBrk="0" marL="1885950" rtl="0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685800" eaLnBrk="1" hangingPunct="1" indent="-171450" latinLnBrk="0" marL="2228850" rtl="0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685800" eaLnBrk="1" hangingPunct="1" indent="-171450" latinLnBrk="0" marL="2571750" rtl="0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685800" eaLnBrk="1" hangingPunct="1" indent="-171450" latinLnBrk="0" marL="2914650" rtl="0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685800" eaLnBrk="1" hangingPunct="1" latinLnBrk="0" marL="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685800" eaLnBrk="1" hangingPunct="1" latinLnBrk="0" marL="3429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685800" eaLnBrk="1" hangingPunct="1" latinLnBrk="0" marL="6858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685800" eaLnBrk="1" hangingPunct="1" latinLnBrk="0" marL="10287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685800" eaLnBrk="1" hangingPunct="1" latinLnBrk="0" marL="13716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685800" eaLnBrk="1" hangingPunct="1" latinLnBrk="0" marL="17145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685800" eaLnBrk="1" hangingPunct="1" latinLnBrk="0" marL="20574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685800" eaLnBrk="1" hangingPunct="1" latinLnBrk="0" marL="24003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685800" eaLnBrk="1" hangingPunct="1" latinLnBrk="0" marL="27432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" Target="slide0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Relationship Id="rId7" Type="http://schemas.openxmlformats.org/officeDocument/2006/relationships/tags" Target="../tags/tag6.xml"/><Relationship Id="rId8" Type="http://schemas.openxmlformats.org/officeDocument/2006/relationships/tags" Target="../tags/tag7.xml"/><Relationship Id="rId9" Type="http://schemas.openxmlformats.org/officeDocument/2006/relationships/tags" Target="../tags/tag8.xml"/><Relationship Id="rId10" Type="http://schemas.openxmlformats.org/officeDocument/2006/relationships/tags" Target="../tags/tag9.xml"/><Relationship Id="rId11" Type="http://schemas.openxmlformats.org/officeDocument/2006/relationships/tags" Target="../tags/tag10.xml"/><Relationship Id="rId1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tags" Target="../tags/tag12.xml"/><Relationship Id="rId3" Type="http://schemas.openxmlformats.org/officeDocument/2006/relationships/tags" Target="../tags/tag13.xml"/><Relationship Id="rId4" Type="http://schemas.openxmlformats.org/officeDocument/2006/relationships/tags" Target="../tags/tag14.xml"/><Relationship Id="rId5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tags" Target="../tags/tag15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tags" Target="../tags/tag19.xml"/><Relationship Id="rId2" Type="http://schemas.openxmlformats.org/officeDocument/2006/relationships/tags" Target="../tags/tag20.xml"/><Relationship Id="rId3" Type="http://schemas.openxmlformats.org/officeDocument/2006/relationships/tags" Target="../tags/tag21.xml"/><Relationship Id="rId4" Type="http://schemas.openxmlformats.org/officeDocument/2006/relationships/tags" Target="../tags/tag22.xml"/><Relationship Id="rId5" Type="http://schemas.openxmlformats.org/officeDocument/2006/relationships/tags" Target="../tags/tag23.xml"/><Relationship Id="rId6" Type="http://schemas.openxmlformats.org/officeDocument/2006/relationships/tags" Target="../tags/tag24.xml"/><Relationship Id="rId7" Type="http://schemas.openxmlformats.org/officeDocument/2006/relationships/tags" Target="../tags/tag25.xml"/><Relationship Id="rId8" Type="http://schemas.openxmlformats.org/officeDocument/2006/relationships/slideLayout" Target="../slideLayouts/slideLayout6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tags" Target="../tags/tag26.xml"/><Relationship Id="rId2" Type="http://schemas.openxmlformats.org/officeDocument/2006/relationships/tags" Target="../tags/tag27.xml"/><Relationship Id="rId3" Type="http://schemas.openxmlformats.org/officeDocument/2006/relationships/tags" Target="../tags/tag28.xml"/><Relationship Id="rId4" Type="http://schemas.openxmlformats.org/officeDocument/2006/relationships/tags" Target="../tags/tag29.xml"/><Relationship Id="rId5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tags" Target="../tags/tag30.xml"/><Relationship Id="rId2" Type="http://schemas.openxmlformats.org/officeDocument/2006/relationships/tags" Target="../tags/tag31.xml"/><Relationship Id="rId3" Type="http://schemas.openxmlformats.org/officeDocument/2006/relationships/tags" Target="../tags/tag32.xml"/><Relationship Id="rId4" Type="http://schemas.openxmlformats.org/officeDocument/2006/relationships/image" Target="../media/image3.png"/><Relationship Id="rId5" Type="http://schemas.openxmlformats.org/officeDocument/2006/relationships/tags" Target="../tags/tag33.xml"/><Relationship Id="rId6" Type="http://schemas.openxmlformats.org/officeDocument/2006/relationships/image" Target="../media/image4.jpeg"/><Relationship Id="rId7" Type="http://schemas.openxmlformats.org/officeDocument/2006/relationships/tags" Target="../tags/tag34.xml"/><Relationship Id="rId8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tags" Target="../tags/tag35.xml"/><Relationship Id="rId2" Type="http://schemas.openxmlformats.org/officeDocument/2006/relationships/tags" Target="../tags/tag36.xml"/><Relationship Id="rId3" Type="http://schemas.openxmlformats.org/officeDocument/2006/relationships/tags" Target="../tags/tag37.xml"/><Relationship Id="rId4" Type="http://schemas.openxmlformats.org/officeDocument/2006/relationships/tags" Target="../tags/tag38.xml"/><Relationship Id="rId5" Type="http://schemas.openxmlformats.org/officeDocument/2006/relationships/tags" Target="../tags/tag39.xml"/><Relationship Id="rId6" Type="http://schemas.openxmlformats.org/officeDocument/2006/relationships/tags" Target="../tags/tag40.xml"/><Relationship Id="rId7" Type="http://schemas.openxmlformats.org/officeDocument/2006/relationships/tags" Target="../tags/tag41.xml"/><Relationship Id="rId8" Type="http://schemas.openxmlformats.org/officeDocument/2006/relationships/tags" Target="../tags/tag42.xml"/><Relationship Id="rId9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副标题 2" descr="#"/>
          <p:cNvSpPr>
            <a:spLocks noGrp="1"/>
          </p:cNvSpPr>
          <p:nvPr>
            <p:ph type="subTitle" idx="1"/>
          </p:nvPr>
        </p:nvSpPr>
        <p:spPr>
          <a:xfrm>
            <a:off x="2795588" y="3225800"/>
            <a:ext cx="6615112" cy="466725"/>
          </a:xfrm>
        </p:spPr>
        <p:txBody>
          <a:bodyPr anchor="ctr" bIns="45720" lIns="91440" rIns="91440" tIns="45720" vert="horz" wrap="square"/>
          <a:p>
            <a:pPr defTabSz="685800">
              <a:buSzPct val="60000"/>
              <a:buFont typeface="Webdings" pitchFamily="18" charset="2"/>
              <a:buNone/>
            </a:pPr>
            <a:r>
              <a:rPr altLang="zh-CN" baseline="0" dirty="0" kern="1200" lang="en-US">
                <a:latin typeface="Arial" pitchFamily="34" charset="0"/>
                <a:ea typeface="黑体" pitchFamily="49" charset="-122"/>
                <a:cs typeface="+mn-cs"/>
              </a:rPr>
              <a:t>-</a:t>
            </a:r>
            <a:r>
              <a:rPr altLang="zh-CN" baseline="0" dirty="0" kern="1200" lang="en-US">
                <a:latin typeface="Arial" pitchFamily="34" charset="0"/>
                <a:ea typeface="黑体" pitchFamily="49" charset="-122"/>
                <a:cs typeface="+mn-cs"/>
              </a:rPr>
              <a:t>-</a:t>
            </a:r>
            <a:r>
              <a:rPr altLang="en-US" baseline="0" dirty="0" kern="1200" lang="zh-CN">
                <a:latin typeface="Arial" pitchFamily="34" charset="0"/>
                <a:ea typeface="黑体" pitchFamily="49" charset="-122"/>
                <a:cs typeface="+mn-cs"/>
              </a:rPr>
              <a:t>熊猫</a:t>
            </a:r>
            <a:r>
              <a:rPr altLang="en-US" baseline="0" dirty="0" kern="1200" lang="zh-CN">
                <a:latin typeface="Arial" pitchFamily="34" charset="0"/>
                <a:ea typeface="黑体" pitchFamily="49" charset="-122"/>
                <a:cs typeface="+mn-cs"/>
              </a:rPr>
              <a:t>团队</a:t>
            </a:r>
            <a:endParaRPr altLang="en-US" baseline="0" dirty="0" kern="1200" lang="zh-CN">
              <a:latin typeface="Arial" pitchFamily="34" charset="0"/>
              <a:ea typeface="黑体" pitchFamily="49" charset="-122"/>
              <a:cs typeface="+mn-cs"/>
            </a:endParaRPr>
          </a:p>
        </p:txBody>
      </p:sp>
      <p:sp>
        <p:nvSpPr>
          <p:cNvPr id="1048588" name="标题 1" descr="#"/>
          <p:cNvSpPr>
            <a:spLocks noGrp="1"/>
          </p:cNvSpPr>
          <p:nvPr>
            <p:ph type="title"/>
          </p:nvPr>
        </p:nvSpPr>
        <p:spPr>
          <a:xfrm>
            <a:off x="2786063" y="1682750"/>
            <a:ext cx="6615112" cy="1509713"/>
          </a:xfrm>
        </p:spPr>
        <p:txBody>
          <a:bodyPr anchor="b" bIns="45720" lIns="91440" rIns="91440" tIns="45720" vert="horz" wrap="square"/>
          <a:p>
            <a:pPr defTabSz="685800">
              <a:buNone/>
            </a:pPr>
            <a:r>
              <a:rPr altLang="en-US" baseline="0" dirty="0" kern="1200" lang="zh-CN">
                <a:latin typeface="Arial" pitchFamily="34" charset="0"/>
                <a:ea typeface="黑体" pitchFamily="49" charset="-122"/>
                <a:cs typeface="+mj-cs"/>
              </a:rPr>
              <a:t>项目</a:t>
            </a:r>
            <a:r>
              <a:rPr altLang="en-US" baseline="0" dirty="0" kern="1200" lang="zh-CN">
                <a:latin typeface="Arial" pitchFamily="34" charset="0"/>
                <a:ea typeface="黑体" pitchFamily="49" charset="-122"/>
                <a:cs typeface="+mj-cs"/>
              </a:rPr>
              <a:t>介绍</a:t>
            </a:r>
            <a:endParaRPr altLang="en-US" baseline="0" dirty="0" kern="1200" lang="zh-CN">
              <a:latin typeface="Arial" pitchFamily="34" charset="0"/>
              <a:ea typeface="黑体" pitchFamily="49" charset="-122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MH_Number_1" descr="#clear#">
            <a:hlinkClick r:id="rId1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3786188" y="2720975"/>
            <a:ext cx="407988" cy="473075"/>
          </a:xfrm>
          <a:custGeom>
            <a:avLst/>
            <a:gdLst>
              <a:gd name="connsiteX0" fmla="*/ 107156 w 407194"/>
              <a:gd name="connsiteY0" fmla="*/ 64294 h 473869"/>
              <a:gd name="connsiteX1" fmla="*/ 0 w 407194"/>
              <a:gd name="connsiteY1" fmla="*/ 0 h 473869"/>
              <a:gd name="connsiteX2" fmla="*/ 0 w 407194"/>
              <a:gd name="connsiteY2" fmla="*/ 473869 h 473869"/>
              <a:gd name="connsiteX3" fmla="*/ 407194 w 407194"/>
              <a:gd name="connsiteY3" fmla="*/ 238125 h 473869"/>
              <a:gd name="connsiteX4" fmla="*/ 273844 w 407194"/>
              <a:gd name="connsiteY4" fmla="*/ 152400 h 473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194" h="473869">
                <a:moveTo>
                  <a:pt x="107156" y="64294"/>
                </a:moveTo>
                <a:lnTo>
                  <a:pt x="0" y="0"/>
                </a:lnTo>
                <a:lnTo>
                  <a:pt x="0" y="473869"/>
                </a:lnTo>
                <a:lnTo>
                  <a:pt x="407194" y="238125"/>
                </a:lnTo>
                <a:lnTo>
                  <a:pt x="273844" y="152400"/>
                </a:lnTo>
              </a:path>
            </a:pathLst>
          </a:custGeom>
          <a:noFill/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216000" lIns="0" rIns="36000" rtlCol="0" tIns="0"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zh-CN" baseline="0" b="1" cap="none" sz="2400" i="1" kern="1200" kumimoji="0" lang="en-US" noProof="0" normalizeH="0" spc="0" strike="noStrike" u="none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黑体" pitchFamily="49" charset="-122"/>
                <a:cs typeface="Times New Roman" pitchFamily="18" charset="0"/>
              </a:rPr>
              <a:t>1</a:t>
            </a:r>
            <a:endParaRPr altLang="en-US" baseline="0" b="1" cap="none" sz="2400" i="1" kern="1200" kumimoji="0" lang="zh-CN" noProof="0" normalizeH="0" spc="0" strike="noStrike" u="none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048593" name="MH_Entry_1" descr="#">
            <a:hlinkClick r:id="rId1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4433888" y="2587625"/>
            <a:ext cx="4862512" cy="741363"/>
          </a:xfrm>
          <a:prstGeom prst="rect"/>
          <a:noFill/>
          <a:ln w="9525">
            <a:noFill/>
          </a:ln>
        </p:spPr>
        <p:txBody>
          <a:bodyPr anchor="ctr" bIns="0" lIns="0" rIns="0" tIns="0"/>
          <a:lstStyle>
            <a:lvl1pPr algn="just" defTabSz="685800" eaLnBrk="1" hangingPunct="1" indent="-267970" latinLnBrk="0" marL="267970" rtl="0">
              <a:lnSpc>
                <a:spcPct val="110000"/>
              </a:lnSpc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ebdings" pitchFamily="18" charset="2"/>
              <a:buChar char=""/>
              <a:defRPr baseline="0" sz="2400" kern="1200">
                <a:solidFill>
                  <a:schemeClr val="accent1"/>
                </a:solidFill>
                <a:latin typeface="Arial" pitchFamily="34" charset="0"/>
                <a:ea typeface="黑体" pitchFamily="49" charset="-122"/>
                <a:cs typeface="+mn-cs"/>
              </a:defRPr>
            </a:lvl1pPr>
            <a:lvl2pPr algn="just" defTabSz="685800" eaLnBrk="1" hangingPunct="1" indent="-267970" latinLnBrk="0" marL="267970" rtl="0">
              <a:lnSpc>
                <a:spcPct val="130000"/>
              </a:lnSpc>
              <a:spcBef>
                <a:spcPts val="0"/>
              </a:spcBef>
              <a:spcAft>
                <a:spcPts val="450"/>
              </a:spcAft>
              <a:buClr>
                <a:schemeClr val="accent2">
                  <a:lumMod val="60000"/>
                  <a:lumOff val="40000"/>
                </a:schemeClr>
              </a:buClr>
              <a:buFont typeface="幼圆" pitchFamily="49" charset="-122"/>
              <a:buChar char=" "/>
              <a:defRPr baseline="0" sz="2000" kern="120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+mn-cs"/>
              </a:defRPr>
            </a:lvl2pPr>
            <a:lvl3pPr algn="l" defTabSz="685800" eaLnBrk="1" hangingPunct="1" indent="-171450" latinLnBrk="0" marL="857250" rtl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indent="-171450" latinLnBrk="0" marL="1200150" rtl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indent="-171450" latinLnBrk="0" marL="1543050" rtl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algn="l" defTabSz="914400" indent="0" lvl="0" marL="0">
              <a:lnSpc>
                <a:spcPct val="1200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altLang="en-US" dirty="0" sz="2000" lang="zh-CN">
                <a:solidFill>
                  <a:schemeClr val="tx1"/>
                </a:solidFill>
              </a:rPr>
              <a:t>项目</a:t>
            </a:r>
            <a:r>
              <a:rPr altLang="en-US" dirty="0" sz="2000" lang="zh-CN">
                <a:solidFill>
                  <a:schemeClr val="tx1"/>
                </a:solidFill>
              </a:rPr>
              <a:t>名称</a:t>
            </a:r>
            <a:endParaRPr altLang="en-US" dirty="0" sz="2000" lang="zh-CN">
              <a:solidFill>
                <a:schemeClr val="tx1"/>
              </a:solidFill>
            </a:endParaRPr>
          </a:p>
        </p:txBody>
      </p:sp>
      <p:sp>
        <p:nvSpPr>
          <p:cNvPr id="1048594" name="MH_Others_1" descr="#clear#"/>
          <p:cNvSpPr/>
          <p:nvPr>
            <p:custDataLst>
              <p:tags r:id="rId4"/>
            </p:custDataLst>
          </p:nvPr>
        </p:nvSpPr>
        <p:spPr>
          <a:xfrm>
            <a:off x="4357688" y="711200"/>
            <a:ext cx="3254375" cy="698500"/>
          </a:xfrm>
          <a:custGeom>
            <a:avLst/>
            <a:gdLst>
              <a:gd name="connsiteX0" fmla="*/ 0 w 3254309"/>
              <a:gd name="connsiteY0" fmla="*/ 0 h 696722"/>
              <a:gd name="connsiteX1" fmla="*/ 3254309 w 3254309"/>
              <a:gd name="connsiteY1" fmla="*/ 0 h 696722"/>
              <a:gd name="connsiteX2" fmla="*/ 3254309 w 3254309"/>
              <a:gd name="connsiteY2" fmla="*/ 696722 h 696722"/>
              <a:gd name="connsiteX3" fmla="*/ 0 w 3254309"/>
              <a:gd name="connsiteY3" fmla="*/ 696722 h 696722"/>
              <a:gd name="connsiteX4" fmla="*/ 0 w 3254309"/>
              <a:gd name="connsiteY4" fmla="*/ 0 h 696722"/>
              <a:gd name="connsiteX0-1" fmla="*/ 0 w 3254309"/>
              <a:gd name="connsiteY0-2" fmla="*/ 2004 h 698726"/>
              <a:gd name="connsiteX1-3" fmla="*/ 206017 w 3254309"/>
              <a:gd name="connsiteY1-4" fmla="*/ 0 h 698726"/>
              <a:gd name="connsiteX2-5" fmla="*/ 3254309 w 3254309"/>
              <a:gd name="connsiteY2-6" fmla="*/ 2004 h 698726"/>
              <a:gd name="connsiteX3-7" fmla="*/ 3254309 w 3254309"/>
              <a:gd name="connsiteY3-8" fmla="*/ 698726 h 698726"/>
              <a:gd name="connsiteX4-9" fmla="*/ 0 w 3254309"/>
              <a:gd name="connsiteY4-10" fmla="*/ 698726 h 698726"/>
              <a:gd name="connsiteX5" fmla="*/ 0 w 3254309"/>
              <a:gd name="connsiteY5" fmla="*/ 2004 h 698726"/>
              <a:gd name="connsiteX0-11" fmla="*/ 11697 w 3266006"/>
              <a:gd name="connsiteY0-12" fmla="*/ 2004 h 698726"/>
              <a:gd name="connsiteX1-13" fmla="*/ 217714 w 3266006"/>
              <a:gd name="connsiteY1-14" fmla="*/ 0 h 698726"/>
              <a:gd name="connsiteX2-15" fmla="*/ 3266006 w 3266006"/>
              <a:gd name="connsiteY2-16" fmla="*/ 2004 h 698726"/>
              <a:gd name="connsiteX3-17" fmla="*/ 3266006 w 3266006"/>
              <a:gd name="connsiteY3-18" fmla="*/ 698726 h 698726"/>
              <a:gd name="connsiteX4-19" fmla="*/ 11697 w 3266006"/>
              <a:gd name="connsiteY4-20" fmla="*/ 698726 h 698726"/>
              <a:gd name="connsiteX5-21" fmla="*/ 0 w 3266006"/>
              <a:gd name="connsiteY5-22" fmla="*/ 203200 h 698726"/>
              <a:gd name="connsiteX6" fmla="*/ 11697 w 3266006"/>
              <a:gd name="connsiteY6" fmla="*/ 2004 h 698726"/>
              <a:gd name="connsiteX0-23" fmla="*/ 0 w 3266006"/>
              <a:gd name="connsiteY0-24" fmla="*/ 203200 h 698726"/>
              <a:gd name="connsiteX1-25" fmla="*/ 217714 w 3266006"/>
              <a:gd name="connsiteY1-26" fmla="*/ 0 h 698726"/>
              <a:gd name="connsiteX2-27" fmla="*/ 3266006 w 3266006"/>
              <a:gd name="connsiteY2-28" fmla="*/ 2004 h 698726"/>
              <a:gd name="connsiteX3-29" fmla="*/ 3266006 w 3266006"/>
              <a:gd name="connsiteY3-30" fmla="*/ 698726 h 698726"/>
              <a:gd name="connsiteX4-31" fmla="*/ 11697 w 3266006"/>
              <a:gd name="connsiteY4-32" fmla="*/ 698726 h 698726"/>
              <a:gd name="connsiteX5-33" fmla="*/ 0 w 3266006"/>
              <a:gd name="connsiteY5-34" fmla="*/ 203200 h 698726"/>
              <a:gd name="connsiteX0-35" fmla="*/ 217714 w 3266006"/>
              <a:gd name="connsiteY0-36" fmla="*/ 0 h 698726"/>
              <a:gd name="connsiteX1-37" fmla="*/ 3266006 w 3266006"/>
              <a:gd name="connsiteY1-38" fmla="*/ 2004 h 698726"/>
              <a:gd name="connsiteX2-39" fmla="*/ 3266006 w 3266006"/>
              <a:gd name="connsiteY2-40" fmla="*/ 698726 h 698726"/>
              <a:gd name="connsiteX3-41" fmla="*/ 11697 w 3266006"/>
              <a:gd name="connsiteY3-42" fmla="*/ 698726 h 698726"/>
              <a:gd name="connsiteX4-43" fmla="*/ 0 w 3266006"/>
              <a:gd name="connsiteY4-44" fmla="*/ 203200 h 698726"/>
              <a:gd name="connsiteX5-45" fmla="*/ 309154 w 3266006"/>
              <a:gd name="connsiteY5-46" fmla="*/ 91440 h 698726"/>
              <a:gd name="connsiteX0-47" fmla="*/ 217714 w 3266006"/>
              <a:gd name="connsiteY0-48" fmla="*/ 0 h 698726"/>
              <a:gd name="connsiteX1-49" fmla="*/ 3266006 w 3266006"/>
              <a:gd name="connsiteY1-50" fmla="*/ 2004 h 698726"/>
              <a:gd name="connsiteX2-51" fmla="*/ 3266006 w 3266006"/>
              <a:gd name="connsiteY2-52" fmla="*/ 698726 h 698726"/>
              <a:gd name="connsiteX3-53" fmla="*/ 11697 w 3266006"/>
              <a:gd name="connsiteY3-54" fmla="*/ 698726 h 698726"/>
              <a:gd name="connsiteX4-55" fmla="*/ 0 w 3266006"/>
              <a:gd name="connsiteY4-56" fmla="*/ 203200 h 698726"/>
              <a:gd name="connsiteX0-57" fmla="*/ 206017 w 3254309"/>
              <a:gd name="connsiteY0-58" fmla="*/ 0 h 698726"/>
              <a:gd name="connsiteX1-59" fmla="*/ 3254309 w 3254309"/>
              <a:gd name="connsiteY1-60" fmla="*/ 2004 h 698726"/>
              <a:gd name="connsiteX2-61" fmla="*/ 3254309 w 3254309"/>
              <a:gd name="connsiteY2-62" fmla="*/ 698726 h 698726"/>
              <a:gd name="connsiteX3-63" fmla="*/ 0 w 3254309"/>
              <a:gd name="connsiteY3-64" fmla="*/ 698726 h 698726"/>
              <a:gd name="connsiteX4-65" fmla="*/ 209 w 3254309"/>
              <a:gd name="connsiteY4-66" fmla="*/ 203200 h 698726"/>
            </a:gdLst>
            <a:ahLst/>
            <a:cxnLst>
              <a:cxn ang="0">
                <a:pos x="connsiteX0-57" y="connsiteY0-58"/>
              </a:cxn>
              <a:cxn ang="0">
                <a:pos x="connsiteX1-59" y="connsiteY1-60"/>
              </a:cxn>
              <a:cxn ang="0">
                <a:pos x="connsiteX2-61" y="connsiteY2-62"/>
              </a:cxn>
              <a:cxn ang="0">
                <a:pos x="connsiteX3-63" y="connsiteY3-64"/>
              </a:cxn>
              <a:cxn ang="0">
                <a:pos x="connsiteX4-65" y="connsiteY4-66"/>
              </a:cxn>
            </a:cxnLst>
            <a:rect l="l" t="t" r="r" b="b"/>
            <a:pathLst>
              <a:path w="3254309" h="698726">
                <a:moveTo>
                  <a:pt x="206017" y="0"/>
                </a:moveTo>
                <a:lnTo>
                  <a:pt x="3254309" y="2004"/>
                </a:lnTo>
                <a:lnTo>
                  <a:pt x="3254309" y="698726"/>
                </a:lnTo>
                <a:lnTo>
                  <a:pt x="0" y="698726"/>
                </a:lnTo>
                <a:cubicBezTo>
                  <a:pt x="70" y="533551"/>
                  <a:pt x="139" y="368375"/>
                  <a:pt x="209" y="203200"/>
                </a:cubicBezTo>
              </a:path>
            </a:pathLst>
          </a:custGeom>
          <a:noFill/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zh-CN" baseline="0" b="1" cap="none" sz="4000" i="0" kern="1200" kumimoji="0" lang="en-US" noProof="0" normalizeH="0" spc="0" strike="noStrike" u="none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黑体" pitchFamily="49" charset="-122"/>
                <a:cs typeface="Times New Roman" pitchFamily="18" charset="0"/>
              </a:rPr>
              <a:t>CONTENTS</a:t>
            </a:r>
            <a:endParaRPr altLang="en-US" baseline="0" b="1" cap="none" sz="4000" i="0" kern="1200" kumimoji="0" lang="zh-CN" noProof="0" normalizeH="0" spc="0" strike="noStrike" u="none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048595" name="MH_Others_2"/>
          <p:cNvSpPr/>
          <p:nvPr>
            <p:custDataLst>
              <p:tags r:id="rId5"/>
            </p:custDataLst>
          </p:nvPr>
        </p:nvSpPr>
        <p:spPr>
          <a:xfrm rot="8275313">
            <a:off x="4316413" y="488950"/>
            <a:ext cx="144463" cy="288925"/>
          </a:xfrm>
          <a:prstGeom prst="triangle"/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zh-CN" noProof="0" normalizeH="0" spc="0" strike="noStrike" u="none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黑体" pitchFamily="49" charset="-122"/>
              <a:cs typeface="+mn-cs"/>
            </a:endParaRPr>
          </a:p>
        </p:txBody>
      </p:sp>
      <p:sp>
        <p:nvSpPr>
          <p:cNvPr id="1048596" name="MH_Others_3"/>
          <p:cNvSpPr/>
          <p:nvPr>
            <p:custDataLst>
              <p:tags r:id="rId6"/>
            </p:custDataLst>
          </p:nvPr>
        </p:nvSpPr>
        <p:spPr>
          <a:xfrm rot="5747767">
            <a:off x="4330700" y="722313"/>
            <a:ext cx="66675" cy="133350"/>
          </a:xfrm>
          <a:prstGeom prst="triangle"/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zh-CN" noProof="0" normalizeH="0" spc="0" strike="noStrike" u="none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黑体" pitchFamily="49" charset="-122"/>
              <a:cs typeface="+mn-cs"/>
            </a:endParaRPr>
          </a:p>
        </p:txBody>
      </p:sp>
      <p:sp>
        <p:nvSpPr>
          <p:cNvPr id="1048597" name="MH_Number_1" descr="#clear#">
            <a:hlinkClick r:id="rId1" action="ppaction://hlinksldjump"/>
          </p:cNvPr>
          <p:cNvSpPr/>
          <p:nvPr>
            <p:custDataLst>
              <p:tags r:id="rId7"/>
            </p:custDataLst>
          </p:nvPr>
        </p:nvSpPr>
        <p:spPr>
          <a:xfrm>
            <a:off x="3786188" y="3897313"/>
            <a:ext cx="407988" cy="474663"/>
          </a:xfrm>
          <a:custGeom>
            <a:avLst/>
            <a:gdLst>
              <a:gd name="connsiteX0" fmla="*/ 107156 w 407194"/>
              <a:gd name="connsiteY0" fmla="*/ 64294 h 473869"/>
              <a:gd name="connsiteX1" fmla="*/ 0 w 407194"/>
              <a:gd name="connsiteY1" fmla="*/ 0 h 473869"/>
              <a:gd name="connsiteX2" fmla="*/ 0 w 407194"/>
              <a:gd name="connsiteY2" fmla="*/ 473869 h 473869"/>
              <a:gd name="connsiteX3" fmla="*/ 407194 w 407194"/>
              <a:gd name="connsiteY3" fmla="*/ 238125 h 473869"/>
              <a:gd name="connsiteX4" fmla="*/ 273844 w 407194"/>
              <a:gd name="connsiteY4" fmla="*/ 152400 h 473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194" h="473869">
                <a:moveTo>
                  <a:pt x="107156" y="64294"/>
                </a:moveTo>
                <a:lnTo>
                  <a:pt x="0" y="0"/>
                </a:lnTo>
                <a:lnTo>
                  <a:pt x="0" y="473869"/>
                </a:lnTo>
                <a:lnTo>
                  <a:pt x="407194" y="238125"/>
                </a:lnTo>
                <a:lnTo>
                  <a:pt x="273844" y="152400"/>
                </a:lnTo>
              </a:path>
            </a:pathLst>
          </a:custGeom>
          <a:noFill/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216000" lIns="0" rIns="36000" rtlCol="0" tIns="0"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zh-CN" baseline="0" b="1" cap="none" sz="2400" i="1" kern="1200" kumimoji="0" lang="en-US" noProof="0" normalizeH="0" spc="0" strike="noStrike" u="none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黑体" pitchFamily="49" charset="-122"/>
                <a:cs typeface="Times New Roman" pitchFamily="18" charset="0"/>
              </a:rPr>
              <a:t>2</a:t>
            </a:r>
            <a:endParaRPr altLang="en-US" baseline="0" b="1" cap="none" sz="2400" i="1" kern="1200" kumimoji="0" lang="zh-CN" noProof="0" normalizeH="0" spc="0" strike="noStrike" u="none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048598" name="MH_Entry_1" descr="#">
            <a:hlinkClick r:id="rId1" action="ppaction://hlinksldjump"/>
          </p:cNvPr>
          <p:cNvSpPr/>
          <p:nvPr>
            <p:custDataLst>
              <p:tags r:id="rId8"/>
            </p:custDataLst>
          </p:nvPr>
        </p:nvSpPr>
        <p:spPr>
          <a:xfrm>
            <a:off x="4433888" y="3763963"/>
            <a:ext cx="4862512" cy="741362"/>
          </a:xfrm>
          <a:prstGeom prst="rect"/>
          <a:noFill/>
          <a:ln w="9525">
            <a:noFill/>
          </a:ln>
        </p:spPr>
        <p:txBody>
          <a:bodyPr anchor="ctr" bIns="0" lIns="0" rIns="0" tIns="0"/>
          <a:lstStyle>
            <a:lvl1pPr algn="just" defTabSz="685800" eaLnBrk="1" hangingPunct="1" indent="-267970" latinLnBrk="0" marL="267970" rtl="0">
              <a:lnSpc>
                <a:spcPct val="110000"/>
              </a:lnSpc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ebdings" pitchFamily="18" charset="2"/>
              <a:buChar char=""/>
              <a:defRPr baseline="0" sz="2400" kern="1200">
                <a:solidFill>
                  <a:schemeClr val="accent1"/>
                </a:solidFill>
                <a:latin typeface="Arial" pitchFamily="34" charset="0"/>
                <a:ea typeface="黑体" pitchFamily="49" charset="-122"/>
                <a:cs typeface="+mn-cs"/>
              </a:defRPr>
            </a:lvl1pPr>
            <a:lvl2pPr algn="just" defTabSz="685800" eaLnBrk="1" hangingPunct="1" indent="-267970" latinLnBrk="0" marL="267970" rtl="0">
              <a:lnSpc>
                <a:spcPct val="130000"/>
              </a:lnSpc>
              <a:spcBef>
                <a:spcPts val="0"/>
              </a:spcBef>
              <a:spcAft>
                <a:spcPts val="450"/>
              </a:spcAft>
              <a:buClr>
                <a:schemeClr val="accent2">
                  <a:lumMod val="60000"/>
                  <a:lumOff val="40000"/>
                </a:schemeClr>
              </a:buClr>
              <a:buFont typeface="幼圆" pitchFamily="49" charset="-122"/>
              <a:buChar char=" "/>
              <a:defRPr baseline="0" sz="2000" kern="120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+mn-cs"/>
              </a:defRPr>
            </a:lvl2pPr>
            <a:lvl3pPr algn="l" defTabSz="685800" eaLnBrk="1" hangingPunct="1" indent="-171450" latinLnBrk="0" marL="857250" rtl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indent="-171450" latinLnBrk="0" marL="1200150" rtl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indent="-171450" latinLnBrk="0" marL="1543050" rtl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algn="l" defTabSz="914400" indent="0" lvl="0" marL="0">
              <a:lnSpc>
                <a:spcPct val="1200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altLang="en-US" dirty="0" sz="2000" lang="zh-CN">
                <a:solidFill>
                  <a:schemeClr val="tx1"/>
                </a:solidFill>
              </a:rPr>
              <a:t>项目</a:t>
            </a:r>
            <a:r>
              <a:rPr altLang="en-US" dirty="0" sz="2000" lang="zh-CN">
                <a:solidFill>
                  <a:schemeClr val="tx1"/>
                </a:solidFill>
              </a:rPr>
              <a:t>产品</a:t>
            </a:r>
            <a:endParaRPr altLang="en-US" dirty="0" sz="2000" lang="zh-CN">
              <a:solidFill>
                <a:schemeClr val="tx1"/>
              </a:solidFill>
            </a:endParaRPr>
          </a:p>
        </p:txBody>
      </p:sp>
      <p:sp>
        <p:nvSpPr>
          <p:cNvPr id="1048599" name="MH_Number_1" descr="#clear#">
            <a:hlinkClick r:id="rId1" action="ppaction://hlinksldjump"/>
          </p:cNvPr>
          <p:cNvSpPr/>
          <p:nvPr>
            <p:custDataLst>
              <p:tags r:id="rId9"/>
            </p:custDataLst>
          </p:nvPr>
        </p:nvSpPr>
        <p:spPr>
          <a:xfrm>
            <a:off x="3786188" y="5075238"/>
            <a:ext cx="407988" cy="474663"/>
          </a:xfrm>
          <a:custGeom>
            <a:avLst/>
            <a:gdLst>
              <a:gd name="connsiteX0" fmla="*/ 107156 w 407194"/>
              <a:gd name="connsiteY0" fmla="*/ 64294 h 473869"/>
              <a:gd name="connsiteX1" fmla="*/ 0 w 407194"/>
              <a:gd name="connsiteY1" fmla="*/ 0 h 473869"/>
              <a:gd name="connsiteX2" fmla="*/ 0 w 407194"/>
              <a:gd name="connsiteY2" fmla="*/ 473869 h 473869"/>
              <a:gd name="connsiteX3" fmla="*/ 407194 w 407194"/>
              <a:gd name="connsiteY3" fmla="*/ 238125 h 473869"/>
              <a:gd name="connsiteX4" fmla="*/ 273844 w 407194"/>
              <a:gd name="connsiteY4" fmla="*/ 152400 h 473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194" h="473869">
                <a:moveTo>
                  <a:pt x="107156" y="64294"/>
                </a:moveTo>
                <a:lnTo>
                  <a:pt x="0" y="0"/>
                </a:lnTo>
                <a:lnTo>
                  <a:pt x="0" y="473869"/>
                </a:lnTo>
                <a:lnTo>
                  <a:pt x="407194" y="238125"/>
                </a:lnTo>
                <a:lnTo>
                  <a:pt x="273844" y="152400"/>
                </a:lnTo>
              </a:path>
            </a:pathLst>
          </a:custGeom>
          <a:noFill/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216000" lIns="0" rIns="36000" rtlCol="0" tIns="0"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zh-CN" baseline="0" b="1" cap="none" sz="2400" i="1" kern="1200" kumimoji="0" lang="en-US" noProof="0" normalizeH="0" spc="0" strike="noStrike" u="none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黑体" pitchFamily="49" charset="-122"/>
                <a:cs typeface="Times New Roman" pitchFamily="18" charset="0"/>
              </a:rPr>
              <a:t>3</a:t>
            </a:r>
            <a:endParaRPr altLang="en-US" baseline="0" b="1" cap="none" sz="2400" i="1" kern="1200" kumimoji="0" lang="zh-CN" noProof="0" normalizeH="0" spc="0" strike="noStrike" u="none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048600" name="MH_Entry_1" descr="#">
            <a:hlinkClick r:id="rId1" action="ppaction://hlinksldjump"/>
          </p:cNvPr>
          <p:cNvSpPr/>
          <p:nvPr>
            <p:custDataLst>
              <p:tags r:id="rId10"/>
            </p:custDataLst>
          </p:nvPr>
        </p:nvSpPr>
        <p:spPr>
          <a:xfrm>
            <a:off x="4433888" y="4941888"/>
            <a:ext cx="4862512" cy="741362"/>
          </a:xfrm>
          <a:prstGeom prst="rect"/>
          <a:noFill/>
          <a:ln w="9525">
            <a:noFill/>
          </a:ln>
        </p:spPr>
        <p:txBody>
          <a:bodyPr anchor="ctr" bIns="0" lIns="0" rIns="0" tIns="0"/>
          <a:lstStyle>
            <a:lvl1pPr algn="just" defTabSz="685800" eaLnBrk="1" hangingPunct="1" indent="-267970" latinLnBrk="0" marL="267970" rtl="0">
              <a:lnSpc>
                <a:spcPct val="110000"/>
              </a:lnSpc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ebdings" pitchFamily="18" charset="2"/>
              <a:buChar char=""/>
              <a:defRPr baseline="0" sz="2400" kern="1200">
                <a:solidFill>
                  <a:schemeClr val="accent1"/>
                </a:solidFill>
                <a:latin typeface="Arial" pitchFamily="34" charset="0"/>
                <a:ea typeface="黑体" pitchFamily="49" charset="-122"/>
                <a:cs typeface="+mn-cs"/>
              </a:defRPr>
            </a:lvl1pPr>
            <a:lvl2pPr algn="just" defTabSz="685800" eaLnBrk="1" hangingPunct="1" indent="-267970" latinLnBrk="0" marL="267970" rtl="0">
              <a:lnSpc>
                <a:spcPct val="130000"/>
              </a:lnSpc>
              <a:spcBef>
                <a:spcPts val="0"/>
              </a:spcBef>
              <a:spcAft>
                <a:spcPts val="450"/>
              </a:spcAft>
              <a:buClr>
                <a:schemeClr val="accent2">
                  <a:lumMod val="60000"/>
                  <a:lumOff val="40000"/>
                </a:schemeClr>
              </a:buClr>
              <a:buFont typeface="幼圆" pitchFamily="49" charset="-122"/>
              <a:buChar char=" "/>
              <a:defRPr baseline="0" sz="2000" kern="120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+mn-cs"/>
              </a:defRPr>
            </a:lvl2pPr>
            <a:lvl3pPr algn="l" defTabSz="685800" eaLnBrk="1" hangingPunct="1" indent="-171450" latinLnBrk="0" marL="857250" rtl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indent="-171450" latinLnBrk="0" marL="1200150" rtl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indent="-171450" latinLnBrk="0" marL="1543050" rtl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algn="l" defTabSz="914400" indent="0" lvl="0" marL="0">
              <a:lnSpc>
                <a:spcPct val="1200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altLang="en-US" dirty="0" sz="2000" lang="zh-CN">
                <a:solidFill>
                  <a:schemeClr val="tx1"/>
                </a:solidFill>
              </a:rPr>
              <a:t>地址</a:t>
            </a:r>
            <a:endParaRPr altLang="en-US" dirty="0" sz="2000" lang="zh-CN">
              <a:solidFill>
                <a:schemeClr val="tx1"/>
              </a:solidFill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MH_Title" descr="#"/>
          <p:cNvSpPr/>
          <p:nvPr>
            <p:custDataLst>
              <p:tags r:id="rId1"/>
            </p:custDataLst>
          </p:nvPr>
        </p:nvSpPr>
        <p:spPr>
          <a:xfrm>
            <a:off x="2787650" y="3067050"/>
            <a:ext cx="6680200" cy="1409700"/>
          </a:xfrm>
          <a:custGeom>
            <a:avLst/>
            <a:gdLst>
              <a:gd name="connsiteX0" fmla="*/ 0 w 3254309"/>
              <a:gd name="connsiteY0" fmla="*/ 0 h 696722"/>
              <a:gd name="connsiteX1" fmla="*/ 3254309 w 3254309"/>
              <a:gd name="connsiteY1" fmla="*/ 0 h 696722"/>
              <a:gd name="connsiteX2" fmla="*/ 3254309 w 3254309"/>
              <a:gd name="connsiteY2" fmla="*/ 696722 h 696722"/>
              <a:gd name="connsiteX3" fmla="*/ 0 w 3254309"/>
              <a:gd name="connsiteY3" fmla="*/ 696722 h 696722"/>
              <a:gd name="connsiteX4" fmla="*/ 0 w 3254309"/>
              <a:gd name="connsiteY4" fmla="*/ 0 h 696722"/>
              <a:gd name="connsiteX0-1" fmla="*/ 0 w 3254309"/>
              <a:gd name="connsiteY0-2" fmla="*/ 2004 h 698726"/>
              <a:gd name="connsiteX1-3" fmla="*/ 206017 w 3254309"/>
              <a:gd name="connsiteY1-4" fmla="*/ 0 h 698726"/>
              <a:gd name="connsiteX2-5" fmla="*/ 3254309 w 3254309"/>
              <a:gd name="connsiteY2-6" fmla="*/ 2004 h 698726"/>
              <a:gd name="connsiteX3-7" fmla="*/ 3254309 w 3254309"/>
              <a:gd name="connsiteY3-8" fmla="*/ 698726 h 698726"/>
              <a:gd name="connsiteX4-9" fmla="*/ 0 w 3254309"/>
              <a:gd name="connsiteY4-10" fmla="*/ 698726 h 698726"/>
              <a:gd name="connsiteX5" fmla="*/ 0 w 3254309"/>
              <a:gd name="connsiteY5" fmla="*/ 2004 h 698726"/>
              <a:gd name="connsiteX0-11" fmla="*/ 11697 w 3266006"/>
              <a:gd name="connsiteY0-12" fmla="*/ 2004 h 698726"/>
              <a:gd name="connsiteX1-13" fmla="*/ 217714 w 3266006"/>
              <a:gd name="connsiteY1-14" fmla="*/ 0 h 698726"/>
              <a:gd name="connsiteX2-15" fmla="*/ 3266006 w 3266006"/>
              <a:gd name="connsiteY2-16" fmla="*/ 2004 h 698726"/>
              <a:gd name="connsiteX3-17" fmla="*/ 3266006 w 3266006"/>
              <a:gd name="connsiteY3-18" fmla="*/ 698726 h 698726"/>
              <a:gd name="connsiteX4-19" fmla="*/ 11697 w 3266006"/>
              <a:gd name="connsiteY4-20" fmla="*/ 698726 h 698726"/>
              <a:gd name="connsiteX5-21" fmla="*/ 0 w 3266006"/>
              <a:gd name="connsiteY5-22" fmla="*/ 203200 h 698726"/>
              <a:gd name="connsiteX6" fmla="*/ 11697 w 3266006"/>
              <a:gd name="connsiteY6" fmla="*/ 2004 h 698726"/>
              <a:gd name="connsiteX0-23" fmla="*/ 0 w 3266006"/>
              <a:gd name="connsiteY0-24" fmla="*/ 203200 h 698726"/>
              <a:gd name="connsiteX1-25" fmla="*/ 217714 w 3266006"/>
              <a:gd name="connsiteY1-26" fmla="*/ 0 h 698726"/>
              <a:gd name="connsiteX2-27" fmla="*/ 3266006 w 3266006"/>
              <a:gd name="connsiteY2-28" fmla="*/ 2004 h 698726"/>
              <a:gd name="connsiteX3-29" fmla="*/ 3266006 w 3266006"/>
              <a:gd name="connsiteY3-30" fmla="*/ 698726 h 698726"/>
              <a:gd name="connsiteX4-31" fmla="*/ 11697 w 3266006"/>
              <a:gd name="connsiteY4-32" fmla="*/ 698726 h 698726"/>
              <a:gd name="connsiteX5-33" fmla="*/ 0 w 3266006"/>
              <a:gd name="connsiteY5-34" fmla="*/ 203200 h 698726"/>
              <a:gd name="connsiteX0-35" fmla="*/ 217714 w 3266006"/>
              <a:gd name="connsiteY0-36" fmla="*/ 0 h 698726"/>
              <a:gd name="connsiteX1-37" fmla="*/ 3266006 w 3266006"/>
              <a:gd name="connsiteY1-38" fmla="*/ 2004 h 698726"/>
              <a:gd name="connsiteX2-39" fmla="*/ 3266006 w 3266006"/>
              <a:gd name="connsiteY2-40" fmla="*/ 698726 h 698726"/>
              <a:gd name="connsiteX3-41" fmla="*/ 11697 w 3266006"/>
              <a:gd name="connsiteY3-42" fmla="*/ 698726 h 698726"/>
              <a:gd name="connsiteX4-43" fmla="*/ 0 w 3266006"/>
              <a:gd name="connsiteY4-44" fmla="*/ 203200 h 698726"/>
              <a:gd name="connsiteX5-45" fmla="*/ 309154 w 3266006"/>
              <a:gd name="connsiteY5-46" fmla="*/ 91440 h 698726"/>
              <a:gd name="connsiteX0-47" fmla="*/ 217714 w 3266006"/>
              <a:gd name="connsiteY0-48" fmla="*/ 0 h 698726"/>
              <a:gd name="connsiteX1-49" fmla="*/ 3266006 w 3266006"/>
              <a:gd name="connsiteY1-50" fmla="*/ 2004 h 698726"/>
              <a:gd name="connsiteX2-51" fmla="*/ 3266006 w 3266006"/>
              <a:gd name="connsiteY2-52" fmla="*/ 698726 h 698726"/>
              <a:gd name="connsiteX3-53" fmla="*/ 11697 w 3266006"/>
              <a:gd name="connsiteY3-54" fmla="*/ 698726 h 698726"/>
              <a:gd name="connsiteX4-55" fmla="*/ 0 w 3266006"/>
              <a:gd name="connsiteY4-56" fmla="*/ 203200 h 698726"/>
              <a:gd name="connsiteX0-57" fmla="*/ 206017 w 3254309"/>
              <a:gd name="connsiteY0-58" fmla="*/ 0 h 698726"/>
              <a:gd name="connsiteX1-59" fmla="*/ 3254309 w 3254309"/>
              <a:gd name="connsiteY1-60" fmla="*/ 2004 h 698726"/>
              <a:gd name="connsiteX2-61" fmla="*/ 3254309 w 3254309"/>
              <a:gd name="connsiteY2-62" fmla="*/ 698726 h 698726"/>
              <a:gd name="connsiteX3-63" fmla="*/ 0 w 3254309"/>
              <a:gd name="connsiteY3-64" fmla="*/ 698726 h 698726"/>
              <a:gd name="connsiteX4-65" fmla="*/ 209 w 3254309"/>
              <a:gd name="connsiteY4-66" fmla="*/ 203200 h 698726"/>
            </a:gdLst>
            <a:ahLst/>
            <a:cxnLst>
              <a:cxn ang="0">
                <a:pos x="connsiteX0-57" y="connsiteY0-58"/>
              </a:cxn>
              <a:cxn ang="0">
                <a:pos x="connsiteX1-59" y="connsiteY1-60"/>
              </a:cxn>
              <a:cxn ang="0">
                <a:pos x="connsiteX2-61" y="connsiteY2-62"/>
              </a:cxn>
              <a:cxn ang="0">
                <a:pos x="connsiteX3-63" y="connsiteY3-64"/>
              </a:cxn>
              <a:cxn ang="0">
                <a:pos x="connsiteX4-65" y="connsiteY4-66"/>
              </a:cxn>
            </a:cxnLst>
            <a:rect l="l" t="t" r="r" b="b"/>
            <a:pathLst>
              <a:path w="3254309" h="698726">
                <a:moveTo>
                  <a:pt x="206017" y="0"/>
                </a:moveTo>
                <a:lnTo>
                  <a:pt x="3254309" y="2004"/>
                </a:lnTo>
                <a:lnTo>
                  <a:pt x="3254309" y="698726"/>
                </a:lnTo>
                <a:lnTo>
                  <a:pt x="0" y="698726"/>
                </a:lnTo>
                <a:cubicBezTo>
                  <a:pt x="70" y="533551"/>
                  <a:pt x="139" y="368375"/>
                  <a:pt x="209" y="203200"/>
                </a:cubicBezTo>
              </a:path>
            </a:pathLst>
          </a:custGeom>
          <a:noFill/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 wrap="square">
            <a:norm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en-US" baseline="0" b="1" cap="none" dirty="0" sz="4000" i="0" kern="1200" kumimoji="0" lang="zh-CN" noProof="0" normalizeH="0" spc="0" strike="noStrike" u="none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黑体" pitchFamily="49" charset="-122"/>
                <a:cs typeface="Times New Roman" pitchFamily="18" charset="0"/>
              </a:rPr>
              <a:t>项目</a:t>
            </a:r>
            <a:r>
              <a:rPr altLang="en-US" baseline="0" b="1" cap="none" dirty="0" sz="4000" i="0" kern="1200" kumimoji="0" lang="zh-CN" noProof="0" normalizeH="0" spc="0" strike="noStrike" u="none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黑体" pitchFamily="49" charset="-122"/>
                <a:cs typeface="Times New Roman" pitchFamily="18" charset="0"/>
              </a:rPr>
              <a:t>名称</a:t>
            </a:r>
            <a:endParaRPr altLang="en-US" baseline="0" b="1" cap="none" dirty="0" sz="4000" i="0" kern="1200" kumimoji="0" lang="zh-CN" noProof="0" normalizeH="0" spc="0" strike="noStrike" u="none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048602" name="MH_Others_1"/>
          <p:cNvSpPr/>
          <p:nvPr>
            <p:custDataLst>
              <p:tags r:id="rId2"/>
            </p:custDataLst>
          </p:nvPr>
        </p:nvSpPr>
        <p:spPr>
          <a:xfrm rot="8275313">
            <a:off x="2616200" y="2524125"/>
            <a:ext cx="393700" cy="788988"/>
          </a:xfrm>
          <a:prstGeom prst="triangle"/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zh-CN" noProof="0" normalizeH="0" spc="0" strike="noStrike" u="none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itchFamily="34" charset="0"/>
              <a:ea typeface="黑体" pitchFamily="49" charset="-122"/>
              <a:cs typeface="+mn-cs"/>
            </a:endParaRPr>
          </a:p>
        </p:txBody>
      </p:sp>
      <p:sp>
        <p:nvSpPr>
          <p:cNvPr id="1048603" name="MH_Others_2"/>
          <p:cNvSpPr/>
          <p:nvPr>
            <p:custDataLst>
              <p:tags r:id="rId3"/>
            </p:custDataLst>
          </p:nvPr>
        </p:nvSpPr>
        <p:spPr>
          <a:xfrm rot="5747767">
            <a:off x="2657475" y="3160713"/>
            <a:ext cx="182563" cy="366713"/>
          </a:xfrm>
          <a:prstGeom prst="triangle"/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zh-CN" noProof="0" normalizeH="0" spc="0" strike="noStrike" u="none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黑体" pitchFamily="49" charset="-122"/>
              <a:cs typeface="+mn-cs"/>
            </a:endParaRPr>
          </a:p>
        </p:txBody>
      </p:sp>
      <p:sp>
        <p:nvSpPr>
          <p:cNvPr id="1048604" name="MH_Number" descr="#clear#"/>
          <p:cNvSpPr txBox="1"/>
          <p:nvPr>
            <p:custDataLst>
              <p:tags r:id="rId4"/>
            </p:custDataLst>
          </p:nvPr>
        </p:nvSpPr>
        <p:spPr>
          <a:xfrm>
            <a:off x="4876800" y="1898650"/>
            <a:ext cx="2501900" cy="1250950"/>
          </a:xfrm>
          <a:prstGeom prst="rect"/>
          <a:noFill/>
          <a:ln w="9525">
            <a:noFill/>
          </a:ln>
        </p:spPr>
        <p:txBody>
          <a:bodyPr anchor="ctr" bIns="0" lIns="0" rIns="0" tIns="0"/>
          <a:p>
            <a:pPr algn="ctr" eaLnBrk="1" hangingPunct="1" lvl="0"/>
            <a:r>
              <a:rPr altLang="zh-CN" dirty="0" sz="11500" lang="en-US">
                <a:solidFill>
                  <a:schemeClr val="accent1"/>
                </a:solidFill>
                <a:latin typeface="Arial" charset="0"/>
                <a:ea typeface="黑体" pitchFamily="49" charset="-122"/>
              </a:rPr>
              <a:t>1</a:t>
            </a:r>
            <a:endParaRPr altLang="en-US" dirty="0" sz="11500" lang="zh-CN">
              <a:solidFill>
                <a:schemeClr val="accent1"/>
              </a:solidFill>
              <a:latin typeface="Arial" charset="0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6" name=""/>
          <p:cNvSpPr txBox="1"/>
          <p:nvPr/>
        </p:nvSpPr>
        <p:spPr>
          <a:xfrm>
            <a:off x="3449905" y="1095010"/>
            <a:ext cx="5292189" cy="650240"/>
          </a:xfrm>
          <a:prstGeom prst="rect"/>
        </p:spPr>
        <p:txBody>
          <a:bodyPr rtlCol="0" wrap="square">
            <a:spAutoFit/>
          </a:bodyPr>
          <a:p>
            <a:pPr algn="ctr"/>
            <a:r>
              <a:rPr sz="3900" lang="zh-CN-#Hans">
                <a:solidFill>
                  <a:srgbClr val="000000"/>
                </a:solidFill>
              </a:rPr>
              <a:t>金贝</a:t>
            </a:r>
            <a:r>
              <a:rPr sz="3900" lang="zh-CN-#Hans">
                <a:solidFill>
                  <a:srgbClr val="000000"/>
                </a:solidFill>
              </a:rPr>
              <a:t>壳</a:t>
            </a:r>
            <a:r>
              <a:rPr sz="3900" lang="zh-CN-#Hans">
                <a:solidFill>
                  <a:srgbClr val="000000"/>
                </a:solidFill>
              </a:rPr>
              <a:t>涂料</a:t>
            </a:r>
            <a:endParaRPr sz="3900" lang="zh-CN-#Hans">
              <a:solidFill>
                <a:srgbClr val="000000"/>
              </a:solidFill>
            </a:endParaRPr>
          </a:p>
        </p:txBody>
      </p:sp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571867" y="2512199"/>
            <a:ext cx="3048267" cy="2810961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8" name="MH_Title" descr="#"/>
          <p:cNvSpPr/>
          <p:nvPr>
            <p:custDataLst>
              <p:tags r:id="rId1"/>
            </p:custDataLst>
          </p:nvPr>
        </p:nvSpPr>
        <p:spPr>
          <a:xfrm>
            <a:off x="2787650" y="3067050"/>
            <a:ext cx="6680200" cy="1409700"/>
          </a:xfrm>
          <a:custGeom>
            <a:avLst/>
            <a:gdLst>
              <a:gd name="connsiteX0" fmla="*/ 0 w 3254309"/>
              <a:gd name="connsiteY0" fmla="*/ 0 h 696722"/>
              <a:gd name="connsiteX1" fmla="*/ 3254309 w 3254309"/>
              <a:gd name="connsiteY1" fmla="*/ 0 h 696722"/>
              <a:gd name="connsiteX2" fmla="*/ 3254309 w 3254309"/>
              <a:gd name="connsiteY2" fmla="*/ 696722 h 696722"/>
              <a:gd name="connsiteX3" fmla="*/ 0 w 3254309"/>
              <a:gd name="connsiteY3" fmla="*/ 696722 h 696722"/>
              <a:gd name="connsiteX4" fmla="*/ 0 w 3254309"/>
              <a:gd name="connsiteY4" fmla="*/ 0 h 696722"/>
              <a:gd name="connsiteX0-1" fmla="*/ 0 w 3254309"/>
              <a:gd name="connsiteY0-2" fmla="*/ 2004 h 698726"/>
              <a:gd name="connsiteX1-3" fmla="*/ 206017 w 3254309"/>
              <a:gd name="connsiteY1-4" fmla="*/ 0 h 698726"/>
              <a:gd name="connsiteX2-5" fmla="*/ 3254309 w 3254309"/>
              <a:gd name="connsiteY2-6" fmla="*/ 2004 h 698726"/>
              <a:gd name="connsiteX3-7" fmla="*/ 3254309 w 3254309"/>
              <a:gd name="connsiteY3-8" fmla="*/ 698726 h 698726"/>
              <a:gd name="connsiteX4-9" fmla="*/ 0 w 3254309"/>
              <a:gd name="connsiteY4-10" fmla="*/ 698726 h 698726"/>
              <a:gd name="connsiteX5" fmla="*/ 0 w 3254309"/>
              <a:gd name="connsiteY5" fmla="*/ 2004 h 698726"/>
              <a:gd name="connsiteX0-11" fmla="*/ 11697 w 3266006"/>
              <a:gd name="connsiteY0-12" fmla="*/ 2004 h 698726"/>
              <a:gd name="connsiteX1-13" fmla="*/ 217714 w 3266006"/>
              <a:gd name="connsiteY1-14" fmla="*/ 0 h 698726"/>
              <a:gd name="connsiteX2-15" fmla="*/ 3266006 w 3266006"/>
              <a:gd name="connsiteY2-16" fmla="*/ 2004 h 698726"/>
              <a:gd name="connsiteX3-17" fmla="*/ 3266006 w 3266006"/>
              <a:gd name="connsiteY3-18" fmla="*/ 698726 h 698726"/>
              <a:gd name="connsiteX4-19" fmla="*/ 11697 w 3266006"/>
              <a:gd name="connsiteY4-20" fmla="*/ 698726 h 698726"/>
              <a:gd name="connsiteX5-21" fmla="*/ 0 w 3266006"/>
              <a:gd name="connsiteY5-22" fmla="*/ 203200 h 698726"/>
              <a:gd name="connsiteX6" fmla="*/ 11697 w 3266006"/>
              <a:gd name="connsiteY6" fmla="*/ 2004 h 698726"/>
              <a:gd name="connsiteX0-23" fmla="*/ 0 w 3266006"/>
              <a:gd name="connsiteY0-24" fmla="*/ 203200 h 698726"/>
              <a:gd name="connsiteX1-25" fmla="*/ 217714 w 3266006"/>
              <a:gd name="connsiteY1-26" fmla="*/ 0 h 698726"/>
              <a:gd name="connsiteX2-27" fmla="*/ 3266006 w 3266006"/>
              <a:gd name="connsiteY2-28" fmla="*/ 2004 h 698726"/>
              <a:gd name="connsiteX3-29" fmla="*/ 3266006 w 3266006"/>
              <a:gd name="connsiteY3-30" fmla="*/ 698726 h 698726"/>
              <a:gd name="connsiteX4-31" fmla="*/ 11697 w 3266006"/>
              <a:gd name="connsiteY4-32" fmla="*/ 698726 h 698726"/>
              <a:gd name="connsiteX5-33" fmla="*/ 0 w 3266006"/>
              <a:gd name="connsiteY5-34" fmla="*/ 203200 h 698726"/>
              <a:gd name="connsiteX0-35" fmla="*/ 217714 w 3266006"/>
              <a:gd name="connsiteY0-36" fmla="*/ 0 h 698726"/>
              <a:gd name="connsiteX1-37" fmla="*/ 3266006 w 3266006"/>
              <a:gd name="connsiteY1-38" fmla="*/ 2004 h 698726"/>
              <a:gd name="connsiteX2-39" fmla="*/ 3266006 w 3266006"/>
              <a:gd name="connsiteY2-40" fmla="*/ 698726 h 698726"/>
              <a:gd name="connsiteX3-41" fmla="*/ 11697 w 3266006"/>
              <a:gd name="connsiteY3-42" fmla="*/ 698726 h 698726"/>
              <a:gd name="connsiteX4-43" fmla="*/ 0 w 3266006"/>
              <a:gd name="connsiteY4-44" fmla="*/ 203200 h 698726"/>
              <a:gd name="connsiteX5-45" fmla="*/ 309154 w 3266006"/>
              <a:gd name="connsiteY5-46" fmla="*/ 91440 h 698726"/>
              <a:gd name="connsiteX0-47" fmla="*/ 217714 w 3266006"/>
              <a:gd name="connsiteY0-48" fmla="*/ 0 h 698726"/>
              <a:gd name="connsiteX1-49" fmla="*/ 3266006 w 3266006"/>
              <a:gd name="connsiteY1-50" fmla="*/ 2004 h 698726"/>
              <a:gd name="connsiteX2-51" fmla="*/ 3266006 w 3266006"/>
              <a:gd name="connsiteY2-52" fmla="*/ 698726 h 698726"/>
              <a:gd name="connsiteX3-53" fmla="*/ 11697 w 3266006"/>
              <a:gd name="connsiteY3-54" fmla="*/ 698726 h 698726"/>
              <a:gd name="connsiteX4-55" fmla="*/ 0 w 3266006"/>
              <a:gd name="connsiteY4-56" fmla="*/ 203200 h 698726"/>
              <a:gd name="connsiteX0-57" fmla="*/ 206017 w 3254309"/>
              <a:gd name="connsiteY0-58" fmla="*/ 0 h 698726"/>
              <a:gd name="connsiteX1-59" fmla="*/ 3254309 w 3254309"/>
              <a:gd name="connsiteY1-60" fmla="*/ 2004 h 698726"/>
              <a:gd name="connsiteX2-61" fmla="*/ 3254309 w 3254309"/>
              <a:gd name="connsiteY2-62" fmla="*/ 698726 h 698726"/>
              <a:gd name="connsiteX3-63" fmla="*/ 0 w 3254309"/>
              <a:gd name="connsiteY3-64" fmla="*/ 698726 h 698726"/>
              <a:gd name="connsiteX4-65" fmla="*/ 209 w 3254309"/>
              <a:gd name="connsiteY4-66" fmla="*/ 203200 h 698726"/>
            </a:gdLst>
            <a:ahLst/>
            <a:cxnLst>
              <a:cxn ang="0">
                <a:pos x="connsiteX0-57" y="connsiteY0-58"/>
              </a:cxn>
              <a:cxn ang="0">
                <a:pos x="connsiteX1-59" y="connsiteY1-60"/>
              </a:cxn>
              <a:cxn ang="0">
                <a:pos x="connsiteX2-61" y="connsiteY2-62"/>
              </a:cxn>
              <a:cxn ang="0">
                <a:pos x="connsiteX3-63" y="connsiteY3-64"/>
              </a:cxn>
              <a:cxn ang="0">
                <a:pos x="connsiteX4-65" y="connsiteY4-66"/>
              </a:cxn>
            </a:cxnLst>
            <a:rect l="l" t="t" r="r" b="b"/>
            <a:pathLst>
              <a:path w="3254309" h="698726">
                <a:moveTo>
                  <a:pt x="206017" y="0"/>
                </a:moveTo>
                <a:lnTo>
                  <a:pt x="3254309" y="2004"/>
                </a:lnTo>
                <a:lnTo>
                  <a:pt x="3254309" y="698726"/>
                </a:lnTo>
                <a:lnTo>
                  <a:pt x="0" y="698726"/>
                </a:lnTo>
                <a:cubicBezTo>
                  <a:pt x="70" y="533551"/>
                  <a:pt x="139" y="368375"/>
                  <a:pt x="209" y="203200"/>
                </a:cubicBezTo>
              </a:path>
            </a:pathLst>
          </a:custGeom>
          <a:noFill/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 wrap="square">
            <a:norm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en-US" baseline="0" b="1" cap="none" dirty="0" sz="4000" i="0" kern="1200" kumimoji="0" lang="zh-CN" noProof="0" normalizeH="0" spc="0" strike="noStrike" u="none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黑体" pitchFamily="49" charset="-122"/>
                <a:cs typeface="Times New Roman" pitchFamily="18" charset="0"/>
              </a:rPr>
              <a:t>项目</a:t>
            </a:r>
            <a:r>
              <a:rPr altLang="en-US" baseline="0" b="1" cap="none" dirty="0" sz="4000" i="0" kern="1200" kumimoji="0" lang="zh-CN" noProof="0" normalizeH="0" spc="0" strike="noStrike" u="none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黑体" pitchFamily="49" charset="-122"/>
                <a:cs typeface="Times New Roman" pitchFamily="18" charset="0"/>
              </a:rPr>
              <a:t>产品</a:t>
            </a:r>
            <a:endParaRPr altLang="en-US" baseline="0" b="1" cap="none" dirty="0" sz="4000" i="0" kern="1200" kumimoji="0" lang="zh-CN" noProof="0" normalizeH="0" spc="0" strike="noStrike" u="none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048760" name="MH_Others_1"/>
          <p:cNvSpPr/>
          <p:nvPr>
            <p:custDataLst>
              <p:tags r:id="rId2"/>
            </p:custDataLst>
          </p:nvPr>
        </p:nvSpPr>
        <p:spPr>
          <a:xfrm rot="8275313">
            <a:off x="2616200" y="2524125"/>
            <a:ext cx="393700" cy="788988"/>
          </a:xfrm>
          <a:prstGeom prst="triangle"/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zh-CN" noProof="0" normalizeH="0" spc="0" strike="noStrike" u="none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itchFamily="34" charset="0"/>
              <a:ea typeface="黑体" pitchFamily="49" charset="-122"/>
              <a:cs typeface="+mn-cs"/>
            </a:endParaRPr>
          </a:p>
        </p:txBody>
      </p:sp>
      <p:sp>
        <p:nvSpPr>
          <p:cNvPr id="1048762" name="MH_Others_2"/>
          <p:cNvSpPr/>
          <p:nvPr>
            <p:custDataLst>
              <p:tags r:id="rId3"/>
            </p:custDataLst>
          </p:nvPr>
        </p:nvSpPr>
        <p:spPr>
          <a:xfrm rot="5747767">
            <a:off x="2657475" y="3160713"/>
            <a:ext cx="182563" cy="366713"/>
          </a:xfrm>
          <a:prstGeom prst="triangle"/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zh-CN" noProof="0" normalizeH="0" spc="0" strike="noStrike" u="none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黑体" pitchFamily="49" charset="-122"/>
              <a:cs typeface="+mn-cs"/>
            </a:endParaRPr>
          </a:p>
        </p:txBody>
      </p:sp>
      <p:sp>
        <p:nvSpPr>
          <p:cNvPr id="1048764" name="MH_Number" descr="#"/>
          <p:cNvSpPr txBox="1"/>
          <p:nvPr>
            <p:custDataLst>
              <p:tags r:id="rId4"/>
            </p:custDataLst>
          </p:nvPr>
        </p:nvSpPr>
        <p:spPr>
          <a:xfrm>
            <a:off x="4876800" y="1898650"/>
            <a:ext cx="2501900" cy="1250950"/>
          </a:xfrm>
          <a:prstGeom prst="rect"/>
          <a:noFill/>
          <a:ln w="9525">
            <a:noFill/>
          </a:ln>
        </p:spPr>
        <p:txBody>
          <a:bodyPr anchor="ctr" bIns="0" lIns="0" rIns="0" tIns="0"/>
          <a:p>
            <a:pPr algn="ctr" eaLnBrk="1" hangingPunct="1" lvl="0"/>
            <a:r>
              <a:rPr altLang="zh-CN" dirty="0" sz="11500" lang="en-US">
                <a:solidFill>
                  <a:schemeClr val="accent1"/>
                </a:solidFill>
                <a:latin typeface="Arial" charset="0"/>
                <a:ea typeface="黑体" pitchFamily="49" charset="-122"/>
              </a:rPr>
              <a:t>2</a:t>
            </a:r>
            <a:endParaRPr altLang="en-US" dirty="0" sz="11500" lang="zh-CN">
              <a:solidFill>
                <a:schemeClr val="accent1"/>
              </a:solidFill>
              <a:latin typeface="Arial" charset="0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MH_Other_1"/>
          <p:cNvSpPr/>
          <p:nvPr>
            <p:custDataLst>
              <p:tags r:id="rId1"/>
            </p:custDataLst>
          </p:nvPr>
        </p:nvSpPr>
        <p:spPr>
          <a:xfrm rot="19743805">
            <a:off x="593543" y="418220"/>
            <a:ext cx="173355" cy="558800"/>
          </a:xfrm>
          <a:custGeom>
            <a:avLst/>
            <a:gdLst>
              <a:gd name="connsiteX0" fmla="*/ 128434 w 128434"/>
              <a:gd name="connsiteY0" fmla="*/ 64576 h 416103"/>
              <a:gd name="connsiteX1" fmla="*/ 128434 w 128434"/>
              <a:gd name="connsiteY1" fmla="*/ 416103 h 416103"/>
              <a:gd name="connsiteX2" fmla="*/ 0 w 128434"/>
              <a:gd name="connsiteY2" fmla="*/ 339125 h 416103"/>
              <a:gd name="connsiteX3" fmla="*/ 0 w 128434"/>
              <a:gd name="connsiteY3" fmla="*/ 0 h 41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434" h="416103">
                <a:moveTo>
                  <a:pt x="128434" y="64576"/>
                </a:moveTo>
                <a:lnTo>
                  <a:pt x="128434" y="416103"/>
                </a:lnTo>
                <a:lnTo>
                  <a:pt x="0" y="3391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zh-CN" noProof="0" normalizeH="0" spc="0" strike="noStrike" u="none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黑体" pitchFamily="49" charset="-122"/>
              <a:cs typeface="+mn-cs"/>
            </a:endParaRPr>
          </a:p>
        </p:txBody>
      </p:sp>
      <p:sp>
        <p:nvSpPr>
          <p:cNvPr id="1048637" name="MH_Other_2"/>
          <p:cNvSpPr/>
          <p:nvPr>
            <p:custDataLst>
              <p:tags r:id="rId2"/>
            </p:custDataLst>
          </p:nvPr>
        </p:nvSpPr>
        <p:spPr>
          <a:xfrm rot="19743805">
            <a:off x="812480" y="303589"/>
            <a:ext cx="171450" cy="558800"/>
          </a:xfrm>
          <a:custGeom>
            <a:avLst/>
            <a:gdLst>
              <a:gd name="connsiteX0" fmla="*/ 128434 w 128434"/>
              <a:gd name="connsiteY0" fmla="*/ 64576 h 416103"/>
              <a:gd name="connsiteX1" fmla="*/ 128434 w 128434"/>
              <a:gd name="connsiteY1" fmla="*/ 416103 h 416103"/>
              <a:gd name="connsiteX2" fmla="*/ 0 w 128434"/>
              <a:gd name="connsiteY2" fmla="*/ 339125 h 416103"/>
              <a:gd name="connsiteX3" fmla="*/ 0 w 128434"/>
              <a:gd name="connsiteY3" fmla="*/ 0 h 41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434" h="416103">
                <a:moveTo>
                  <a:pt x="128434" y="64576"/>
                </a:moveTo>
                <a:lnTo>
                  <a:pt x="128434" y="416103"/>
                </a:lnTo>
                <a:lnTo>
                  <a:pt x="0" y="3391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zh-CN" noProof="0" normalizeH="0" spc="0" strike="noStrike" u="none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黑体" pitchFamily="49" charset="-122"/>
              <a:cs typeface="+mn-cs"/>
            </a:endParaRPr>
          </a:p>
        </p:txBody>
      </p:sp>
      <p:sp>
        <p:nvSpPr>
          <p:cNvPr id="1048638" name="MH_Desc_1" descr="#"/>
          <p:cNvSpPr/>
          <p:nvPr>
            <p:custDataLst>
              <p:tags r:id="rId3"/>
            </p:custDataLst>
          </p:nvPr>
        </p:nvSpPr>
        <p:spPr>
          <a:xfrm>
            <a:off x="681038" y="1406806"/>
            <a:ext cx="5014012" cy="442652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9050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lIns="108000" rIns="108000">
            <a:noAutofit/>
          </a:bodyPr>
          <a:p>
            <a:pPr algn="l" defTabSz="914400" eaLnBrk="1" fontAlgn="auto" hangingPunct="1" indent="0" latinLnBrk="0" lvl="0" marL="0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zh-CN" baseline="0" b="0" cap="none" dirty="0" sz="1800" i="0" kern="1200" kumimoji="0" lang="en-US" noProof="0" normalizeH="0" spc="0" strike="noStrike" u="none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黑体" pitchFamily="49" charset="-122"/>
                <a:cs typeface="+mn-cs"/>
              </a:rPr>
              <a:t> </a:t>
            </a:r>
            <a:r>
              <a:rPr altLang="zh-CN" baseline="0" b="0" cap="none" dirty="0" sz="1800" i="0" kern="1200" kumimoji="0" lang="en-US" noProof="0" normalizeH="0" spc="0" strike="noStrike" u="none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黑体" pitchFamily="49" charset="-122"/>
                <a:cs typeface="+mn-cs"/>
              </a:rPr>
              <a:t> </a:t>
            </a:r>
            <a:r>
              <a:rPr altLang="zh-CN" baseline="0" b="0" cap="none" dirty="0" sz="1800" i="0" kern="1200" kumimoji="0" lang="en-US" noProof="0" normalizeH="0" spc="0" strike="noStrike" u="none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黑体" pitchFamily="49" charset="-122"/>
                <a:cs typeface="+mn-cs"/>
              </a:rPr>
              <a:t> </a:t>
            </a:r>
            <a:r>
              <a:rPr altLang="zh-CN" baseline="0" b="0" cap="none" dirty="0" sz="1800" i="0" kern="1200" kumimoji="0" lang="en-US" noProof="0" normalizeH="0" spc="0" strike="noStrike" u="none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黑体" pitchFamily="49" charset="-122"/>
                <a:cs typeface="+mn-cs"/>
              </a:rPr>
              <a:t> </a:t>
            </a:r>
            <a:r>
              <a:rPr altLang="zh-CN" baseline="0" b="0" cap="none" dirty="0" sz="1800" i="0" kern="1200" kumimoji="0" lang="en-US" noProof="0" normalizeH="0" spc="0" strike="noStrike" u="none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黑体" pitchFamily="49" charset="-122"/>
                <a:cs typeface="+mn-cs"/>
              </a:rPr>
              <a:t> </a:t>
            </a:r>
            <a:r>
              <a:rPr altLang="zh-CN" baseline="0" b="0" cap="none" dirty="0" sz="1800" i="0" kern="1200" kumimoji="0" lang="en-US" noProof="0" normalizeH="0" spc="0" strike="noStrike" u="none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黑体" pitchFamily="49" charset="-122"/>
                <a:cs typeface="+mn-cs"/>
              </a:rPr>
              <a:t> </a:t>
            </a:r>
            <a:r>
              <a:rPr altLang="zh-CN" baseline="0" b="0" cap="none" dirty="0" sz="1800" i="0" kern="1200" kumimoji="0" lang="en-US" noProof="0" normalizeH="0" spc="0" strike="noStrike" u="none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黑体" pitchFamily="49" charset="-122"/>
                <a:cs typeface="+mn-cs"/>
              </a:rPr>
              <a:t> </a:t>
            </a:r>
            <a:r>
              <a:rPr altLang="zh-CN" baseline="0" b="0" cap="none" dirty="0" sz="1800" i="0" kern="1200" kumimoji="0" lang="en-US" noProof="0" normalizeH="0" spc="0" strike="noStrike" u="none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黑体" pitchFamily="49" charset="-122"/>
                <a:cs typeface="+mn-cs"/>
              </a:rPr>
              <a:t> </a:t>
            </a:r>
            <a:r>
              <a:rPr altLang="zh-CN" baseline="0" b="0" cap="none" dirty="0" sz="1800" i="0" kern="1200" kumimoji="0" lang="en-US" noProof="0" normalizeH="0" spc="0" strike="noStrike" u="none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黑体" pitchFamily="49" charset="-122"/>
                <a:cs typeface="+mn-cs"/>
              </a:rPr>
              <a:t> </a:t>
            </a:r>
            <a:r>
              <a:rPr altLang="en-US" baseline="0" b="0" cap="none" dirty="0" sz="1800" i="0" kern="1200" kumimoji="0" lang="zh-CN" noProof="0" normalizeH="0" spc="0" strike="noStrike" u="none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黑体" pitchFamily="49" charset="-122"/>
                <a:cs typeface="+mn-cs"/>
              </a:rPr>
              <a:t>贝壳粉</a:t>
            </a:r>
            <a:endParaRPr altLang="en-US" baseline="0" b="0" cap="none" dirty="0" sz="1800" i="0" kern="1200" kumimoji="0" lang="zh-CN" noProof="0" normalizeH="0" spc="0" strike="noStrike" u="none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黑体" pitchFamily="49" charset="-122"/>
              <a:cs typeface="+mn-cs"/>
            </a:endParaRPr>
          </a:p>
          <a:p>
            <a:pPr algn="l" defTabSz="914400" eaLnBrk="1" fontAlgn="auto" hangingPunct="1" indent="0" latinLnBrk="0" lvl="0" marL="0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zh-CN" baseline="0" b="0" cap="none" dirty="0" sz="1800" i="0" kern="1200" kumimoji="0" lang="en-US" noProof="0" normalizeH="0" spc="0" strike="noStrike" u="none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黑体" pitchFamily="49" charset="-122"/>
                <a:cs typeface="+mn-cs"/>
              </a:rPr>
              <a:t> </a:t>
            </a:r>
            <a:r>
              <a:rPr altLang="zh-CN" baseline="0" b="0" cap="none" dirty="0" sz="1800" i="0" kern="1200" kumimoji="0" lang="en-US" noProof="0" normalizeH="0" spc="0" strike="noStrike" u="none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黑体" pitchFamily="49" charset="-122"/>
                <a:cs typeface="+mn-cs"/>
              </a:rPr>
              <a:t> </a:t>
            </a:r>
            <a:r>
              <a:rPr altLang="zh-CN" baseline="0" b="0" cap="none" dirty="0" sz="1800" i="0" kern="1200" kumimoji="0" lang="en-US" noProof="0" normalizeH="0" spc="0" strike="noStrike" u="none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黑体" pitchFamily="49" charset="-122"/>
                <a:cs typeface="+mn-cs"/>
              </a:rPr>
              <a:t> </a:t>
            </a:r>
            <a:r>
              <a:rPr altLang="zh-CN" baseline="0" b="0" cap="none" dirty="0" sz="1800" i="0" kern="1200" kumimoji="0" lang="en-US" noProof="0" normalizeH="0" spc="0" strike="noStrike" u="none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黑体" pitchFamily="49" charset="-122"/>
                <a:cs typeface="+mn-cs"/>
              </a:rPr>
              <a:t> </a:t>
            </a:r>
            <a:r>
              <a:rPr altLang="zh-CN" baseline="0" b="0" cap="none" dirty="0" sz="1800" i="0" kern="1200" kumimoji="0" lang="en-US" noProof="0" normalizeH="0" spc="0" strike="noStrike" u="none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黑体" pitchFamily="49" charset="-122"/>
                <a:cs typeface="+mn-cs"/>
              </a:rPr>
              <a:t> </a:t>
            </a:r>
            <a:r>
              <a:rPr altLang="zh-CN" baseline="0" b="0" cap="none" dirty="0" sz="1800" i="0" kern="1200" kumimoji="0" lang="en-US" noProof="0" normalizeH="0" spc="0" strike="noStrike" u="none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黑体" pitchFamily="49" charset="-122"/>
                <a:cs typeface="+mn-cs"/>
              </a:rPr>
              <a:t> </a:t>
            </a:r>
            <a:r>
              <a:rPr altLang="zh-CN" baseline="0" b="0" cap="none" dirty="0" sz="1800" i="0" kern="1200" kumimoji="0" lang="en-US" noProof="0" normalizeH="0" spc="0" strike="noStrike" u="none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黑体" pitchFamily="49" charset="-122"/>
                <a:cs typeface="+mn-cs"/>
              </a:rPr>
              <a:t> </a:t>
            </a:r>
            <a:r>
              <a:rPr altLang="zh-CN" baseline="0" b="0" cap="none" dirty="0" sz="1800" i="0" kern="1200" kumimoji="0" lang="en-US" noProof="0" normalizeH="0" spc="0" strike="noStrike" u="none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黑体" pitchFamily="49" charset="-122"/>
                <a:cs typeface="+mn-cs"/>
              </a:rPr>
              <a:t> </a:t>
            </a:r>
            <a:r>
              <a:rPr altLang="zh-CN" baseline="0" b="0" cap="none" dirty="0" sz="1800" i="0" kern="1200" kumimoji="0" lang="en-US" noProof="0" normalizeH="0" spc="0" strike="noStrike" u="none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黑体" pitchFamily="49" charset="-122"/>
                <a:cs typeface="+mn-cs"/>
              </a:rPr>
              <a:t> </a:t>
            </a:r>
            <a:r>
              <a:rPr altLang="en-US" baseline="0" b="0" cap="none" dirty="0" sz="1800" i="0" kern="1200" kumimoji="0" lang="zh-CN" noProof="0" normalizeH="0" spc="0" strike="noStrike" u="none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黑体" pitchFamily="49" charset="-122"/>
                <a:cs typeface="+mn-cs"/>
              </a:rPr>
              <a:t>是一种流行的墙面装饰涂料，不仅适用于普通家庭装修，而且能满足大面积工程涂装，尤其是对装饰效果与空气质量要求高的场合，如高级会所、星级酒店、学校、医院等。贝壳粉产品丰富多样，更能满足不同人群的特殊需求。</a:t>
            </a:r>
            <a:endParaRPr altLang="en-US" baseline="0" b="0" cap="none" dirty="0" sz="1800" i="0" kern="1200" kumimoji="0" lang="zh-CN" noProof="0" normalizeH="0" spc="0" strike="noStrike" u="none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黑体" pitchFamily="49" charset="-122"/>
              <a:cs typeface="+mn-cs"/>
            </a:endParaRPr>
          </a:p>
        </p:txBody>
      </p:sp>
      <p:sp>
        <p:nvSpPr>
          <p:cNvPr id="1048640" name="MH_Other_1"/>
          <p:cNvSpPr/>
          <p:nvPr>
            <p:custDataLst>
              <p:tags r:id="rId4"/>
            </p:custDataLst>
          </p:nvPr>
        </p:nvSpPr>
        <p:spPr>
          <a:xfrm rot="19743805">
            <a:off x="6009322" y="303099"/>
            <a:ext cx="173355" cy="558800"/>
          </a:xfrm>
          <a:custGeom>
            <a:avLst/>
            <a:gdLst>
              <a:gd name="connsiteX0" fmla="*/ 128434 w 128434"/>
              <a:gd name="connsiteY0" fmla="*/ 64576 h 416103"/>
              <a:gd name="connsiteX1" fmla="*/ 128434 w 128434"/>
              <a:gd name="connsiteY1" fmla="*/ 416103 h 416103"/>
              <a:gd name="connsiteX2" fmla="*/ 0 w 128434"/>
              <a:gd name="connsiteY2" fmla="*/ 339125 h 416103"/>
              <a:gd name="connsiteX3" fmla="*/ 0 w 128434"/>
              <a:gd name="connsiteY3" fmla="*/ 0 h 41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434" h="416103">
                <a:moveTo>
                  <a:pt x="128434" y="64576"/>
                </a:moveTo>
                <a:lnTo>
                  <a:pt x="128434" y="416103"/>
                </a:lnTo>
                <a:lnTo>
                  <a:pt x="0" y="3391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zh-CN" noProof="0" normalizeH="0" spc="0" strike="noStrike" u="none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黑体" pitchFamily="49" charset="-122"/>
              <a:cs typeface="+mn-cs"/>
            </a:endParaRPr>
          </a:p>
        </p:txBody>
      </p:sp>
      <p:sp>
        <p:nvSpPr>
          <p:cNvPr id="1048641" name="MH_Other_2"/>
          <p:cNvSpPr/>
          <p:nvPr>
            <p:custDataLst>
              <p:tags r:id="rId5"/>
            </p:custDataLst>
          </p:nvPr>
        </p:nvSpPr>
        <p:spPr>
          <a:xfrm rot="19743805">
            <a:off x="6227441" y="134009"/>
            <a:ext cx="171450" cy="558800"/>
          </a:xfrm>
          <a:custGeom>
            <a:avLst/>
            <a:gdLst>
              <a:gd name="connsiteX0" fmla="*/ 128434 w 128434"/>
              <a:gd name="connsiteY0" fmla="*/ 64576 h 416103"/>
              <a:gd name="connsiteX1" fmla="*/ 128434 w 128434"/>
              <a:gd name="connsiteY1" fmla="*/ 416103 h 416103"/>
              <a:gd name="connsiteX2" fmla="*/ 0 w 128434"/>
              <a:gd name="connsiteY2" fmla="*/ 339125 h 416103"/>
              <a:gd name="connsiteX3" fmla="*/ 0 w 128434"/>
              <a:gd name="connsiteY3" fmla="*/ 0 h 41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434" h="416103">
                <a:moveTo>
                  <a:pt x="128434" y="64576"/>
                </a:moveTo>
                <a:lnTo>
                  <a:pt x="128434" y="416103"/>
                </a:lnTo>
                <a:lnTo>
                  <a:pt x="0" y="3391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zh-CN" noProof="0" normalizeH="0" spc="0" strike="noStrike" u="none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黑体" pitchFamily="49" charset="-122"/>
              <a:cs typeface="+mn-cs"/>
            </a:endParaRPr>
          </a:p>
        </p:txBody>
      </p:sp>
      <p:sp>
        <p:nvSpPr>
          <p:cNvPr id="1048753" name="MH_Desc_1" descr="#"/>
          <p:cNvSpPr/>
          <p:nvPr>
            <p:custDataLst>
              <p:tags r:id="rId6"/>
            </p:custDataLst>
          </p:nvPr>
        </p:nvSpPr>
        <p:spPr>
          <a:xfrm>
            <a:off x="5878016" y="1406807"/>
            <a:ext cx="6111875" cy="545119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9050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>
            <a:noAutofit/>
          </a:bodyPr>
          <a:p>
            <a:pPr algn="just" defTabSz="914400" eaLnBrk="1" fontAlgn="auto" hangingPunct="1" indent="0" latinLnBrk="0" lvl="0" marL="0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zh-CN" baseline="0" b="0" cap="none" dirty="0" sz="1800" i="0" kern="1200" kumimoji="0" lang="en-US" noProof="0" normalizeH="0" spc="0" strike="noStrike" u="none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黑体" pitchFamily="49" charset="-122"/>
                <a:cs typeface="+mn-cs"/>
              </a:rPr>
              <a:t> </a:t>
            </a:r>
            <a:r>
              <a:rPr altLang="zh-CN" baseline="0" b="0" cap="none" dirty="0" sz="1800" i="0" kern="1200" kumimoji="0" lang="en-US" noProof="0" normalizeH="0" spc="0" strike="noStrike" u="none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黑体" pitchFamily="49" charset="-122"/>
                <a:cs typeface="+mn-cs"/>
              </a:rPr>
              <a:t> </a:t>
            </a:r>
            <a:r>
              <a:rPr altLang="zh-CN" baseline="0" b="0" cap="none" dirty="0" sz="1800" i="0" kern="1200" kumimoji="0" lang="en-US" noProof="0" normalizeH="0" spc="0" strike="noStrike" u="none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黑体" pitchFamily="49" charset="-122"/>
                <a:cs typeface="+mn-cs"/>
              </a:rPr>
              <a:t> </a:t>
            </a:r>
            <a:r>
              <a:rPr altLang="zh-CN" baseline="0" b="0" cap="none" dirty="0" sz="1800" i="0" kern="1200" kumimoji="0" lang="en-US" noProof="0" normalizeH="0" spc="0" strike="noStrike" u="none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黑体" pitchFamily="49" charset="-122"/>
                <a:cs typeface="+mn-cs"/>
              </a:rPr>
              <a:t> </a:t>
            </a:r>
            <a:r>
              <a:rPr altLang="zh-CN" baseline="0" b="0" cap="none" dirty="0" sz="1800" i="0" kern="1200" kumimoji="0" lang="en-US" noProof="0" normalizeH="0" spc="0" strike="noStrike" u="none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黑体" pitchFamily="49" charset="-122"/>
                <a:cs typeface="+mn-cs"/>
              </a:rPr>
              <a:t> </a:t>
            </a:r>
            <a:r>
              <a:rPr altLang="zh-CN" baseline="0" b="0" cap="none" dirty="0" sz="1800" i="0" kern="1200" kumimoji="0" lang="en-US" noProof="0" normalizeH="0" spc="0" strike="noStrike" u="none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黑体" pitchFamily="49" charset="-122"/>
                <a:cs typeface="+mn-cs"/>
              </a:rPr>
              <a:t> </a:t>
            </a:r>
            <a:r>
              <a:rPr altLang="zh-CN" baseline="0" b="0" cap="none" dirty="0" sz="1800" i="0" kern="1200" kumimoji="0" lang="en-US" noProof="0" normalizeH="0" spc="0" strike="noStrike" u="none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黑体" pitchFamily="49" charset="-122"/>
                <a:cs typeface="+mn-cs"/>
              </a:rPr>
              <a:t> </a:t>
            </a:r>
            <a:r>
              <a:rPr altLang="zh-CN" baseline="0" b="0" cap="none" dirty="0" sz="1800" i="0" kern="1200" kumimoji="0" lang="en-US" noProof="0" normalizeH="0" spc="0" strike="noStrike" u="none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黑体" pitchFamily="49" charset="-122"/>
                <a:cs typeface="+mn-cs"/>
              </a:rPr>
              <a:t> </a:t>
            </a:r>
            <a:r>
              <a:rPr altLang="zh-CN" baseline="0" b="0" cap="none" dirty="0" sz="1800" i="0" kern="1200" kumimoji="0" lang="en-US" noProof="0" normalizeH="0" spc="0" strike="noStrike" u="none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黑体" pitchFamily="49" charset="-122"/>
                <a:cs typeface="+mn-cs"/>
              </a:rPr>
              <a:t> </a:t>
            </a:r>
            <a:r>
              <a:rPr altLang="en-US" baseline="0" b="0" cap="none" dirty="0" sz="1800" i="0" kern="1200" kumimoji="0" lang="zh-CN" noProof="0" normalizeH="0" spc="0" strike="noStrike" u="none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黑体" pitchFamily="49" charset="-122"/>
                <a:cs typeface="+mn-cs"/>
              </a:rPr>
              <a:t>贝壳</a:t>
            </a:r>
            <a:r>
              <a:rPr altLang="en-US" baseline="0" b="0" cap="none" dirty="0" sz="1800" i="0" kern="1200" kumimoji="0" lang="zh-CN" noProof="0" normalizeH="0" spc="0" strike="noStrike" u="none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黑体" pitchFamily="49" charset="-122"/>
                <a:cs typeface="+mn-cs"/>
              </a:rPr>
              <a:t>水</a:t>
            </a:r>
            <a:r>
              <a:rPr altLang="en-US" baseline="0" b="0" cap="none" dirty="0" sz="1800" i="0" kern="1200" kumimoji="0" lang="zh-CN" noProof="0" normalizeH="0" spc="0" strike="noStrike" u="none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黑体" pitchFamily="49" charset="-122"/>
                <a:cs typeface="+mn-cs"/>
              </a:rPr>
              <a:t>漆</a:t>
            </a:r>
            <a:r>
              <a:rPr altLang="zh-CN" baseline="0" b="0" cap="none" dirty="0" sz="1800" i="0" kern="1200" kumimoji="0" lang="en-US" noProof="0" normalizeH="0" spc="0" strike="noStrike" u="none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黑体" pitchFamily="49" charset="-122"/>
                <a:cs typeface="+mn-cs"/>
              </a:rPr>
              <a:t> </a:t>
            </a:r>
            <a:endParaRPr altLang="en-US" baseline="0" b="0" cap="none" dirty="0" sz="1800" i="0" kern="1200" kumimoji="0" lang="zh-CN" noProof="0" normalizeH="0" spc="0" strike="noStrike" u="none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黑体" pitchFamily="49" charset="-122"/>
              <a:cs typeface="+mn-cs"/>
            </a:endParaRPr>
          </a:p>
          <a:p>
            <a:pPr algn="just" defTabSz="914400" eaLnBrk="1" fontAlgn="auto" hangingPunct="1" indent="0" latinLnBrk="0" lvl="0" marL="0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en-US" baseline="0" b="0" cap="none" dirty="0" sz="1800" i="0" kern="1200" kumimoji="0" lang="zh-CN" noProof="0" normalizeH="0" spc="0" strike="noStrike" u="none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黑体" pitchFamily="49" charset="-122"/>
                <a:cs typeface="+mn-cs"/>
              </a:rPr>
              <a:t>　　贝壳水漆即液态贝壳粉，品质天然，拥有干粉贝壳粉一样优良的健康环保性，自身无毒无害且具有净化空气、呼吸调湿、使用寿命超长等功能。</a:t>
            </a:r>
            <a:r>
              <a:rPr altLang="en-US" baseline="0" b="0" cap="none" dirty="0" sz="1800" i="0" kern="1200" kumimoji="0" lang="zh-CN" noProof="0" normalizeH="0" spc="0" strike="noStrike" u="none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黑体" pitchFamily="49" charset="-122"/>
                <a:cs typeface="+mn-cs"/>
              </a:rPr>
              <a:t>是</a:t>
            </a:r>
            <a:r>
              <a:rPr altLang="en-US" baseline="0" b="0" cap="none" dirty="0" sz="1800" i="0" kern="1200" kumimoji="0" lang="zh-CN" noProof="0" normalizeH="0" spc="0" strike="noStrike" u="none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黑体" pitchFamily="49" charset="-122"/>
                <a:cs typeface="+mn-cs"/>
              </a:rPr>
              <a:t>一种</a:t>
            </a:r>
            <a:r>
              <a:rPr altLang="en-US" baseline="0" b="0" cap="none" dirty="0" sz="1800" i="0" kern="1200" kumimoji="0" lang="zh-CN" noProof="0" normalizeH="0" spc="0" strike="noStrike" u="none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黑体" pitchFamily="49" charset="-122"/>
                <a:cs typeface="+mn-cs"/>
              </a:rPr>
              <a:t>更为方便快捷涂装的产品</a:t>
            </a:r>
            <a:r>
              <a:rPr altLang="en-US" baseline="0" b="0" cap="none" dirty="0" sz="1800" i="0" kern="1200" kumimoji="0" lang="zh-CN" noProof="0" normalizeH="0" spc="0" strike="noStrike" u="none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黑体" pitchFamily="49" charset="-122"/>
                <a:cs typeface="+mn-cs"/>
              </a:rPr>
              <a:t>，</a:t>
            </a:r>
            <a:r>
              <a:rPr altLang="en-US" baseline="0" b="0" cap="none" dirty="0" sz="1800" i="0" kern="1200" kumimoji="0" lang="zh-CN" noProof="0" normalizeH="0" spc="0" strike="noStrike" u="none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黑体" pitchFamily="49" charset="-122"/>
                <a:cs typeface="+mn-cs"/>
              </a:rPr>
              <a:t>干燥后的漆膜呈半哑光状态，反射光线自然柔和，保护视力有效降低近视几率</a:t>
            </a:r>
            <a:r>
              <a:rPr altLang="en-US" baseline="0" b="0" cap="none" dirty="0" sz="1800" i="0" kern="1200" kumimoji="0" lang="zh-CN" noProof="0" normalizeH="0" spc="0" strike="noStrike" u="none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黑体" pitchFamily="49" charset="-122"/>
                <a:cs typeface="+mn-cs"/>
              </a:rPr>
              <a:t>。</a:t>
            </a:r>
            <a:endParaRPr altLang="en-US" baseline="0" b="0" cap="none" dirty="0" sz="1800" i="0" kern="1200" kumimoji="0" lang="zh-CN" noProof="0" normalizeH="0" spc="0" strike="noStrike" u="none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黑体" pitchFamily="49" charset="-122"/>
              <a:cs typeface="+mn-cs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6" name="MH_Title" descr="#"/>
          <p:cNvSpPr/>
          <p:nvPr>
            <p:custDataLst>
              <p:tags r:id="rId1"/>
            </p:custDataLst>
          </p:nvPr>
        </p:nvSpPr>
        <p:spPr>
          <a:xfrm>
            <a:off x="2787650" y="3067050"/>
            <a:ext cx="6680200" cy="1409700"/>
          </a:xfrm>
          <a:custGeom>
            <a:avLst/>
            <a:gdLst>
              <a:gd name="connsiteX0" fmla="*/ 0 w 3254309"/>
              <a:gd name="connsiteY0" fmla="*/ 0 h 696722"/>
              <a:gd name="connsiteX1" fmla="*/ 3254309 w 3254309"/>
              <a:gd name="connsiteY1" fmla="*/ 0 h 696722"/>
              <a:gd name="connsiteX2" fmla="*/ 3254309 w 3254309"/>
              <a:gd name="connsiteY2" fmla="*/ 696722 h 696722"/>
              <a:gd name="connsiteX3" fmla="*/ 0 w 3254309"/>
              <a:gd name="connsiteY3" fmla="*/ 696722 h 696722"/>
              <a:gd name="connsiteX4" fmla="*/ 0 w 3254309"/>
              <a:gd name="connsiteY4" fmla="*/ 0 h 696722"/>
              <a:gd name="connsiteX0-1" fmla="*/ 0 w 3254309"/>
              <a:gd name="connsiteY0-2" fmla="*/ 2004 h 698726"/>
              <a:gd name="connsiteX1-3" fmla="*/ 206017 w 3254309"/>
              <a:gd name="connsiteY1-4" fmla="*/ 0 h 698726"/>
              <a:gd name="connsiteX2-5" fmla="*/ 3254309 w 3254309"/>
              <a:gd name="connsiteY2-6" fmla="*/ 2004 h 698726"/>
              <a:gd name="connsiteX3-7" fmla="*/ 3254309 w 3254309"/>
              <a:gd name="connsiteY3-8" fmla="*/ 698726 h 698726"/>
              <a:gd name="connsiteX4-9" fmla="*/ 0 w 3254309"/>
              <a:gd name="connsiteY4-10" fmla="*/ 698726 h 698726"/>
              <a:gd name="connsiteX5" fmla="*/ 0 w 3254309"/>
              <a:gd name="connsiteY5" fmla="*/ 2004 h 698726"/>
              <a:gd name="connsiteX0-11" fmla="*/ 11697 w 3266006"/>
              <a:gd name="connsiteY0-12" fmla="*/ 2004 h 698726"/>
              <a:gd name="connsiteX1-13" fmla="*/ 217714 w 3266006"/>
              <a:gd name="connsiteY1-14" fmla="*/ 0 h 698726"/>
              <a:gd name="connsiteX2-15" fmla="*/ 3266006 w 3266006"/>
              <a:gd name="connsiteY2-16" fmla="*/ 2004 h 698726"/>
              <a:gd name="connsiteX3-17" fmla="*/ 3266006 w 3266006"/>
              <a:gd name="connsiteY3-18" fmla="*/ 698726 h 698726"/>
              <a:gd name="connsiteX4-19" fmla="*/ 11697 w 3266006"/>
              <a:gd name="connsiteY4-20" fmla="*/ 698726 h 698726"/>
              <a:gd name="connsiteX5-21" fmla="*/ 0 w 3266006"/>
              <a:gd name="connsiteY5-22" fmla="*/ 203200 h 698726"/>
              <a:gd name="connsiteX6" fmla="*/ 11697 w 3266006"/>
              <a:gd name="connsiteY6" fmla="*/ 2004 h 698726"/>
              <a:gd name="connsiteX0-23" fmla="*/ 0 w 3266006"/>
              <a:gd name="connsiteY0-24" fmla="*/ 203200 h 698726"/>
              <a:gd name="connsiteX1-25" fmla="*/ 217714 w 3266006"/>
              <a:gd name="connsiteY1-26" fmla="*/ 0 h 698726"/>
              <a:gd name="connsiteX2-27" fmla="*/ 3266006 w 3266006"/>
              <a:gd name="connsiteY2-28" fmla="*/ 2004 h 698726"/>
              <a:gd name="connsiteX3-29" fmla="*/ 3266006 w 3266006"/>
              <a:gd name="connsiteY3-30" fmla="*/ 698726 h 698726"/>
              <a:gd name="connsiteX4-31" fmla="*/ 11697 w 3266006"/>
              <a:gd name="connsiteY4-32" fmla="*/ 698726 h 698726"/>
              <a:gd name="connsiteX5-33" fmla="*/ 0 w 3266006"/>
              <a:gd name="connsiteY5-34" fmla="*/ 203200 h 698726"/>
              <a:gd name="connsiteX0-35" fmla="*/ 217714 w 3266006"/>
              <a:gd name="connsiteY0-36" fmla="*/ 0 h 698726"/>
              <a:gd name="connsiteX1-37" fmla="*/ 3266006 w 3266006"/>
              <a:gd name="connsiteY1-38" fmla="*/ 2004 h 698726"/>
              <a:gd name="connsiteX2-39" fmla="*/ 3266006 w 3266006"/>
              <a:gd name="connsiteY2-40" fmla="*/ 698726 h 698726"/>
              <a:gd name="connsiteX3-41" fmla="*/ 11697 w 3266006"/>
              <a:gd name="connsiteY3-42" fmla="*/ 698726 h 698726"/>
              <a:gd name="connsiteX4-43" fmla="*/ 0 w 3266006"/>
              <a:gd name="connsiteY4-44" fmla="*/ 203200 h 698726"/>
              <a:gd name="connsiteX5-45" fmla="*/ 309154 w 3266006"/>
              <a:gd name="connsiteY5-46" fmla="*/ 91440 h 698726"/>
              <a:gd name="connsiteX0-47" fmla="*/ 217714 w 3266006"/>
              <a:gd name="connsiteY0-48" fmla="*/ 0 h 698726"/>
              <a:gd name="connsiteX1-49" fmla="*/ 3266006 w 3266006"/>
              <a:gd name="connsiteY1-50" fmla="*/ 2004 h 698726"/>
              <a:gd name="connsiteX2-51" fmla="*/ 3266006 w 3266006"/>
              <a:gd name="connsiteY2-52" fmla="*/ 698726 h 698726"/>
              <a:gd name="connsiteX3-53" fmla="*/ 11697 w 3266006"/>
              <a:gd name="connsiteY3-54" fmla="*/ 698726 h 698726"/>
              <a:gd name="connsiteX4-55" fmla="*/ 0 w 3266006"/>
              <a:gd name="connsiteY4-56" fmla="*/ 203200 h 698726"/>
              <a:gd name="connsiteX0-57" fmla="*/ 206017 w 3254309"/>
              <a:gd name="connsiteY0-58" fmla="*/ 0 h 698726"/>
              <a:gd name="connsiteX1-59" fmla="*/ 3254309 w 3254309"/>
              <a:gd name="connsiteY1-60" fmla="*/ 2004 h 698726"/>
              <a:gd name="connsiteX2-61" fmla="*/ 3254309 w 3254309"/>
              <a:gd name="connsiteY2-62" fmla="*/ 698726 h 698726"/>
              <a:gd name="connsiteX3-63" fmla="*/ 0 w 3254309"/>
              <a:gd name="connsiteY3-64" fmla="*/ 698726 h 698726"/>
              <a:gd name="connsiteX4-65" fmla="*/ 209 w 3254309"/>
              <a:gd name="connsiteY4-66" fmla="*/ 203200 h 698726"/>
            </a:gdLst>
            <a:ahLst/>
            <a:cxnLst>
              <a:cxn ang="0">
                <a:pos x="connsiteX0-57" y="connsiteY0-58"/>
              </a:cxn>
              <a:cxn ang="0">
                <a:pos x="connsiteX1-59" y="connsiteY1-60"/>
              </a:cxn>
              <a:cxn ang="0">
                <a:pos x="connsiteX2-61" y="connsiteY2-62"/>
              </a:cxn>
              <a:cxn ang="0">
                <a:pos x="connsiteX3-63" y="connsiteY3-64"/>
              </a:cxn>
              <a:cxn ang="0">
                <a:pos x="connsiteX4-65" y="connsiteY4-66"/>
              </a:cxn>
            </a:cxnLst>
            <a:rect l="l" t="t" r="r" b="b"/>
            <a:pathLst>
              <a:path w="3254309" h="698726">
                <a:moveTo>
                  <a:pt x="206017" y="0"/>
                </a:moveTo>
                <a:lnTo>
                  <a:pt x="3254309" y="2004"/>
                </a:lnTo>
                <a:lnTo>
                  <a:pt x="3254309" y="698726"/>
                </a:lnTo>
                <a:lnTo>
                  <a:pt x="0" y="698726"/>
                </a:lnTo>
                <a:cubicBezTo>
                  <a:pt x="70" y="533551"/>
                  <a:pt x="139" y="368375"/>
                  <a:pt x="209" y="203200"/>
                </a:cubicBezTo>
              </a:path>
            </a:pathLst>
          </a:custGeom>
          <a:noFill/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 wrap="square">
            <a:norm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en-US" baseline="0" b="1" cap="none" dirty="0" sz="4000" i="0" kern="1200" kumimoji="0" lang="zh-CN" noProof="0" normalizeH="0" spc="0" strike="noStrike" u="none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黑体" pitchFamily="49" charset="-122"/>
                <a:cs typeface="Times New Roman" pitchFamily="18" charset="0"/>
              </a:rPr>
              <a:t>地址</a:t>
            </a:r>
            <a:endParaRPr altLang="en-US" baseline="0" b="1" cap="none" dirty="0" sz="4000" i="0" kern="1200" kumimoji="0" lang="zh-CN" noProof="0" normalizeH="0" spc="0" strike="noStrike" u="none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048768" name="MH_Others_1"/>
          <p:cNvSpPr/>
          <p:nvPr>
            <p:custDataLst>
              <p:tags r:id="rId2"/>
            </p:custDataLst>
          </p:nvPr>
        </p:nvSpPr>
        <p:spPr>
          <a:xfrm rot="8275313">
            <a:off x="2616200" y="2524125"/>
            <a:ext cx="393700" cy="788988"/>
          </a:xfrm>
          <a:prstGeom prst="triangle"/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zh-CN" noProof="0" normalizeH="0" spc="0" strike="noStrike" u="none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itchFamily="34" charset="0"/>
              <a:ea typeface="黑体" pitchFamily="49" charset="-122"/>
              <a:cs typeface="+mn-cs"/>
            </a:endParaRPr>
          </a:p>
        </p:txBody>
      </p:sp>
      <p:sp>
        <p:nvSpPr>
          <p:cNvPr id="1048770" name="MH_Others_2"/>
          <p:cNvSpPr/>
          <p:nvPr>
            <p:custDataLst>
              <p:tags r:id="rId3"/>
            </p:custDataLst>
          </p:nvPr>
        </p:nvSpPr>
        <p:spPr>
          <a:xfrm rot="5747767">
            <a:off x="2657475" y="3160713"/>
            <a:ext cx="182563" cy="366713"/>
          </a:xfrm>
          <a:prstGeom prst="triangle"/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zh-CN" noProof="0" normalizeH="0" spc="0" strike="noStrike" u="none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黑体" pitchFamily="49" charset="-122"/>
              <a:cs typeface="+mn-cs"/>
            </a:endParaRPr>
          </a:p>
        </p:txBody>
      </p:sp>
      <p:sp>
        <p:nvSpPr>
          <p:cNvPr id="1048772" name="MH_Number" descr="#"/>
          <p:cNvSpPr txBox="1"/>
          <p:nvPr>
            <p:custDataLst>
              <p:tags r:id="rId4"/>
            </p:custDataLst>
          </p:nvPr>
        </p:nvSpPr>
        <p:spPr>
          <a:xfrm>
            <a:off x="4876800" y="1898650"/>
            <a:ext cx="2501900" cy="1250950"/>
          </a:xfrm>
          <a:prstGeom prst="rect"/>
          <a:noFill/>
          <a:ln w="9525">
            <a:noFill/>
          </a:ln>
        </p:spPr>
        <p:txBody>
          <a:bodyPr anchor="ctr" bIns="0" lIns="0" rIns="0" tIns="0"/>
          <a:p>
            <a:pPr algn="ctr" eaLnBrk="1" hangingPunct="1" lvl="0"/>
            <a:r>
              <a:rPr altLang="zh-CN" dirty="0" sz="11500" lang="en-US">
                <a:solidFill>
                  <a:schemeClr val="accent1"/>
                </a:solidFill>
                <a:latin typeface="Arial" charset="0"/>
                <a:ea typeface="黑体" pitchFamily="49" charset="-122"/>
              </a:rPr>
              <a:t>3</a:t>
            </a:r>
            <a:endParaRPr altLang="en-US" dirty="0" sz="11500" lang="zh-CN">
              <a:solidFill>
                <a:schemeClr val="accent1"/>
              </a:solidFill>
              <a:latin typeface="Arial" charset="0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MH_Other_1"/>
          <p:cNvSpPr/>
          <p:nvPr>
            <p:custDataLst>
              <p:tags r:id="rId1"/>
            </p:custDataLst>
          </p:nvPr>
        </p:nvSpPr>
        <p:spPr>
          <a:xfrm>
            <a:off x="6170613" y="1239838"/>
            <a:ext cx="296863" cy="296863"/>
          </a:xfrm>
          <a:prstGeom prst="ellipse"/>
          <a:solidFill>
            <a:schemeClr val="accent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zh-CN" noProof="0" normalizeH="0" spc="0" strike="noStrike" u="none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黑体" pitchFamily="49" charset="-122"/>
              <a:cs typeface="+mn-cs"/>
            </a:endParaRPr>
          </a:p>
        </p:txBody>
      </p:sp>
      <p:sp>
        <p:nvSpPr>
          <p:cNvPr id="1048685" name="MH_Other_2"/>
          <p:cNvSpPr/>
          <p:nvPr>
            <p:custDataLst>
              <p:tags r:id="rId2"/>
            </p:custDataLst>
          </p:nvPr>
        </p:nvSpPr>
        <p:spPr>
          <a:xfrm>
            <a:off x="6138863" y="1179513"/>
            <a:ext cx="179388" cy="179388"/>
          </a:xfrm>
          <a:prstGeom prst="ellipse"/>
          <a:solidFill>
            <a:schemeClr val="accent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zh-CN" noProof="0" normalizeH="0" spc="0" strike="noStrike" u="none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黑体" pitchFamily="49" charset="-122"/>
              <a:cs typeface="+mn-cs"/>
            </a:endParaRPr>
          </a:p>
        </p:txBody>
      </p:sp>
      <p:sp>
        <p:nvSpPr>
          <p:cNvPr id="1048686" name="MH_PageTitle"/>
          <p:cNvSpPr/>
          <p:nvPr>
            <p:custDataLst>
              <p:tags r:id="rId3"/>
            </p:custDataLst>
          </p:nvPr>
        </p:nvSpPr>
        <p:spPr>
          <a:xfrm>
            <a:off x="1665287" y="593575"/>
            <a:ext cx="4473575" cy="4473575"/>
          </a:xfrm>
          <a:prstGeom prst="ellipse"/>
          <a:noFill/>
          <a:ln w="15875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tIns="864000">
            <a:norm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1" cap="none" dirty="0" sz="4000" i="0" kern="1200" kumimoji="0" lang="zh-CN" noProof="0" normalizeH="0" spc="0" strike="noStrike" u="none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itchFamily="34" charset="0"/>
              <a:ea typeface="黑体" pitchFamily="49" charset="-122"/>
              <a:cs typeface="+mn-cs"/>
            </a:endParaRPr>
          </a:p>
        </p:txBody>
      </p:sp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 rot="0">
            <a:off x="288427" y="1179512"/>
            <a:ext cx="5330798" cy="3530450"/>
          </a:xfrm>
          <a:prstGeom prst="rect"/>
        </p:spPr>
      </p:pic>
      <p:sp>
        <p:nvSpPr>
          <p:cNvPr id="1048690" name="MH_Picture_1"/>
          <p:cNvSpPr/>
          <p:nvPr>
            <p:custDataLst>
              <p:tags r:id="rId5"/>
            </p:custDataLst>
          </p:nvPr>
        </p:nvSpPr>
        <p:spPr>
          <a:xfrm>
            <a:off x="4115310" y="3428999"/>
            <a:ext cx="1269713" cy="820871"/>
          </a:xfrm>
          <a:prstGeom prst="ellipse"/>
          <a:blipFill rotWithShape="1" dpi="0">
            <a:blip xmlns:r="http://schemas.openxmlformats.org/officeDocument/2006/relationships" r:embed="rId6" cstate="print"/>
            <a:srcRect/>
            <a:stretch>
              <a:fillRect t="-10902" b="-10902"/>
            </a:stretch>
          </a:blipFill>
          <a:ln w="1016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zh-CN" noProof="0" normalizeH="0" spc="0" strike="noStrike" u="none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黑体" pitchFamily="49" charset="-122"/>
              <a:cs typeface="+mn-cs"/>
            </a:endParaRPr>
          </a:p>
        </p:txBody>
      </p:sp>
      <p:sp>
        <p:nvSpPr>
          <p:cNvPr id="1048774" name=""/>
          <p:cNvSpPr txBox="1"/>
          <p:nvPr/>
        </p:nvSpPr>
        <p:spPr>
          <a:xfrm>
            <a:off x="6319044" y="1900721"/>
            <a:ext cx="5651361" cy="929640"/>
          </a:xfrm>
          <a:prstGeom prst="rect"/>
        </p:spPr>
        <p:txBody>
          <a:bodyPr rtlCol="0" wrap="square">
            <a:spAutoFit/>
          </a:bodyPr>
          <a:p>
            <a:r>
              <a:rPr sz="2800" lang="zh-CN-#Hans">
                <a:solidFill>
                  <a:srgbClr val="000000"/>
                </a:solidFill>
              </a:rPr>
              <a:t>门</a:t>
            </a:r>
            <a:r>
              <a:rPr sz="2800" lang="zh-CN-#Hans">
                <a:solidFill>
                  <a:srgbClr val="000000"/>
                </a:solidFill>
              </a:rPr>
              <a:t>面</a:t>
            </a:r>
            <a:r>
              <a:rPr sz="2800" lang="zh-CN-#Hans">
                <a:solidFill>
                  <a:srgbClr val="000000"/>
                </a:solidFill>
              </a:rPr>
              <a:t>有</a:t>
            </a:r>
            <a:r>
              <a:rPr sz="2800" lang="zh-CN-#Hans">
                <a:solidFill>
                  <a:srgbClr val="000000"/>
                </a:solidFill>
              </a:rPr>
              <a:t>两层</a:t>
            </a:r>
            <a:r>
              <a:rPr sz="2800" lang="zh-CN-#Hans">
                <a:solidFill>
                  <a:srgbClr val="000000"/>
                </a:solidFill>
              </a:rPr>
              <a:t>，</a:t>
            </a:r>
            <a:r>
              <a:rPr sz="2800" lang="zh-CN-#Hans">
                <a:solidFill>
                  <a:srgbClr val="000000"/>
                </a:solidFill>
              </a:rPr>
              <a:t>一楼</a:t>
            </a:r>
            <a:r>
              <a:rPr sz="2800" lang="zh-CN-#Hans">
                <a:solidFill>
                  <a:srgbClr val="000000"/>
                </a:solidFill>
              </a:rPr>
              <a:t>是</a:t>
            </a:r>
            <a:r>
              <a:rPr sz="2800" lang="zh-CN-#Hans">
                <a:solidFill>
                  <a:srgbClr val="000000"/>
                </a:solidFill>
              </a:rPr>
              <a:t>接待</a:t>
            </a:r>
            <a:r>
              <a:rPr sz="2800" lang="zh-CN-#Hans">
                <a:solidFill>
                  <a:srgbClr val="000000"/>
                </a:solidFill>
              </a:rPr>
              <a:t>客</a:t>
            </a:r>
            <a:r>
              <a:rPr sz="2800" lang="zh-CN-#Hans">
                <a:solidFill>
                  <a:srgbClr val="000000"/>
                </a:solidFill>
              </a:rPr>
              <a:t>户</a:t>
            </a:r>
            <a:r>
              <a:rPr sz="2800" lang="zh-CN-#Hans">
                <a:solidFill>
                  <a:srgbClr val="000000"/>
                </a:solidFill>
              </a:rPr>
              <a:t>的</a:t>
            </a:r>
            <a:r>
              <a:rPr sz="2800" lang="zh-CN-#Hans">
                <a:solidFill>
                  <a:srgbClr val="000000"/>
                </a:solidFill>
              </a:rPr>
              <a:t>，</a:t>
            </a:r>
            <a:r>
              <a:rPr sz="2800" lang="zh-CN-#Hans">
                <a:solidFill>
                  <a:srgbClr val="000000"/>
                </a:solidFill>
              </a:rPr>
              <a:t>二</a:t>
            </a:r>
            <a:r>
              <a:rPr sz="2800" lang="zh-CN-#Hans">
                <a:solidFill>
                  <a:srgbClr val="000000"/>
                </a:solidFill>
              </a:rPr>
              <a:t>楼</a:t>
            </a:r>
            <a:r>
              <a:rPr sz="2800" lang="zh-CN-#Hans">
                <a:solidFill>
                  <a:srgbClr val="000000"/>
                </a:solidFill>
              </a:rPr>
              <a:t>是</a:t>
            </a:r>
            <a:r>
              <a:rPr sz="2800" lang="zh-CN-#Hans">
                <a:solidFill>
                  <a:srgbClr val="000000"/>
                </a:solidFill>
              </a:rPr>
              <a:t>样板</a:t>
            </a:r>
            <a:r>
              <a:rPr sz="2800" lang="zh-CN-#Hans">
                <a:solidFill>
                  <a:srgbClr val="000000"/>
                </a:solidFill>
              </a:rPr>
              <a:t>间</a:t>
            </a:r>
            <a:r>
              <a:rPr sz="2800" lang="zh-CN-#Hans">
                <a:solidFill>
                  <a:srgbClr val="000000"/>
                </a:solidFill>
              </a:rPr>
              <a:t>。</a:t>
            </a:r>
            <a:endParaRPr sz="2800" lang="zh-CN-#Hans">
              <a:solidFill>
                <a:srgbClr val="000000"/>
              </a:solidFill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椭圆 2"/>
          <p:cNvSpPr/>
          <p:nvPr>
            <p:custDataLst>
              <p:tags r:id="rId1"/>
            </p:custDataLst>
          </p:nvPr>
        </p:nvSpPr>
        <p:spPr>
          <a:xfrm>
            <a:off x="3090863" y="1503363"/>
            <a:ext cx="3600450" cy="3600450"/>
          </a:xfrm>
          <a:prstGeom prst="ellipse"/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zh-CN" noProof="0" normalizeH="0" spc="0" strike="noStrike" u="none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92" name="椭圆 4"/>
          <p:cNvSpPr/>
          <p:nvPr>
            <p:custDataLst>
              <p:tags r:id="rId2"/>
            </p:custDataLst>
          </p:nvPr>
        </p:nvSpPr>
        <p:spPr>
          <a:xfrm>
            <a:off x="8021638" y="2095500"/>
            <a:ext cx="733425" cy="733425"/>
          </a:xfrm>
          <a:prstGeom prst="ellipse"/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zh-CN" noProof="0" normalizeH="0" spc="0" strike="noStrike" u="none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93" name="椭圆 5"/>
          <p:cNvSpPr/>
          <p:nvPr>
            <p:custDataLst>
              <p:tags r:id="rId3"/>
            </p:custDataLst>
          </p:nvPr>
        </p:nvSpPr>
        <p:spPr>
          <a:xfrm>
            <a:off x="8736013" y="1566863"/>
            <a:ext cx="392113" cy="393700"/>
          </a:xfrm>
          <a:prstGeom prst="ellipse"/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zh-CN" noProof="0" normalizeH="0" spc="0" strike="noStrike" u="none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94" name="椭圆 6"/>
          <p:cNvSpPr/>
          <p:nvPr>
            <p:custDataLst>
              <p:tags r:id="rId4"/>
            </p:custDataLst>
          </p:nvPr>
        </p:nvSpPr>
        <p:spPr>
          <a:xfrm>
            <a:off x="3773488" y="5027613"/>
            <a:ext cx="574675" cy="576263"/>
          </a:xfrm>
          <a:prstGeom prst="ellipse"/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zh-CN" noProof="0" normalizeH="0" spc="0" strike="noStrike" u="none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95" name="椭圆 7"/>
          <p:cNvSpPr/>
          <p:nvPr>
            <p:custDataLst>
              <p:tags r:id="rId5"/>
            </p:custDataLst>
          </p:nvPr>
        </p:nvSpPr>
        <p:spPr>
          <a:xfrm>
            <a:off x="4252913" y="5734050"/>
            <a:ext cx="360363" cy="358775"/>
          </a:xfrm>
          <a:prstGeom prst="ellipse"/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zh-CN" noProof="0" normalizeH="0" spc="0" strike="noStrike" u="none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96" name="椭圆 3"/>
          <p:cNvSpPr/>
          <p:nvPr>
            <p:custDataLst>
              <p:tags r:id="rId6"/>
            </p:custDataLst>
          </p:nvPr>
        </p:nvSpPr>
        <p:spPr>
          <a:xfrm>
            <a:off x="4916488" y="1503363"/>
            <a:ext cx="3600450" cy="3600450"/>
          </a:xfrm>
          <a:prstGeom prst="ellipse"/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zh-CN" noProof="0" normalizeH="0" spc="0" strike="noStrike" u="none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97" name="文本框 13"/>
          <p:cNvSpPr/>
          <p:nvPr>
            <p:custDataLst>
              <p:tags r:id="rId7"/>
            </p:custDataLst>
          </p:nvPr>
        </p:nvSpPr>
        <p:spPr>
          <a:xfrm>
            <a:off x="3773488" y="2938463"/>
            <a:ext cx="3859212" cy="893762"/>
          </a:xfrm>
          <a:custGeom>
            <a:avLst/>
            <a:ahLst/>
            <a:cxnLst>
              <a:cxn ang="0">
                <a:pos x="3546693" y="696366"/>
              </a:cxn>
              <a:cxn ang="0">
                <a:pos x="3273488" y="892234"/>
              </a:cxn>
              <a:cxn ang="0">
                <a:pos x="3791533" y="521403"/>
              </a:cxn>
              <a:cxn ang="0">
                <a:pos x="3707432" y="717769"/>
              </a:cxn>
              <a:cxn ang="0">
                <a:pos x="2626055" y="472872"/>
              </a:cxn>
              <a:cxn ang="0">
                <a:pos x="2877364" y="592084"/>
              </a:cxn>
              <a:cxn ang="0">
                <a:pos x="2626055" y="472872"/>
              </a:cxn>
              <a:cxn ang="0">
                <a:pos x="3190879" y="485565"/>
              </a:cxn>
              <a:cxn ang="0">
                <a:pos x="1750703" y="533598"/>
              </a:cxn>
              <a:cxn ang="0">
                <a:pos x="735017" y="507466"/>
              </a:cxn>
              <a:cxn ang="0">
                <a:pos x="1076896" y="242658"/>
              </a:cxn>
              <a:cxn ang="0">
                <a:pos x="1234649" y="671229"/>
              </a:cxn>
              <a:cxn ang="0">
                <a:pos x="1019171" y="801642"/>
              </a:cxn>
              <a:cxn ang="0">
                <a:pos x="1050397" y="239049"/>
              </a:cxn>
              <a:cxn ang="0">
                <a:pos x="75144" y="750870"/>
              </a:cxn>
              <a:cxn ang="0">
                <a:pos x="27868" y="825533"/>
              </a:cxn>
              <a:cxn ang="0">
                <a:pos x="13436" y="254107"/>
              </a:cxn>
              <a:cxn ang="0">
                <a:pos x="3327730" y="235689"/>
              </a:cxn>
              <a:cxn ang="0">
                <a:pos x="2679303" y="251120"/>
              </a:cxn>
              <a:cxn ang="0">
                <a:pos x="1508103" y="363365"/>
              </a:cxn>
              <a:cxn ang="0">
                <a:pos x="1465058" y="511199"/>
              </a:cxn>
              <a:cxn ang="0">
                <a:pos x="349841" y="302390"/>
              </a:cxn>
              <a:cxn ang="0">
                <a:pos x="361785" y="471130"/>
              </a:cxn>
              <a:cxn ang="0">
                <a:pos x="565321" y="196366"/>
              </a:cxn>
              <a:cxn ang="0">
                <a:pos x="3674090" y="303385"/>
              </a:cxn>
              <a:cxn ang="0">
                <a:pos x="3285431" y="249627"/>
              </a:cxn>
              <a:cxn ang="0">
                <a:pos x="1907959" y="339223"/>
              </a:cxn>
              <a:cxn ang="0">
                <a:pos x="1613106" y="677948"/>
              </a:cxn>
              <a:cxn ang="0">
                <a:pos x="1803951" y="318317"/>
              </a:cxn>
              <a:cxn ang="0">
                <a:pos x="883812" y="326281"/>
              </a:cxn>
              <a:cxn ang="0">
                <a:pos x="603639" y="690143"/>
              </a:cxn>
              <a:cxn ang="0">
                <a:pos x="667835" y="308860"/>
              </a:cxn>
              <a:cxn ang="0">
                <a:pos x="2337921" y="225237"/>
              </a:cxn>
              <a:cxn ang="0">
                <a:pos x="2257303" y="545794"/>
              </a:cxn>
              <a:cxn ang="0">
                <a:pos x="2080143" y="305873"/>
              </a:cxn>
              <a:cxn ang="0">
                <a:pos x="2070190" y="136386"/>
              </a:cxn>
              <a:cxn ang="0">
                <a:pos x="2411074" y="540567"/>
              </a:cxn>
              <a:cxn ang="0">
                <a:pos x="2892045" y="129667"/>
              </a:cxn>
              <a:cxn ang="0">
                <a:pos x="2425754" y="94326"/>
              </a:cxn>
              <a:cxn ang="0">
                <a:pos x="1559609" y="158537"/>
              </a:cxn>
              <a:cxn ang="0">
                <a:pos x="1418279" y="802637"/>
              </a:cxn>
              <a:cxn ang="0">
                <a:pos x="1258287" y="804130"/>
              </a:cxn>
              <a:cxn ang="0">
                <a:pos x="1246593" y="617968"/>
              </a:cxn>
              <a:cxn ang="0">
                <a:pos x="1379463" y="161523"/>
              </a:cxn>
              <a:cxn ang="0">
                <a:pos x="513069" y="58487"/>
              </a:cxn>
              <a:cxn ang="0">
                <a:pos x="468281" y="850422"/>
              </a:cxn>
              <a:cxn ang="0">
                <a:pos x="257281" y="825285"/>
              </a:cxn>
              <a:cxn ang="0">
                <a:pos x="228417" y="647834"/>
              </a:cxn>
              <a:cxn ang="0">
                <a:pos x="353325" y="168741"/>
              </a:cxn>
              <a:cxn ang="0">
                <a:pos x="1170951" y="48532"/>
              </a:cxn>
              <a:cxn ang="0">
                <a:pos x="122917" y="8712"/>
              </a:cxn>
              <a:cxn ang="0">
                <a:pos x="96791" y="23395"/>
              </a:cxn>
              <a:cxn ang="0">
                <a:pos x="3632288" y="126183"/>
              </a:cxn>
              <a:cxn ang="0">
                <a:pos x="3859212" y="149577"/>
              </a:cxn>
              <a:cxn ang="0">
                <a:pos x="3804471" y="167497"/>
              </a:cxn>
              <a:cxn ang="0">
                <a:pos x="3144847" y="107517"/>
              </a:cxn>
              <a:cxn ang="0">
                <a:pos x="3332707" y="89349"/>
              </a:cxn>
            </a:cxnLst>
            <a:rect l="0" t="0" r="0" b="0"/>
            <a:pathLst>
              <a:path w="3859229" h="893556">
                <a:moveTo>
                  <a:pt x="3567392" y="675195"/>
                </a:moveTo>
                <a:cubicBezTo>
                  <a:pt x="3575168" y="675848"/>
                  <a:pt x="3586023" y="680280"/>
                  <a:pt x="3599957" y="688491"/>
                </a:cubicBezTo>
                <a:lnTo>
                  <a:pt x="3738799" y="771100"/>
                </a:lnTo>
                <a:lnTo>
                  <a:pt x="3817925" y="812405"/>
                </a:lnTo>
                <a:cubicBezTo>
                  <a:pt x="3831195" y="821362"/>
                  <a:pt x="3837913" y="831398"/>
                  <a:pt x="3838079" y="842512"/>
                </a:cubicBezTo>
                <a:cubicBezTo>
                  <a:pt x="3838245" y="853626"/>
                  <a:pt x="3833435" y="859930"/>
                  <a:pt x="3823648" y="861423"/>
                </a:cubicBezTo>
                <a:cubicBezTo>
                  <a:pt x="3813861" y="862916"/>
                  <a:pt x="3803161" y="860179"/>
                  <a:pt x="3791550" y="853212"/>
                </a:cubicBezTo>
                <a:lnTo>
                  <a:pt x="3659674" y="778067"/>
                </a:lnTo>
                <a:cubicBezTo>
                  <a:pt x="3582705" y="734606"/>
                  <a:pt x="3545050" y="707319"/>
                  <a:pt x="3546709" y="696205"/>
                </a:cubicBezTo>
                <a:cubicBezTo>
                  <a:pt x="3548368" y="685091"/>
                  <a:pt x="3553012" y="678290"/>
                  <a:pt x="3560643" y="675801"/>
                </a:cubicBezTo>
                <a:cubicBezTo>
                  <a:pt x="3562550" y="675179"/>
                  <a:pt x="3564800" y="674977"/>
                  <a:pt x="3567392" y="675195"/>
                </a:cubicBezTo>
                <a:close/>
                <a:moveTo>
                  <a:pt x="3567112" y="581498"/>
                </a:moveTo>
                <a:cubicBezTo>
                  <a:pt x="3573084" y="582493"/>
                  <a:pt x="3577397" y="585147"/>
                  <a:pt x="3580051" y="589460"/>
                </a:cubicBezTo>
                <a:cubicBezTo>
                  <a:pt x="3582705" y="593773"/>
                  <a:pt x="3584115" y="598584"/>
                  <a:pt x="3584281" y="603892"/>
                </a:cubicBezTo>
                <a:cubicBezTo>
                  <a:pt x="3584447" y="609200"/>
                  <a:pt x="3582705" y="613513"/>
                  <a:pt x="3579056" y="616831"/>
                </a:cubicBezTo>
                <a:lnTo>
                  <a:pt x="3503414" y="687994"/>
                </a:lnTo>
                <a:lnTo>
                  <a:pt x="3357604" y="818376"/>
                </a:lnTo>
                <a:cubicBezTo>
                  <a:pt x="3303858" y="866482"/>
                  <a:pt x="3275824" y="891033"/>
                  <a:pt x="3273502" y="892028"/>
                </a:cubicBezTo>
                <a:cubicBezTo>
                  <a:pt x="3271180" y="893023"/>
                  <a:pt x="3269189" y="893521"/>
                  <a:pt x="3267530" y="893521"/>
                </a:cubicBezTo>
                <a:cubicBezTo>
                  <a:pt x="3264213" y="893853"/>
                  <a:pt x="3258573" y="891862"/>
                  <a:pt x="3250610" y="887549"/>
                </a:cubicBezTo>
                <a:cubicBezTo>
                  <a:pt x="3242648" y="883236"/>
                  <a:pt x="3239662" y="878591"/>
                  <a:pt x="3241653" y="873615"/>
                </a:cubicBezTo>
                <a:lnTo>
                  <a:pt x="3246629" y="860179"/>
                </a:lnTo>
                <a:lnTo>
                  <a:pt x="3471564" y="657637"/>
                </a:lnTo>
                <a:lnTo>
                  <a:pt x="3538249" y="595930"/>
                </a:lnTo>
                <a:cubicBezTo>
                  <a:pt x="3550192" y="585313"/>
                  <a:pt x="3559813" y="580503"/>
                  <a:pt x="3567112" y="581498"/>
                </a:cubicBezTo>
                <a:close/>
                <a:moveTo>
                  <a:pt x="3290422" y="488438"/>
                </a:moveTo>
                <a:lnTo>
                  <a:pt x="3791550" y="521283"/>
                </a:lnTo>
                <a:cubicBezTo>
                  <a:pt x="3810792" y="522610"/>
                  <a:pt x="3820911" y="526259"/>
                  <a:pt x="3821906" y="532231"/>
                </a:cubicBezTo>
                <a:lnTo>
                  <a:pt x="3826882" y="550146"/>
                </a:lnTo>
                <a:lnTo>
                  <a:pt x="3815934" y="577517"/>
                </a:lnTo>
                <a:lnTo>
                  <a:pt x="3794535" y="615835"/>
                </a:lnTo>
                <a:lnTo>
                  <a:pt x="3775127" y="656642"/>
                </a:lnTo>
                <a:cubicBezTo>
                  <a:pt x="3767165" y="671240"/>
                  <a:pt x="3760530" y="685257"/>
                  <a:pt x="3755222" y="698693"/>
                </a:cubicBezTo>
                <a:cubicBezTo>
                  <a:pt x="3749913" y="712129"/>
                  <a:pt x="3745352" y="720009"/>
                  <a:pt x="3741536" y="722331"/>
                </a:cubicBezTo>
                <a:cubicBezTo>
                  <a:pt x="3737721" y="724654"/>
                  <a:pt x="3732828" y="725649"/>
                  <a:pt x="3726856" y="725317"/>
                </a:cubicBezTo>
                <a:cubicBezTo>
                  <a:pt x="3720884" y="725317"/>
                  <a:pt x="3714415" y="722746"/>
                  <a:pt x="3707448" y="717604"/>
                </a:cubicBezTo>
                <a:cubicBezTo>
                  <a:pt x="3700481" y="712461"/>
                  <a:pt x="3699319" y="705245"/>
                  <a:pt x="3703964" y="695956"/>
                </a:cubicBezTo>
                <a:lnTo>
                  <a:pt x="3767165" y="564080"/>
                </a:lnTo>
                <a:lnTo>
                  <a:pt x="3503911" y="543677"/>
                </a:lnTo>
                <a:lnTo>
                  <a:pt x="3330233" y="532729"/>
                </a:lnTo>
                <a:cubicBezTo>
                  <a:pt x="3299048" y="531070"/>
                  <a:pt x="3280469" y="529079"/>
                  <a:pt x="3274497" y="526757"/>
                </a:cubicBezTo>
                <a:cubicBezTo>
                  <a:pt x="3268526" y="524435"/>
                  <a:pt x="3263217" y="518961"/>
                  <a:pt x="3258573" y="510335"/>
                </a:cubicBezTo>
                <a:cubicBezTo>
                  <a:pt x="3253928" y="501709"/>
                  <a:pt x="3254011" y="495654"/>
                  <a:pt x="3258822" y="492171"/>
                </a:cubicBezTo>
                <a:cubicBezTo>
                  <a:pt x="3263632" y="488687"/>
                  <a:pt x="3274166" y="487443"/>
                  <a:pt x="3290422" y="488438"/>
                </a:cubicBezTo>
                <a:close/>
                <a:moveTo>
                  <a:pt x="2626067" y="472763"/>
                </a:moveTo>
                <a:cubicBezTo>
                  <a:pt x="2640001" y="475583"/>
                  <a:pt x="2646802" y="483462"/>
                  <a:pt x="2646471" y="496401"/>
                </a:cubicBezTo>
                <a:lnTo>
                  <a:pt x="2640996" y="514316"/>
                </a:lnTo>
                <a:lnTo>
                  <a:pt x="2598199" y="770603"/>
                </a:lnTo>
                <a:lnTo>
                  <a:pt x="2862946" y="700932"/>
                </a:lnTo>
                <a:lnTo>
                  <a:pt x="2838063" y="620812"/>
                </a:lnTo>
                <a:cubicBezTo>
                  <a:pt x="2834082" y="609200"/>
                  <a:pt x="2832175" y="599911"/>
                  <a:pt x="2832341" y="592944"/>
                </a:cubicBezTo>
                <a:cubicBezTo>
                  <a:pt x="2832507" y="585977"/>
                  <a:pt x="2836322" y="581166"/>
                  <a:pt x="2843786" y="578512"/>
                </a:cubicBezTo>
                <a:cubicBezTo>
                  <a:pt x="2851251" y="575858"/>
                  <a:pt x="2858052" y="575526"/>
                  <a:pt x="2864190" y="577517"/>
                </a:cubicBezTo>
                <a:cubicBezTo>
                  <a:pt x="2870328" y="579507"/>
                  <a:pt x="2874723" y="584318"/>
                  <a:pt x="2877377" y="591948"/>
                </a:cubicBezTo>
                <a:lnTo>
                  <a:pt x="2908729" y="690980"/>
                </a:lnTo>
                <a:cubicBezTo>
                  <a:pt x="2911383" y="700269"/>
                  <a:pt x="2911715" y="710305"/>
                  <a:pt x="2909724" y="721087"/>
                </a:cubicBezTo>
                <a:cubicBezTo>
                  <a:pt x="2907734" y="731869"/>
                  <a:pt x="2896122" y="739915"/>
                  <a:pt x="2874889" y="745223"/>
                </a:cubicBezTo>
                <a:lnTo>
                  <a:pt x="2598697" y="818376"/>
                </a:lnTo>
                <a:cubicBezTo>
                  <a:pt x="2594716" y="819372"/>
                  <a:pt x="2587251" y="819538"/>
                  <a:pt x="2576303" y="818874"/>
                </a:cubicBezTo>
                <a:cubicBezTo>
                  <a:pt x="2565355" y="818211"/>
                  <a:pt x="2557558" y="816386"/>
                  <a:pt x="2552913" y="813400"/>
                </a:cubicBezTo>
                <a:cubicBezTo>
                  <a:pt x="2548269" y="810414"/>
                  <a:pt x="2547937" y="798139"/>
                  <a:pt x="2551918" y="776574"/>
                </a:cubicBezTo>
                <a:lnTo>
                  <a:pt x="2599194" y="503368"/>
                </a:lnTo>
                <a:cubicBezTo>
                  <a:pt x="2603175" y="480144"/>
                  <a:pt x="2612133" y="469943"/>
                  <a:pt x="2626067" y="472763"/>
                </a:cubicBezTo>
                <a:close/>
                <a:moveTo>
                  <a:pt x="3213038" y="442406"/>
                </a:moveTo>
                <a:cubicBezTo>
                  <a:pt x="3222162" y="442241"/>
                  <a:pt x="3228548" y="450949"/>
                  <a:pt x="3232198" y="468533"/>
                </a:cubicBezTo>
                <a:lnTo>
                  <a:pt x="3283953" y="726810"/>
                </a:lnTo>
                <a:cubicBezTo>
                  <a:pt x="3284616" y="730791"/>
                  <a:pt x="3284865" y="736182"/>
                  <a:pt x="3284699" y="742983"/>
                </a:cubicBezTo>
                <a:cubicBezTo>
                  <a:pt x="3284533" y="749785"/>
                  <a:pt x="3283123" y="754512"/>
                  <a:pt x="3280469" y="757166"/>
                </a:cubicBezTo>
                <a:cubicBezTo>
                  <a:pt x="3277815" y="759820"/>
                  <a:pt x="3273170" y="760982"/>
                  <a:pt x="3266535" y="760650"/>
                </a:cubicBezTo>
                <a:cubicBezTo>
                  <a:pt x="3256914" y="760650"/>
                  <a:pt x="3250279" y="758162"/>
                  <a:pt x="3246629" y="753185"/>
                </a:cubicBezTo>
                <a:cubicBezTo>
                  <a:pt x="3242980" y="748209"/>
                  <a:pt x="3240823" y="744062"/>
                  <a:pt x="3240160" y="740744"/>
                </a:cubicBezTo>
                <a:lnTo>
                  <a:pt x="3190893" y="485453"/>
                </a:lnTo>
                <a:cubicBezTo>
                  <a:pt x="3189898" y="480808"/>
                  <a:pt x="3189317" y="475002"/>
                  <a:pt x="3189151" y="468035"/>
                </a:cubicBezTo>
                <a:cubicBezTo>
                  <a:pt x="3188985" y="461068"/>
                  <a:pt x="3190644" y="455096"/>
                  <a:pt x="3194128" y="450120"/>
                </a:cubicBezTo>
                <a:cubicBezTo>
                  <a:pt x="3197611" y="445143"/>
                  <a:pt x="3203915" y="442572"/>
                  <a:pt x="3213038" y="442406"/>
                </a:cubicBezTo>
                <a:close/>
                <a:moveTo>
                  <a:pt x="1658149" y="381445"/>
                </a:moveTo>
                <a:cubicBezTo>
                  <a:pt x="1662794" y="381445"/>
                  <a:pt x="1667190" y="382523"/>
                  <a:pt x="1671337" y="384680"/>
                </a:cubicBezTo>
                <a:cubicBezTo>
                  <a:pt x="1675484" y="386836"/>
                  <a:pt x="1681373" y="393554"/>
                  <a:pt x="1689003" y="404834"/>
                </a:cubicBezTo>
                <a:lnTo>
                  <a:pt x="1754195" y="507349"/>
                </a:lnTo>
                <a:cubicBezTo>
                  <a:pt x="1755854" y="510667"/>
                  <a:pt x="1756600" y="514814"/>
                  <a:pt x="1756434" y="519790"/>
                </a:cubicBezTo>
                <a:cubicBezTo>
                  <a:pt x="1756268" y="524766"/>
                  <a:pt x="1754361" y="529328"/>
                  <a:pt x="1750711" y="533475"/>
                </a:cubicBezTo>
                <a:cubicBezTo>
                  <a:pt x="1747062" y="537622"/>
                  <a:pt x="1741090" y="539779"/>
                  <a:pt x="1732796" y="539945"/>
                </a:cubicBezTo>
                <a:cubicBezTo>
                  <a:pt x="1724502" y="540111"/>
                  <a:pt x="1715213" y="531402"/>
                  <a:pt x="1704928" y="513818"/>
                </a:cubicBezTo>
                <a:lnTo>
                  <a:pt x="1641727" y="408318"/>
                </a:lnTo>
                <a:cubicBezTo>
                  <a:pt x="1639405" y="405000"/>
                  <a:pt x="1638327" y="399775"/>
                  <a:pt x="1638493" y="392642"/>
                </a:cubicBezTo>
                <a:cubicBezTo>
                  <a:pt x="1638658" y="385509"/>
                  <a:pt x="1645211" y="381777"/>
                  <a:pt x="1658149" y="381445"/>
                </a:cubicBezTo>
                <a:close/>
                <a:moveTo>
                  <a:pt x="638975" y="381445"/>
                </a:moveTo>
                <a:cubicBezTo>
                  <a:pt x="643619" y="381445"/>
                  <a:pt x="648015" y="382523"/>
                  <a:pt x="652162" y="384680"/>
                </a:cubicBezTo>
                <a:cubicBezTo>
                  <a:pt x="656309" y="386836"/>
                  <a:pt x="662198" y="393554"/>
                  <a:pt x="669829" y="404834"/>
                </a:cubicBezTo>
                <a:lnTo>
                  <a:pt x="735020" y="507349"/>
                </a:lnTo>
                <a:cubicBezTo>
                  <a:pt x="736679" y="510667"/>
                  <a:pt x="737425" y="514814"/>
                  <a:pt x="737259" y="519790"/>
                </a:cubicBezTo>
                <a:cubicBezTo>
                  <a:pt x="737093" y="524766"/>
                  <a:pt x="735186" y="529328"/>
                  <a:pt x="731536" y="533475"/>
                </a:cubicBezTo>
                <a:cubicBezTo>
                  <a:pt x="727887" y="537622"/>
                  <a:pt x="721915" y="539779"/>
                  <a:pt x="713621" y="539945"/>
                </a:cubicBezTo>
                <a:cubicBezTo>
                  <a:pt x="705327" y="540111"/>
                  <a:pt x="696038" y="531402"/>
                  <a:pt x="685753" y="513818"/>
                </a:cubicBezTo>
                <a:lnTo>
                  <a:pt x="622552" y="408318"/>
                </a:lnTo>
                <a:cubicBezTo>
                  <a:pt x="620230" y="405000"/>
                  <a:pt x="619152" y="399775"/>
                  <a:pt x="619318" y="392642"/>
                </a:cubicBezTo>
                <a:cubicBezTo>
                  <a:pt x="619484" y="385509"/>
                  <a:pt x="626036" y="381777"/>
                  <a:pt x="638975" y="381445"/>
                </a:cubicBezTo>
                <a:close/>
                <a:moveTo>
                  <a:pt x="1050402" y="238994"/>
                </a:moveTo>
                <a:cubicBezTo>
                  <a:pt x="1056954" y="239409"/>
                  <a:pt x="1065787" y="240612"/>
                  <a:pt x="1076901" y="242602"/>
                </a:cubicBezTo>
                <a:lnTo>
                  <a:pt x="1210270" y="267485"/>
                </a:lnTo>
                <a:cubicBezTo>
                  <a:pt x="1254395" y="275779"/>
                  <a:pt x="1278032" y="281336"/>
                  <a:pt x="1281184" y="284156"/>
                </a:cubicBezTo>
                <a:cubicBezTo>
                  <a:pt x="1284336" y="286976"/>
                  <a:pt x="1287073" y="290210"/>
                  <a:pt x="1289395" y="293860"/>
                </a:cubicBezTo>
                <a:cubicBezTo>
                  <a:pt x="1291718" y="297509"/>
                  <a:pt x="1292962" y="301656"/>
                  <a:pt x="1293128" y="306301"/>
                </a:cubicBezTo>
                <a:cubicBezTo>
                  <a:pt x="1293293" y="310945"/>
                  <a:pt x="1292381" y="315756"/>
                  <a:pt x="1290391" y="320732"/>
                </a:cubicBezTo>
                <a:lnTo>
                  <a:pt x="1264015" y="364027"/>
                </a:lnTo>
                <a:lnTo>
                  <a:pt x="1094319" y="750697"/>
                </a:lnTo>
                <a:lnTo>
                  <a:pt x="1183397" y="693965"/>
                </a:lnTo>
                <a:cubicBezTo>
                  <a:pt x="1206621" y="679036"/>
                  <a:pt x="1223706" y="671406"/>
                  <a:pt x="1234654" y="671074"/>
                </a:cubicBezTo>
                <a:cubicBezTo>
                  <a:pt x="1239963" y="671074"/>
                  <a:pt x="1244856" y="672650"/>
                  <a:pt x="1249335" y="675801"/>
                </a:cubicBezTo>
                <a:cubicBezTo>
                  <a:pt x="1253814" y="678953"/>
                  <a:pt x="1256136" y="683764"/>
                  <a:pt x="1256302" y="690233"/>
                </a:cubicBezTo>
                <a:cubicBezTo>
                  <a:pt x="1256468" y="696702"/>
                  <a:pt x="1254560" y="701762"/>
                  <a:pt x="1250579" y="705411"/>
                </a:cubicBezTo>
                <a:cubicBezTo>
                  <a:pt x="1246598" y="709061"/>
                  <a:pt x="1233991" y="717355"/>
                  <a:pt x="1212758" y="730293"/>
                </a:cubicBezTo>
                <a:lnTo>
                  <a:pt x="1119699" y="787025"/>
                </a:lnTo>
                <a:cubicBezTo>
                  <a:pt x="1080551" y="811244"/>
                  <a:pt x="1059567" y="823768"/>
                  <a:pt x="1056747" y="824597"/>
                </a:cubicBezTo>
                <a:cubicBezTo>
                  <a:pt x="1053927" y="825426"/>
                  <a:pt x="1050692" y="825675"/>
                  <a:pt x="1047043" y="825343"/>
                </a:cubicBezTo>
                <a:cubicBezTo>
                  <a:pt x="1041734" y="825343"/>
                  <a:pt x="1035763" y="823519"/>
                  <a:pt x="1029128" y="819869"/>
                </a:cubicBezTo>
                <a:cubicBezTo>
                  <a:pt x="1022492" y="816220"/>
                  <a:pt x="1019175" y="810082"/>
                  <a:pt x="1019175" y="801457"/>
                </a:cubicBezTo>
                <a:cubicBezTo>
                  <a:pt x="1019175" y="797144"/>
                  <a:pt x="1020502" y="792665"/>
                  <a:pt x="1023156" y="788020"/>
                </a:cubicBezTo>
                <a:lnTo>
                  <a:pt x="1038085" y="766124"/>
                </a:lnTo>
                <a:lnTo>
                  <a:pt x="1239133" y="318742"/>
                </a:lnTo>
                <a:lnTo>
                  <a:pt x="1101783" y="292367"/>
                </a:lnTo>
                <a:lnTo>
                  <a:pt x="1052517" y="284902"/>
                </a:lnTo>
                <a:cubicBezTo>
                  <a:pt x="1045550" y="281253"/>
                  <a:pt x="1040656" y="276940"/>
                  <a:pt x="1037836" y="271963"/>
                </a:cubicBezTo>
                <a:cubicBezTo>
                  <a:pt x="1035016" y="266987"/>
                  <a:pt x="1033275" y="261015"/>
                  <a:pt x="1032611" y="254048"/>
                </a:cubicBezTo>
                <a:cubicBezTo>
                  <a:pt x="1031948" y="247081"/>
                  <a:pt x="1033606" y="242436"/>
                  <a:pt x="1037588" y="240114"/>
                </a:cubicBezTo>
                <a:cubicBezTo>
                  <a:pt x="1039578" y="238953"/>
                  <a:pt x="1043850" y="238580"/>
                  <a:pt x="1050402" y="238994"/>
                </a:cubicBezTo>
                <a:close/>
                <a:moveTo>
                  <a:pt x="31227" y="238994"/>
                </a:moveTo>
                <a:cubicBezTo>
                  <a:pt x="37779" y="239409"/>
                  <a:pt x="46612" y="240612"/>
                  <a:pt x="57726" y="242602"/>
                </a:cubicBezTo>
                <a:lnTo>
                  <a:pt x="191095" y="267485"/>
                </a:lnTo>
                <a:cubicBezTo>
                  <a:pt x="235219" y="275779"/>
                  <a:pt x="258858" y="281336"/>
                  <a:pt x="262009" y="284156"/>
                </a:cubicBezTo>
                <a:cubicBezTo>
                  <a:pt x="265161" y="286976"/>
                  <a:pt x="267898" y="290210"/>
                  <a:pt x="270220" y="293860"/>
                </a:cubicBezTo>
                <a:cubicBezTo>
                  <a:pt x="272543" y="297509"/>
                  <a:pt x="273787" y="301656"/>
                  <a:pt x="273953" y="306301"/>
                </a:cubicBezTo>
                <a:cubicBezTo>
                  <a:pt x="274118" y="310945"/>
                  <a:pt x="273206" y="315756"/>
                  <a:pt x="271216" y="320732"/>
                </a:cubicBezTo>
                <a:lnTo>
                  <a:pt x="244840" y="364027"/>
                </a:lnTo>
                <a:lnTo>
                  <a:pt x="75144" y="750697"/>
                </a:lnTo>
                <a:lnTo>
                  <a:pt x="164222" y="693965"/>
                </a:lnTo>
                <a:cubicBezTo>
                  <a:pt x="187446" y="679036"/>
                  <a:pt x="204531" y="671406"/>
                  <a:pt x="215479" y="671074"/>
                </a:cubicBezTo>
                <a:cubicBezTo>
                  <a:pt x="220788" y="671074"/>
                  <a:pt x="225681" y="672650"/>
                  <a:pt x="230160" y="675801"/>
                </a:cubicBezTo>
                <a:cubicBezTo>
                  <a:pt x="234639" y="678953"/>
                  <a:pt x="236961" y="683764"/>
                  <a:pt x="237127" y="690233"/>
                </a:cubicBezTo>
                <a:cubicBezTo>
                  <a:pt x="237293" y="696702"/>
                  <a:pt x="235385" y="701762"/>
                  <a:pt x="231404" y="705411"/>
                </a:cubicBezTo>
                <a:cubicBezTo>
                  <a:pt x="227423" y="709061"/>
                  <a:pt x="214816" y="717355"/>
                  <a:pt x="193583" y="730293"/>
                </a:cubicBezTo>
                <a:lnTo>
                  <a:pt x="100524" y="787025"/>
                </a:lnTo>
                <a:cubicBezTo>
                  <a:pt x="61376" y="811244"/>
                  <a:pt x="40392" y="823768"/>
                  <a:pt x="37572" y="824597"/>
                </a:cubicBezTo>
                <a:cubicBezTo>
                  <a:pt x="34752" y="825426"/>
                  <a:pt x="31517" y="825675"/>
                  <a:pt x="27868" y="825343"/>
                </a:cubicBezTo>
                <a:cubicBezTo>
                  <a:pt x="22560" y="825343"/>
                  <a:pt x="16588" y="823519"/>
                  <a:pt x="9952" y="819869"/>
                </a:cubicBezTo>
                <a:cubicBezTo>
                  <a:pt x="3317" y="816220"/>
                  <a:pt x="0" y="810082"/>
                  <a:pt x="0" y="801457"/>
                </a:cubicBezTo>
                <a:cubicBezTo>
                  <a:pt x="0" y="797144"/>
                  <a:pt x="1327" y="792665"/>
                  <a:pt x="3981" y="788020"/>
                </a:cubicBezTo>
                <a:lnTo>
                  <a:pt x="18910" y="766124"/>
                </a:lnTo>
                <a:lnTo>
                  <a:pt x="219958" y="318742"/>
                </a:lnTo>
                <a:lnTo>
                  <a:pt x="82609" y="292367"/>
                </a:lnTo>
                <a:lnTo>
                  <a:pt x="33342" y="284902"/>
                </a:lnTo>
                <a:cubicBezTo>
                  <a:pt x="26375" y="281253"/>
                  <a:pt x="21481" y="276940"/>
                  <a:pt x="18661" y="271963"/>
                </a:cubicBezTo>
                <a:cubicBezTo>
                  <a:pt x="15841" y="266987"/>
                  <a:pt x="14100" y="261015"/>
                  <a:pt x="13436" y="254048"/>
                </a:cubicBezTo>
                <a:cubicBezTo>
                  <a:pt x="12773" y="247081"/>
                  <a:pt x="14431" y="242436"/>
                  <a:pt x="18412" y="240114"/>
                </a:cubicBezTo>
                <a:cubicBezTo>
                  <a:pt x="20403" y="238953"/>
                  <a:pt x="24674" y="238580"/>
                  <a:pt x="31227" y="238994"/>
                </a:cubicBezTo>
                <a:close/>
                <a:moveTo>
                  <a:pt x="3327745" y="235635"/>
                </a:moveTo>
                <a:lnTo>
                  <a:pt x="3331229" y="415782"/>
                </a:lnTo>
                <a:lnTo>
                  <a:pt x="3564624" y="370995"/>
                </a:lnTo>
                <a:cubicBezTo>
                  <a:pt x="3588179" y="366682"/>
                  <a:pt x="3600288" y="364193"/>
                  <a:pt x="3600952" y="363530"/>
                </a:cubicBezTo>
                <a:cubicBezTo>
                  <a:pt x="3601616" y="362866"/>
                  <a:pt x="3605099" y="355733"/>
                  <a:pt x="3611402" y="342131"/>
                </a:cubicBezTo>
                <a:lnTo>
                  <a:pt x="3650716" y="256536"/>
                </a:lnTo>
                <a:lnTo>
                  <a:pt x="3327745" y="235635"/>
                </a:lnTo>
                <a:close/>
                <a:moveTo>
                  <a:pt x="2710169" y="223941"/>
                </a:moveTo>
                <a:cubicBezTo>
                  <a:pt x="2719458" y="224770"/>
                  <a:pt x="2724849" y="229166"/>
                  <a:pt x="2726342" y="237128"/>
                </a:cubicBezTo>
                <a:cubicBezTo>
                  <a:pt x="2727835" y="245091"/>
                  <a:pt x="2719790" y="264499"/>
                  <a:pt x="2702207" y="295353"/>
                </a:cubicBezTo>
                <a:lnTo>
                  <a:pt x="2394165" y="833803"/>
                </a:lnTo>
                <a:cubicBezTo>
                  <a:pt x="2382222" y="854373"/>
                  <a:pt x="2373430" y="866980"/>
                  <a:pt x="2367790" y="871624"/>
                </a:cubicBezTo>
                <a:cubicBezTo>
                  <a:pt x="2362150" y="876269"/>
                  <a:pt x="2354768" y="875771"/>
                  <a:pt x="2345645" y="870131"/>
                </a:cubicBezTo>
                <a:cubicBezTo>
                  <a:pt x="2336521" y="864492"/>
                  <a:pt x="2333121" y="857525"/>
                  <a:pt x="2335443" y="849230"/>
                </a:cubicBezTo>
                <a:cubicBezTo>
                  <a:pt x="2337765" y="840936"/>
                  <a:pt x="2343074" y="829656"/>
                  <a:pt x="2351368" y="815391"/>
                </a:cubicBezTo>
                <a:lnTo>
                  <a:pt x="2679315" y="251062"/>
                </a:lnTo>
                <a:cubicBezTo>
                  <a:pt x="2690595" y="232152"/>
                  <a:pt x="2700880" y="223111"/>
                  <a:pt x="2710169" y="223941"/>
                </a:cubicBezTo>
                <a:close/>
                <a:moveTo>
                  <a:pt x="1357573" y="196321"/>
                </a:moveTo>
                <a:lnTo>
                  <a:pt x="1358568" y="205279"/>
                </a:lnTo>
                <a:lnTo>
                  <a:pt x="1369018" y="302320"/>
                </a:lnTo>
                <a:cubicBezTo>
                  <a:pt x="1375322" y="300329"/>
                  <a:pt x="1381128" y="299002"/>
                  <a:pt x="1386436" y="298338"/>
                </a:cubicBezTo>
                <a:cubicBezTo>
                  <a:pt x="1391744" y="297675"/>
                  <a:pt x="1403688" y="300495"/>
                  <a:pt x="1422266" y="306798"/>
                </a:cubicBezTo>
                <a:cubicBezTo>
                  <a:pt x="1440845" y="313102"/>
                  <a:pt x="1462741" y="317581"/>
                  <a:pt x="1487955" y="320235"/>
                </a:cubicBezTo>
                <a:cubicBezTo>
                  <a:pt x="1513169" y="322889"/>
                  <a:pt x="1525113" y="330602"/>
                  <a:pt x="1523786" y="343375"/>
                </a:cubicBezTo>
                <a:cubicBezTo>
                  <a:pt x="1522459" y="356148"/>
                  <a:pt x="1517233" y="362783"/>
                  <a:pt x="1508110" y="363281"/>
                </a:cubicBezTo>
                <a:cubicBezTo>
                  <a:pt x="1498986" y="363779"/>
                  <a:pt x="1489116" y="362535"/>
                  <a:pt x="1478500" y="359549"/>
                </a:cubicBezTo>
                <a:cubicBezTo>
                  <a:pt x="1467883" y="356563"/>
                  <a:pt x="1452042" y="352831"/>
                  <a:pt x="1430975" y="348352"/>
                </a:cubicBezTo>
                <a:cubicBezTo>
                  <a:pt x="1409908" y="343873"/>
                  <a:pt x="1389422" y="337486"/>
                  <a:pt x="1369516" y="329192"/>
                </a:cubicBezTo>
                <a:lnTo>
                  <a:pt x="1380962" y="471021"/>
                </a:lnTo>
                <a:cubicBezTo>
                  <a:pt x="1414802" y="469694"/>
                  <a:pt x="1443250" y="469777"/>
                  <a:pt x="1466308" y="471270"/>
                </a:cubicBezTo>
                <a:cubicBezTo>
                  <a:pt x="1489365" y="472763"/>
                  <a:pt x="1503216" y="474919"/>
                  <a:pt x="1507861" y="477739"/>
                </a:cubicBezTo>
                <a:cubicBezTo>
                  <a:pt x="1512506" y="480559"/>
                  <a:pt x="1514496" y="485121"/>
                  <a:pt x="1513833" y="491424"/>
                </a:cubicBezTo>
                <a:cubicBezTo>
                  <a:pt x="1513169" y="497728"/>
                  <a:pt x="1510266" y="502953"/>
                  <a:pt x="1505124" y="507100"/>
                </a:cubicBezTo>
                <a:cubicBezTo>
                  <a:pt x="1499981" y="511247"/>
                  <a:pt x="1486628" y="512574"/>
                  <a:pt x="1465064" y="511081"/>
                </a:cubicBezTo>
                <a:cubicBezTo>
                  <a:pt x="1443499" y="509588"/>
                  <a:pt x="1416626" y="508676"/>
                  <a:pt x="1384445" y="508344"/>
                </a:cubicBezTo>
                <a:lnTo>
                  <a:pt x="1393403" y="601901"/>
                </a:lnTo>
                <a:lnTo>
                  <a:pt x="1524781" y="586972"/>
                </a:lnTo>
                <a:lnTo>
                  <a:pt x="1584498" y="196321"/>
                </a:lnTo>
                <a:lnTo>
                  <a:pt x="1373995" y="204781"/>
                </a:lnTo>
                <a:lnTo>
                  <a:pt x="1357573" y="196321"/>
                </a:lnTo>
                <a:close/>
                <a:moveTo>
                  <a:pt x="338398" y="196321"/>
                </a:moveTo>
                <a:lnTo>
                  <a:pt x="339393" y="205279"/>
                </a:lnTo>
                <a:lnTo>
                  <a:pt x="349843" y="302320"/>
                </a:lnTo>
                <a:cubicBezTo>
                  <a:pt x="356147" y="300329"/>
                  <a:pt x="361953" y="299002"/>
                  <a:pt x="367261" y="298338"/>
                </a:cubicBezTo>
                <a:cubicBezTo>
                  <a:pt x="372569" y="297675"/>
                  <a:pt x="384513" y="300495"/>
                  <a:pt x="403091" y="306798"/>
                </a:cubicBezTo>
                <a:cubicBezTo>
                  <a:pt x="421670" y="313102"/>
                  <a:pt x="443566" y="317581"/>
                  <a:pt x="468780" y="320235"/>
                </a:cubicBezTo>
                <a:cubicBezTo>
                  <a:pt x="493994" y="322889"/>
                  <a:pt x="505938" y="330602"/>
                  <a:pt x="504611" y="343375"/>
                </a:cubicBezTo>
                <a:cubicBezTo>
                  <a:pt x="503284" y="356148"/>
                  <a:pt x="498058" y="362783"/>
                  <a:pt x="488935" y="363281"/>
                </a:cubicBezTo>
                <a:cubicBezTo>
                  <a:pt x="479811" y="363779"/>
                  <a:pt x="469942" y="362535"/>
                  <a:pt x="459325" y="359549"/>
                </a:cubicBezTo>
                <a:cubicBezTo>
                  <a:pt x="448709" y="356563"/>
                  <a:pt x="432867" y="352831"/>
                  <a:pt x="411800" y="348352"/>
                </a:cubicBezTo>
                <a:cubicBezTo>
                  <a:pt x="390733" y="343873"/>
                  <a:pt x="370247" y="337486"/>
                  <a:pt x="350341" y="329192"/>
                </a:cubicBezTo>
                <a:lnTo>
                  <a:pt x="361787" y="471021"/>
                </a:lnTo>
                <a:cubicBezTo>
                  <a:pt x="395627" y="469694"/>
                  <a:pt x="424075" y="469777"/>
                  <a:pt x="447133" y="471270"/>
                </a:cubicBezTo>
                <a:cubicBezTo>
                  <a:pt x="470190" y="472763"/>
                  <a:pt x="484041" y="474919"/>
                  <a:pt x="488686" y="477739"/>
                </a:cubicBezTo>
                <a:cubicBezTo>
                  <a:pt x="493331" y="480559"/>
                  <a:pt x="495321" y="485121"/>
                  <a:pt x="494658" y="491424"/>
                </a:cubicBezTo>
                <a:cubicBezTo>
                  <a:pt x="493994" y="497728"/>
                  <a:pt x="491091" y="502953"/>
                  <a:pt x="485949" y="507100"/>
                </a:cubicBezTo>
                <a:cubicBezTo>
                  <a:pt x="480807" y="511247"/>
                  <a:pt x="467453" y="512574"/>
                  <a:pt x="445889" y="511081"/>
                </a:cubicBezTo>
                <a:cubicBezTo>
                  <a:pt x="424324" y="509588"/>
                  <a:pt x="397451" y="508676"/>
                  <a:pt x="365270" y="508344"/>
                </a:cubicBezTo>
                <a:lnTo>
                  <a:pt x="374228" y="601901"/>
                </a:lnTo>
                <a:lnTo>
                  <a:pt x="505606" y="586972"/>
                </a:lnTo>
                <a:lnTo>
                  <a:pt x="565323" y="196321"/>
                </a:lnTo>
                <a:lnTo>
                  <a:pt x="354820" y="204781"/>
                </a:lnTo>
                <a:lnTo>
                  <a:pt x="338398" y="196321"/>
                </a:lnTo>
                <a:close/>
                <a:moveTo>
                  <a:pt x="3304854" y="184378"/>
                </a:moveTo>
                <a:cubicBezTo>
                  <a:pt x="3309498" y="184710"/>
                  <a:pt x="3316133" y="187861"/>
                  <a:pt x="3324759" y="193833"/>
                </a:cubicBezTo>
                <a:lnTo>
                  <a:pt x="3661167" y="217222"/>
                </a:lnTo>
                <a:cubicBezTo>
                  <a:pt x="3688371" y="219213"/>
                  <a:pt x="3704047" y="221618"/>
                  <a:pt x="3708194" y="224438"/>
                </a:cubicBezTo>
                <a:cubicBezTo>
                  <a:pt x="3712341" y="227258"/>
                  <a:pt x="3714830" y="231157"/>
                  <a:pt x="3715659" y="236133"/>
                </a:cubicBezTo>
                <a:cubicBezTo>
                  <a:pt x="3716488" y="241109"/>
                  <a:pt x="3711429" y="249486"/>
                  <a:pt x="3700481" y="261264"/>
                </a:cubicBezTo>
                <a:cubicBezTo>
                  <a:pt x="3689533" y="273042"/>
                  <a:pt x="3680741" y="287059"/>
                  <a:pt x="3674106" y="303315"/>
                </a:cubicBezTo>
                <a:lnTo>
                  <a:pt x="3645740" y="370995"/>
                </a:lnTo>
                <a:cubicBezTo>
                  <a:pt x="3640432" y="383601"/>
                  <a:pt x="3635538" y="391813"/>
                  <a:pt x="3631059" y="395628"/>
                </a:cubicBezTo>
                <a:cubicBezTo>
                  <a:pt x="3626581" y="399443"/>
                  <a:pt x="3613061" y="403341"/>
                  <a:pt x="3590501" y="407322"/>
                </a:cubicBezTo>
                <a:lnTo>
                  <a:pt x="3361585" y="449125"/>
                </a:lnTo>
                <a:cubicBezTo>
                  <a:pt x="3345992" y="450783"/>
                  <a:pt x="3337366" y="453438"/>
                  <a:pt x="3335708" y="457087"/>
                </a:cubicBezTo>
                <a:lnTo>
                  <a:pt x="3328243" y="468533"/>
                </a:lnTo>
                <a:cubicBezTo>
                  <a:pt x="3311655" y="476163"/>
                  <a:pt x="3300706" y="475914"/>
                  <a:pt x="3295398" y="467786"/>
                </a:cubicBezTo>
                <a:cubicBezTo>
                  <a:pt x="3290090" y="459658"/>
                  <a:pt x="3287436" y="451613"/>
                  <a:pt x="3287436" y="443651"/>
                </a:cubicBezTo>
                <a:lnTo>
                  <a:pt x="3285445" y="249569"/>
                </a:lnTo>
                <a:lnTo>
                  <a:pt x="3283455" y="199307"/>
                </a:lnTo>
                <a:cubicBezTo>
                  <a:pt x="3288100" y="189354"/>
                  <a:pt x="3295232" y="184378"/>
                  <a:pt x="3304854" y="184378"/>
                </a:cubicBezTo>
                <a:close/>
                <a:moveTo>
                  <a:pt x="1840039" y="152902"/>
                </a:moveTo>
                <a:cubicBezTo>
                  <a:pt x="1843854" y="152570"/>
                  <a:pt x="1848581" y="152695"/>
                  <a:pt x="1854221" y="153275"/>
                </a:cubicBezTo>
                <a:cubicBezTo>
                  <a:pt x="1865501" y="154436"/>
                  <a:pt x="1869648" y="165302"/>
                  <a:pt x="1866662" y="185871"/>
                </a:cubicBezTo>
                <a:lnTo>
                  <a:pt x="1845761" y="318742"/>
                </a:lnTo>
                <a:lnTo>
                  <a:pt x="1877610" y="317747"/>
                </a:lnTo>
                <a:cubicBezTo>
                  <a:pt x="1891213" y="317415"/>
                  <a:pt x="1899673" y="320235"/>
                  <a:pt x="1902990" y="326206"/>
                </a:cubicBezTo>
                <a:cubicBezTo>
                  <a:pt x="1906308" y="332178"/>
                  <a:pt x="1907967" y="336491"/>
                  <a:pt x="1907967" y="339145"/>
                </a:cubicBezTo>
                <a:cubicBezTo>
                  <a:pt x="1907635" y="341799"/>
                  <a:pt x="1906308" y="345532"/>
                  <a:pt x="1903986" y="350342"/>
                </a:cubicBezTo>
                <a:cubicBezTo>
                  <a:pt x="1901663" y="355153"/>
                  <a:pt x="1898429" y="358056"/>
                  <a:pt x="1894282" y="359051"/>
                </a:cubicBezTo>
                <a:cubicBezTo>
                  <a:pt x="1890134" y="360046"/>
                  <a:pt x="1884412" y="360544"/>
                  <a:pt x="1877113" y="360544"/>
                </a:cubicBezTo>
                <a:lnTo>
                  <a:pt x="1837799" y="360046"/>
                </a:lnTo>
                <a:lnTo>
                  <a:pt x="1793509" y="722331"/>
                </a:lnTo>
                <a:cubicBezTo>
                  <a:pt x="1791518" y="738256"/>
                  <a:pt x="1787039" y="749536"/>
                  <a:pt x="1780073" y="756171"/>
                </a:cubicBezTo>
                <a:cubicBezTo>
                  <a:pt x="1773105" y="762806"/>
                  <a:pt x="1764811" y="763470"/>
                  <a:pt x="1755190" y="758162"/>
                </a:cubicBezTo>
                <a:lnTo>
                  <a:pt x="1622817" y="689984"/>
                </a:lnTo>
                <a:cubicBezTo>
                  <a:pt x="1616182" y="686667"/>
                  <a:pt x="1612947" y="682603"/>
                  <a:pt x="1613113" y="677792"/>
                </a:cubicBezTo>
                <a:cubicBezTo>
                  <a:pt x="1613279" y="672981"/>
                  <a:pt x="1615933" y="666429"/>
                  <a:pt x="1621075" y="658135"/>
                </a:cubicBezTo>
                <a:cubicBezTo>
                  <a:pt x="1626217" y="649841"/>
                  <a:pt x="1638741" y="650339"/>
                  <a:pt x="1658647" y="659628"/>
                </a:cubicBezTo>
                <a:lnTo>
                  <a:pt x="1751707" y="703918"/>
                </a:lnTo>
                <a:lnTo>
                  <a:pt x="1796495" y="360544"/>
                </a:lnTo>
                <a:lnTo>
                  <a:pt x="1670591" y="352582"/>
                </a:lnTo>
                <a:cubicBezTo>
                  <a:pt x="1658316" y="352582"/>
                  <a:pt x="1648197" y="349928"/>
                  <a:pt x="1640234" y="344619"/>
                </a:cubicBezTo>
                <a:cubicBezTo>
                  <a:pt x="1632272" y="339311"/>
                  <a:pt x="1629618" y="331349"/>
                  <a:pt x="1632272" y="320732"/>
                </a:cubicBezTo>
                <a:cubicBezTo>
                  <a:pt x="1634926" y="310116"/>
                  <a:pt x="1653173" y="306135"/>
                  <a:pt x="1687013" y="308789"/>
                </a:cubicBezTo>
                <a:lnTo>
                  <a:pt x="1803959" y="318244"/>
                </a:lnTo>
                <a:lnTo>
                  <a:pt x="1822372" y="183383"/>
                </a:lnTo>
                <a:cubicBezTo>
                  <a:pt x="1824363" y="167126"/>
                  <a:pt x="1827348" y="157754"/>
                  <a:pt x="1831330" y="155266"/>
                </a:cubicBezTo>
                <a:cubicBezTo>
                  <a:pt x="1833320" y="154022"/>
                  <a:pt x="1836223" y="153234"/>
                  <a:pt x="1840039" y="152902"/>
                </a:cubicBezTo>
                <a:close/>
                <a:moveTo>
                  <a:pt x="820864" y="152902"/>
                </a:moveTo>
                <a:cubicBezTo>
                  <a:pt x="824679" y="152570"/>
                  <a:pt x="829406" y="152695"/>
                  <a:pt x="835046" y="153275"/>
                </a:cubicBezTo>
                <a:cubicBezTo>
                  <a:pt x="846326" y="154436"/>
                  <a:pt x="850473" y="165302"/>
                  <a:pt x="847488" y="185871"/>
                </a:cubicBezTo>
                <a:lnTo>
                  <a:pt x="826586" y="318742"/>
                </a:lnTo>
                <a:lnTo>
                  <a:pt x="858436" y="317747"/>
                </a:lnTo>
                <a:cubicBezTo>
                  <a:pt x="872038" y="317415"/>
                  <a:pt x="880498" y="320235"/>
                  <a:pt x="883816" y="326206"/>
                </a:cubicBezTo>
                <a:cubicBezTo>
                  <a:pt x="887133" y="332178"/>
                  <a:pt x="888792" y="336491"/>
                  <a:pt x="888792" y="339145"/>
                </a:cubicBezTo>
                <a:cubicBezTo>
                  <a:pt x="888460" y="341799"/>
                  <a:pt x="887133" y="345532"/>
                  <a:pt x="884811" y="350342"/>
                </a:cubicBezTo>
                <a:cubicBezTo>
                  <a:pt x="882488" y="355153"/>
                  <a:pt x="879254" y="358056"/>
                  <a:pt x="875107" y="359051"/>
                </a:cubicBezTo>
                <a:cubicBezTo>
                  <a:pt x="870960" y="360046"/>
                  <a:pt x="865237" y="360544"/>
                  <a:pt x="857938" y="360544"/>
                </a:cubicBezTo>
                <a:lnTo>
                  <a:pt x="818624" y="360046"/>
                </a:lnTo>
                <a:lnTo>
                  <a:pt x="774334" y="722331"/>
                </a:lnTo>
                <a:cubicBezTo>
                  <a:pt x="772343" y="738256"/>
                  <a:pt x="767864" y="749536"/>
                  <a:pt x="760897" y="756171"/>
                </a:cubicBezTo>
                <a:cubicBezTo>
                  <a:pt x="753930" y="762806"/>
                  <a:pt x="745636" y="763470"/>
                  <a:pt x="736015" y="758162"/>
                </a:cubicBezTo>
                <a:lnTo>
                  <a:pt x="603642" y="689984"/>
                </a:lnTo>
                <a:cubicBezTo>
                  <a:pt x="597007" y="686667"/>
                  <a:pt x="593772" y="682603"/>
                  <a:pt x="593938" y="677792"/>
                </a:cubicBezTo>
                <a:cubicBezTo>
                  <a:pt x="594104" y="672981"/>
                  <a:pt x="596758" y="666429"/>
                  <a:pt x="601900" y="658135"/>
                </a:cubicBezTo>
                <a:cubicBezTo>
                  <a:pt x="607042" y="649841"/>
                  <a:pt x="619567" y="650339"/>
                  <a:pt x="639472" y="659628"/>
                </a:cubicBezTo>
                <a:lnTo>
                  <a:pt x="732532" y="703918"/>
                </a:lnTo>
                <a:lnTo>
                  <a:pt x="777320" y="360544"/>
                </a:lnTo>
                <a:lnTo>
                  <a:pt x="651416" y="352582"/>
                </a:lnTo>
                <a:cubicBezTo>
                  <a:pt x="639141" y="352582"/>
                  <a:pt x="629022" y="349928"/>
                  <a:pt x="621059" y="344619"/>
                </a:cubicBezTo>
                <a:cubicBezTo>
                  <a:pt x="613097" y="339311"/>
                  <a:pt x="610443" y="331349"/>
                  <a:pt x="613097" y="320732"/>
                </a:cubicBezTo>
                <a:cubicBezTo>
                  <a:pt x="615751" y="310116"/>
                  <a:pt x="633998" y="306135"/>
                  <a:pt x="667838" y="308789"/>
                </a:cubicBezTo>
                <a:lnTo>
                  <a:pt x="784784" y="318244"/>
                </a:lnTo>
                <a:lnTo>
                  <a:pt x="803197" y="183383"/>
                </a:lnTo>
                <a:cubicBezTo>
                  <a:pt x="805188" y="167126"/>
                  <a:pt x="808173" y="157754"/>
                  <a:pt x="812155" y="155266"/>
                </a:cubicBezTo>
                <a:cubicBezTo>
                  <a:pt x="814145" y="154022"/>
                  <a:pt x="817048" y="153234"/>
                  <a:pt x="820864" y="152902"/>
                </a:cubicBezTo>
                <a:close/>
                <a:moveTo>
                  <a:pt x="2093588" y="134116"/>
                </a:moveTo>
                <a:lnTo>
                  <a:pt x="2129916" y="139092"/>
                </a:lnTo>
                <a:lnTo>
                  <a:pt x="2320514" y="157505"/>
                </a:lnTo>
                <a:cubicBezTo>
                  <a:pt x="2336107" y="159164"/>
                  <a:pt x="2345064" y="166463"/>
                  <a:pt x="2347386" y="179402"/>
                </a:cubicBezTo>
                <a:cubicBezTo>
                  <a:pt x="2349709" y="192340"/>
                  <a:pt x="2346557" y="207601"/>
                  <a:pt x="2337931" y="225185"/>
                </a:cubicBezTo>
                <a:cubicBezTo>
                  <a:pt x="2331959" y="236796"/>
                  <a:pt x="2321675" y="254214"/>
                  <a:pt x="2307077" y="277437"/>
                </a:cubicBezTo>
                <a:cubicBezTo>
                  <a:pt x="2292480" y="300661"/>
                  <a:pt x="2280536" y="320235"/>
                  <a:pt x="2271247" y="336159"/>
                </a:cubicBezTo>
                <a:lnTo>
                  <a:pt x="2252336" y="369004"/>
                </a:lnTo>
                <a:lnTo>
                  <a:pt x="2222478" y="415285"/>
                </a:lnTo>
                <a:lnTo>
                  <a:pt x="2278712" y="494410"/>
                </a:lnTo>
                <a:cubicBezTo>
                  <a:pt x="2294636" y="516970"/>
                  <a:pt x="2301769" y="531733"/>
                  <a:pt x="2300110" y="538700"/>
                </a:cubicBezTo>
                <a:cubicBezTo>
                  <a:pt x="2298451" y="545668"/>
                  <a:pt x="2295631" y="550976"/>
                  <a:pt x="2291650" y="554625"/>
                </a:cubicBezTo>
                <a:cubicBezTo>
                  <a:pt x="2287669" y="558275"/>
                  <a:pt x="2282195" y="559519"/>
                  <a:pt x="2275228" y="558357"/>
                </a:cubicBezTo>
                <a:cubicBezTo>
                  <a:pt x="2268261" y="557196"/>
                  <a:pt x="2262289" y="552966"/>
                  <a:pt x="2257313" y="545668"/>
                </a:cubicBezTo>
                <a:lnTo>
                  <a:pt x="2196103" y="459575"/>
                </a:lnTo>
                <a:lnTo>
                  <a:pt x="2097072" y="615835"/>
                </a:lnTo>
                <a:lnTo>
                  <a:pt x="2076170" y="649675"/>
                </a:lnTo>
                <a:cubicBezTo>
                  <a:pt x="2068872" y="656642"/>
                  <a:pt x="2061075" y="659379"/>
                  <a:pt x="2052781" y="657886"/>
                </a:cubicBezTo>
                <a:cubicBezTo>
                  <a:pt x="2044487" y="656393"/>
                  <a:pt x="2040008" y="650339"/>
                  <a:pt x="2039345" y="639722"/>
                </a:cubicBezTo>
                <a:cubicBezTo>
                  <a:pt x="2038681" y="629106"/>
                  <a:pt x="2042828" y="616665"/>
                  <a:pt x="2051786" y="602399"/>
                </a:cubicBezTo>
                <a:lnTo>
                  <a:pt x="2168732" y="420261"/>
                </a:lnTo>
                <a:lnTo>
                  <a:pt x="2093588" y="321230"/>
                </a:lnTo>
                <a:lnTo>
                  <a:pt x="2080152" y="305803"/>
                </a:lnTo>
                <a:cubicBezTo>
                  <a:pt x="2072189" y="295518"/>
                  <a:pt x="2069701" y="286644"/>
                  <a:pt x="2072687" y="279179"/>
                </a:cubicBezTo>
                <a:cubicBezTo>
                  <a:pt x="2075673" y="271715"/>
                  <a:pt x="2081893" y="268065"/>
                  <a:pt x="2091349" y="268231"/>
                </a:cubicBezTo>
                <a:cubicBezTo>
                  <a:pt x="2100804" y="268397"/>
                  <a:pt x="2108683" y="272129"/>
                  <a:pt x="2114987" y="279428"/>
                </a:cubicBezTo>
                <a:lnTo>
                  <a:pt x="2197596" y="383933"/>
                </a:lnTo>
                <a:lnTo>
                  <a:pt x="2303594" y="198810"/>
                </a:lnTo>
                <a:lnTo>
                  <a:pt x="2153803" y="187364"/>
                </a:lnTo>
                <a:cubicBezTo>
                  <a:pt x="2105365" y="183714"/>
                  <a:pt x="2076917" y="178987"/>
                  <a:pt x="2068457" y="173181"/>
                </a:cubicBezTo>
                <a:cubicBezTo>
                  <a:pt x="2059997" y="167375"/>
                  <a:pt x="2055933" y="160823"/>
                  <a:pt x="2056265" y="153524"/>
                </a:cubicBezTo>
                <a:cubicBezTo>
                  <a:pt x="2056265" y="143571"/>
                  <a:pt x="2060909" y="137848"/>
                  <a:pt x="2070199" y="136355"/>
                </a:cubicBezTo>
                <a:cubicBezTo>
                  <a:pt x="2079488" y="134862"/>
                  <a:pt x="2087285" y="134116"/>
                  <a:pt x="2093588" y="134116"/>
                </a:cubicBezTo>
                <a:close/>
                <a:moveTo>
                  <a:pt x="2406933" y="112328"/>
                </a:moveTo>
                <a:cubicBezTo>
                  <a:pt x="2411816" y="113168"/>
                  <a:pt x="2415439" y="116947"/>
                  <a:pt x="2417803" y="123665"/>
                </a:cubicBezTo>
                <a:cubicBezTo>
                  <a:pt x="2420955" y="132623"/>
                  <a:pt x="2422862" y="140585"/>
                  <a:pt x="2423526" y="147552"/>
                </a:cubicBezTo>
                <a:lnTo>
                  <a:pt x="2427507" y="187364"/>
                </a:lnTo>
                <a:lnTo>
                  <a:pt x="2443432" y="461068"/>
                </a:lnTo>
                <a:lnTo>
                  <a:pt x="2451394" y="537705"/>
                </a:lnTo>
                <a:cubicBezTo>
                  <a:pt x="2446418" y="548322"/>
                  <a:pt x="2439782" y="554459"/>
                  <a:pt x="2431488" y="556118"/>
                </a:cubicBezTo>
                <a:cubicBezTo>
                  <a:pt x="2420208" y="558440"/>
                  <a:pt x="2413407" y="553215"/>
                  <a:pt x="2411085" y="540442"/>
                </a:cubicBezTo>
                <a:cubicBezTo>
                  <a:pt x="2408763" y="527669"/>
                  <a:pt x="2407435" y="518131"/>
                  <a:pt x="2407104" y="511828"/>
                </a:cubicBezTo>
                <a:lnTo>
                  <a:pt x="2395658" y="305305"/>
                </a:lnTo>
                <a:lnTo>
                  <a:pt x="2383217" y="126154"/>
                </a:lnTo>
                <a:cubicBezTo>
                  <a:pt x="2387862" y="118523"/>
                  <a:pt x="2393999" y="113961"/>
                  <a:pt x="2401630" y="112468"/>
                </a:cubicBezTo>
                <a:cubicBezTo>
                  <a:pt x="2403537" y="112095"/>
                  <a:pt x="2405305" y="112049"/>
                  <a:pt x="2406933" y="112328"/>
                </a:cubicBezTo>
                <a:close/>
                <a:moveTo>
                  <a:pt x="2458361" y="62953"/>
                </a:moveTo>
                <a:lnTo>
                  <a:pt x="2814674" y="105253"/>
                </a:lnTo>
                <a:cubicBezTo>
                  <a:pt x="2854154" y="110229"/>
                  <a:pt x="2876465" y="114708"/>
                  <a:pt x="2881607" y="118689"/>
                </a:cubicBezTo>
                <a:cubicBezTo>
                  <a:pt x="2886750" y="122670"/>
                  <a:pt x="2890233" y="126320"/>
                  <a:pt x="2892058" y="129637"/>
                </a:cubicBezTo>
                <a:cubicBezTo>
                  <a:pt x="2893882" y="132955"/>
                  <a:pt x="2894131" y="138761"/>
                  <a:pt x="2892804" y="147055"/>
                </a:cubicBezTo>
                <a:lnTo>
                  <a:pt x="2874889" y="199307"/>
                </a:lnTo>
                <a:lnTo>
                  <a:pt x="2791285" y="503368"/>
                </a:lnTo>
                <a:cubicBezTo>
                  <a:pt x="2786309" y="520951"/>
                  <a:pt x="2778097" y="528665"/>
                  <a:pt x="2766652" y="526508"/>
                </a:cubicBezTo>
                <a:cubicBezTo>
                  <a:pt x="2755206" y="524352"/>
                  <a:pt x="2748488" y="517302"/>
                  <a:pt x="2746497" y="505358"/>
                </a:cubicBezTo>
                <a:lnTo>
                  <a:pt x="2757445" y="467040"/>
                </a:lnTo>
                <a:lnTo>
                  <a:pt x="2840552" y="152031"/>
                </a:lnTo>
                <a:lnTo>
                  <a:pt x="2463338" y="109731"/>
                </a:lnTo>
                <a:cubicBezTo>
                  <a:pt x="2443100" y="107741"/>
                  <a:pt x="2430576" y="102598"/>
                  <a:pt x="2425765" y="94304"/>
                </a:cubicBezTo>
                <a:cubicBezTo>
                  <a:pt x="2420955" y="86010"/>
                  <a:pt x="2421121" y="78297"/>
                  <a:pt x="2426263" y="71164"/>
                </a:cubicBezTo>
                <a:cubicBezTo>
                  <a:pt x="2431405" y="64031"/>
                  <a:pt x="2442105" y="61294"/>
                  <a:pt x="2458361" y="62953"/>
                </a:cubicBezTo>
                <a:close/>
                <a:moveTo>
                  <a:pt x="1529135" y="12940"/>
                </a:moveTo>
                <a:cubicBezTo>
                  <a:pt x="1531706" y="13188"/>
                  <a:pt x="1534070" y="14184"/>
                  <a:pt x="1536227" y="15925"/>
                </a:cubicBezTo>
                <a:cubicBezTo>
                  <a:pt x="1540540" y="19409"/>
                  <a:pt x="1542862" y="22975"/>
                  <a:pt x="1543194" y="26625"/>
                </a:cubicBezTo>
                <a:cubicBezTo>
                  <a:pt x="1543525" y="30274"/>
                  <a:pt x="1542696" y="35499"/>
                  <a:pt x="1540705" y="42301"/>
                </a:cubicBezTo>
                <a:cubicBezTo>
                  <a:pt x="1538715" y="49102"/>
                  <a:pt x="1535895" y="54493"/>
                  <a:pt x="1532246" y="58474"/>
                </a:cubicBezTo>
                <a:lnTo>
                  <a:pt x="1433214" y="164472"/>
                </a:lnTo>
                <a:lnTo>
                  <a:pt x="1559616" y="158500"/>
                </a:lnTo>
                <a:lnTo>
                  <a:pt x="1600921" y="155017"/>
                </a:lnTo>
                <a:cubicBezTo>
                  <a:pt x="1610873" y="155349"/>
                  <a:pt x="1618006" y="157671"/>
                  <a:pt x="1622319" y="161984"/>
                </a:cubicBezTo>
                <a:cubicBezTo>
                  <a:pt x="1626632" y="166297"/>
                  <a:pt x="1628706" y="171854"/>
                  <a:pt x="1628540" y="178655"/>
                </a:cubicBezTo>
                <a:cubicBezTo>
                  <a:pt x="1628374" y="185456"/>
                  <a:pt x="1627627" y="193999"/>
                  <a:pt x="1626300" y="204284"/>
                </a:cubicBezTo>
                <a:lnTo>
                  <a:pt x="1532246" y="799964"/>
                </a:lnTo>
                <a:cubicBezTo>
                  <a:pt x="1529591" y="816884"/>
                  <a:pt x="1525196" y="830983"/>
                  <a:pt x="1519058" y="842263"/>
                </a:cubicBezTo>
                <a:cubicBezTo>
                  <a:pt x="1512920" y="853543"/>
                  <a:pt x="1502387" y="856197"/>
                  <a:pt x="1487458" y="850226"/>
                </a:cubicBezTo>
                <a:cubicBezTo>
                  <a:pt x="1485467" y="849562"/>
                  <a:pt x="1473524" y="841434"/>
                  <a:pt x="1451627" y="825841"/>
                </a:cubicBezTo>
                <a:lnTo>
                  <a:pt x="1418285" y="802452"/>
                </a:lnTo>
                <a:cubicBezTo>
                  <a:pt x="1412314" y="796812"/>
                  <a:pt x="1409079" y="790757"/>
                  <a:pt x="1408581" y="784288"/>
                </a:cubicBezTo>
                <a:cubicBezTo>
                  <a:pt x="1408083" y="777818"/>
                  <a:pt x="1409908" y="773008"/>
                  <a:pt x="1414055" y="769856"/>
                </a:cubicBezTo>
                <a:cubicBezTo>
                  <a:pt x="1418202" y="766704"/>
                  <a:pt x="1423759" y="765460"/>
                  <a:pt x="1430726" y="766124"/>
                </a:cubicBezTo>
                <a:cubicBezTo>
                  <a:pt x="1441674" y="767451"/>
                  <a:pt x="1461746" y="778731"/>
                  <a:pt x="1490941" y="799964"/>
                </a:cubicBezTo>
                <a:lnTo>
                  <a:pt x="1515823" y="635741"/>
                </a:lnTo>
                <a:lnTo>
                  <a:pt x="1320747" y="797973"/>
                </a:lnTo>
                <a:cubicBezTo>
                  <a:pt x="1297523" y="817215"/>
                  <a:pt x="1282760" y="826256"/>
                  <a:pt x="1276457" y="825095"/>
                </a:cubicBezTo>
                <a:cubicBezTo>
                  <a:pt x="1270153" y="823934"/>
                  <a:pt x="1265591" y="821279"/>
                  <a:pt x="1262771" y="817132"/>
                </a:cubicBezTo>
                <a:cubicBezTo>
                  <a:pt x="1259951" y="812985"/>
                  <a:pt x="1258458" y="808590"/>
                  <a:pt x="1258293" y="803945"/>
                </a:cubicBezTo>
                <a:cubicBezTo>
                  <a:pt x="1258127" y="799300"/>
                  <a:pt x="1260532" y="793826"/>
                  <a:pt x="1265508" y="787523"/>
                </a:cubicBezTo>
                <a:lnTo>
                  <a:pt x="1302832" y="759654"/>
                </a:lnTo>
                <a:lnTo>
                  <a:pt x="1427243" y="661121"/>
                </a:lnTo>
                <a:lnTo>
                  <a:pt x="1467054" y="624295"/>
                </a:lnTo>
                <a:lnTo>
                  <a:pt x="1282428" y="651666"/>
                </a:lnTo>
                <a:cubicBezTo>
                  <a:pt x="1277452" y="652661"/>
                  <a:pt x="1270982" y="652910"/>
                  <a:pt x="1263020" y="652412"/>
                </a:cubicBezTo>
                <a:cubicBezTo>
                  <a:pt x="1255058" y="651915"/>
                  <a:pt x="1249916" y="650339"/>
                  <a:pt x="1247593" y="647685"/>
                </a:cubicBezTo>
                <a:cubicBezTo>
                  <a:pt x="1245271" y="645030"/>
                  <a:pt x="1243861" y="640303"/>
                  <a:pt x="1243363" y="633502"/>
                </a:cubicBezTo>
                <a:cubicBezTo>
                  <a:pt x="1242866" y="626701"/>
                  <a:pt x="1243944" y="621475"/>
                  <a:pt x="1246598" y="617826"/>
                </a:cubicBezTo>
                <a:cubicBezTo>
                  <a:pt x="1249252" y="614177"/>
                  <a:pt x="1255224" y="611688"/>
                  <a:pt x="1264513" y="610361"/>
                </a:cubicBezTo>
                <a:lnTo>
                  <a:pt x="1352596" y="599911"/>
                </a:lnTo>
                <a:lnTo>
                  <a:pt x="1319254" y="245588"/>
                </a:lnTo>
                <a:lnTo>
                  <a:pt x="1309799" y="151036"/>
                </a:lnTo>
                <a:cubicBezTo>
                  <a:pt x="1314112" y="141083"/>
                  <a:pt x="1320747" y="135941"/>
                  <a:pt x="1329704" y="135609"/>
                </a:cubicBezTo>
                <a:cubicBezTo>
                  <a:pt x="1346293" y="135277"/>
                  <a:pt x="1354255" y="148548"/>
                  <a:pt x="1353591" y="175420"/>
                </a:cubicBezTo>
                <a:cubicBezTo>
                  <a:pt x="1362217" y="170776"/>
                  <a:pt x="1368521" y="168536"/>
                  <a:pt x="1372502" y="168702"/>
                </a:cubicBezTo>
                <a:cubicBezTo>
                  <a:pt x="1376483" y="168868"/>
                  <a:pt x="1378805" y="168702"/>
                  <a:pt x="1379469" y="168205"/>
                </a:cubicBezTo>
                <a:cubicBezTo>
                  <a:pt x="1380132" y="167707"/>
                  <a:pt x="1380132" y="165467"/>
                  <a:pt x="1379469" y="161486"/>
                </a:cubicBezTo>
                <a:lnTo>
                  <a:pt x="1436200" y="102764"/>
                </a:lnTo>
                <a:lnTo>
                  <a:pt x="1505373" y="25132"/>
                </a:lnTo>
                <a:cubicBezTo>
                  <a:pt x="1509686" y="20487"/>
                  <a:pt x="1514828" y="16921"/>
                  <a:pt x="1520800" y="14433"/>
                </a:cubicBezTo>
                <a:cubicBezTo>
                  <a:pt x="1523786" y="13188"/>
                  <a:pt x="1526564" y="12691"/>
                  <a:pt x="1529135" y="12940"/>
                </a:cubicBezTo>
                <a:close/>
                <a:moveTo>
                  <a:pt x="509960" y="12940"/>
                </a:moveTo>
                <a:cubicBezTo>
                  <a:pt x="512532" y="13188"/>
                  <a:pt x="514895" y="14184"/>
                  <a:pt x="517052" y="15925"/>
                </a:cubicBezTo>
                <a:cubicBezTo>
                  <a:pt x="521365" y="19409"/>
                  <a:pt x="523687" y="22975"/>
                  <a:pt x="524019" y="26625"/>
                </a:cubicBezTo>
                <a:cubicBezTo>
                  <a:pt x="524351" y="30274"/>
                  <a:pt x="523521" y="35499"/>
                  <a:pt x="521531" y="42301"/>
                </a:cubicBezTo>
                <a:cubicBezTo>
                  <a:pt x="519540" y="49102"/>
                  <a:pt x="516720" y="54493"/>
                  <a:pt x="513071" y="58474"/>
                </a:cubicBezTo>
                <a:lnTo>
                  <a:pt x="414039" y="164472"/>
                </a:lnTo>
                <a:lnTo>
                  <a:pt x="540441" y="158500"/>
                </a:lnTo>
                <a:lnTo>
                  <a:pt x="581746" y="155017"/>
                </a:lnTo>
                <a:cubicBezTo>
                  <a:pt x="591698" y="155349"/>
                  <a:pt x="598831" y="157671"/>
                  <a:pt x="603144" y="161984"/>
                </a:cubicBezTo>
                <a:cubicBezTo>
                  <a:pt x="607457" y="166297"/>
                  <a:pt x="609531" y="171854"/>
                  <a:pt x="609365" y="178655"/>
                </a:cubicBezTo>
                <a:cubicBezTo>
                  <a:pt x="609199" y="185456"/>
                  <a:pt x="608452" y="193999"/>
                  <a:pt x="607125" y="204284"/>
                </a:cubicBezTo>
                <a:lnTo>
                  <a:pt x="513071" y="799964"/>
                </a:lnTo>
                <a:cubicBezTo>
                  <a:pt x="510417" y="816884"/>
                  <a:pt x="506021" y="830983"/>
                  <a:pt x="499883" y="842263"/>
                </a:cubicBezTo>
                <a:cubicBezTo>
                  <a:pt x="493745" y="853543"/>
                  <a:pt x="483212" y="856197"/>
                  <a:pt x="468283" y="850226"/>
                </a:cubicBezTo>
                <a:cubicBezTo>
                  <a:pt x="466292" y="849562"/>
                  <a:pt x="454349" y="841434"/>
                  <a:pt x="432452" y="825841"/>
                </a:cubicBezTo>
                <a:lnTo>
                  <a:pt x="399110" y="802452"/>
                </a:lnTo>
                <a:cubicBezTo>
                  <a:pt x="393138" y="796812"/>
                  <a:pt x="389904" y="790757"/>
                  <a:pt x="389406" y="784288"/>
                </a:cubicBezTo>
                <a:cubicBezTo>
                  <a:pt x="388908" y="777818"/>
                  <a:pt x="390733" y="773008"/>
                  <a:pt x="394880" y="769856"/>
                </a:cubicBezTo>
                <a:cubicBezTo>
                  <a:pt x="399027" y="766704"/>
                  <a:pt x="404584" y="765460"/>
                  <a:pt x="411551" y="766124"/>
                </a:cubicBezTo>
                <a:cubicBezTo>
                  <a:pt x="422499" y="767451"/>
                  <a:pt x="442571" y="778731"/>
                  <a:pt x="471766" y="799964"/>
                </a:cubicBezTo>
                <a:lnTo>
                  <a:pt x="496648" y="635741"/>
                </a:lnTo>
                <a:lnTo>
                  <a:pt x="301572" y="797973"/>
                </a:lnTo>
                <a:cubicBezTo>
                  <a:pt x="278349" y="817215"/>
                  <a:pt x="263585" y="826256"/>
                  <a:pt x="257282" y="825095"/>
                </a:cubicBezTo>
                <a:cubicBezTo>
                  <a:pt x="250978" y="823934"/>
                  <a:pt x="246416" y="821279"/>
                  <a:pt x="243596" y="817132"/>
                </a:cubicBezTo>
                <a:cubicBezTo>
                  <a:pt x="240776" y="812985"/>
                  <a:pt x="239283" y="808590"/>
                  <a:pt x="239118" y="803945"/>
                </a:cubicBezTo>
                <a:cubicBezTo>
                  <a:pt x="238952" y="799300"/>
                  <a:pt x="241357" y="793826"/>
                  <a:pt x="246333" y="787523"/>
                </a:cubicBezTo>
                <a:lnTo>
                  <a:pt x="283657" y="759654"/>
                </a:lnTo>
                <a:lnTo>
                  <a:pt x="408068" y="661121"/>
                </a:lnTo>
                <a:lnTo>
                  <a:pt x="447879" y="624295"/>
                </a:lnTo>
                <a:lnTo>
                  <a:pt x="263253" y="651666"/>
                </a:lnTo>
                <a:cubicBezTo>
                  <a:pt x="258277" y="652661"/>
                  <a:pt x="251807" y="652910"/>
                  <a:pt x="243845" y="652412"/>
                </a:cubicBezTo>
                <a:cubicBezTo>
                  <a:pt x="235883" y="651915"/>
                  <a:pt x="230741" y="650339"/>
                  <a:pt x="228418" y="647685"/>
                </a:cubicBezTo>
                <a:cubicBezTo>
                  <a:pt x="226096" y="645030"/>
                  <a:pt x="224686" y="640303"/>
                  <a:pt x="224188" y="633502"/>
                </a:cubicBezTo>
                <a:cubicBezTo>
                  <a:pt x="223691" y="626701"/>
                  <a:pt x="224769" y="621475"/>
                  <a:pt x="227423" y="617826"/>
                </a:cubicBezTo>
                <a:cubicBezTo>
                  <a:pt x="230077" y="614177"/>
                  <a:pt x="236049" y="611688"/>
                  <a:pt x="245338" y="610361"/>
                </a:cubicBezTo>
                <a:lnTo>
                  <a:pt x="333421" y="599911"/>
                </a:lnTo>
                <a:lnTo>
                  <a:pt x="300079" y="245588"/>
                </a:lnTo>
                <a:lnTo>
                  <a:pt x="290624" y="151036"/>
                </a:lnTo>
                <a:cubicBezTo>
                  <a:pt x="294937" y="141083"/>
                  <a:pt x="301572" y="135941"/>
                  <a:pt x="310529" y="135609"/>
                </a:cubicBezTo>
                <a:cubicBezTo>
                  <a:pt x="327118" y="135277"/>
                  <a:pt x="335080" y="148548"/>
                  <a:pt x="334416" y="175420"/>
                </a:cubicBezTo>
                <a:cubicBezTo>
                  <a:pt x="343042" y="170776"/>
                  <a:pt x="349346" y="168536"/>
                  <a:pt x="353327" y="168702"/>
                </a:cubicBezTo>
                <a:cubicBezTo>
                  <a:pt x="357308" y="168868"/>
                  <a:pt x="359630" y="168702"/>
                  <a:pt x="360294" y="168205"/>
                </a:cubicBezTo>
                <a:cubicBezTo>
                  <a:pt x="360957" y="167707"/>
                  <a:pt x="360957" y="165467"/>
                  <a:pt x="360294" y="161486"/>
                </a:cubicBezTo>
                <a:lnTo>
                  <a:pt x="417025" y="102764"/>
                </a:lnTo>
                <a:lnTo>
                  <a:pt x="486198" y="25132"/>
                </a:lnTo>
                <a:cubicBezTo>
                  <a:pt x="490511" y="20487"/>
                  <a:pt x="495653" y="16921"/>
                  <a:pt x="501625" y="14433"/>
                </a:cubicBezTo>
                <a:cubicBezTo>
                  <a:pt x="504611" y="13188"/>
                  <a:pt x="507389" y="12691"/>
                  <a:pt x="509960" y="12940"/>
                </a:cubicBezTo>
                <a:close/>
                <a:moveTo>
                  <a:pt x="1142093" y="8710"/>
                </a:moveTo>
                <a:cubicBezTo>
                  <a:pt x="1148065" y="9041"/>
                  <a:pt x="1153373" y="11530"/>
                  <a:pt x="1158017" y="16174"/>
                </a:cubicBezTo>
                <a:lnTo>
                  <a:pt x="1170956" y="48521"/>
                </a:lnTo>
                <a:lnTo>
                  <a:pt x="1239133" y="177909"/>
                </a:lnTo>
                <a:cubicBezTo>
                  <a:pt x="1240792" y="181558"/>
                  <a:pt x="1241704" y="185207"/>
                  <a:pt x="1241870" y="188857"/>
                </a:cubicBezTo>
                <a:cubicBezTo>
                  <a:pt x="1242036" y="192506"/>
                  <a:pt x="1241124" y="195990"/>
                  <a:pt x="1239133" y="199307"/>
                </a:cubicBezTo>
                <a:cubicBezTo>
                  <a:pt x="1234489" y="206938"/>
                  <a:pt x="1227853" y="210587"/>
                  <a:pt x="1219227" y="210255"/>
                </a:cubicBezTo>
                <a:cubicBezTo>
                  <a:pt x="1208279" y="210255"/>
                  <a:pt x="1200317" y="205113"/>
                  <a:pt x="1195341" y="194828"/>
                </a:cubicBezTo>
                <a:lnTo>
                  <a:pt x="1120694" y="50512"/>
                </a:lnTo>
                <a:cubicBezTo>
                  <a:pt x="1116381" y="42549"/>
                  <a:pt x="1114805" y="33509"/>
                  <a:pt x="1115966" y="23390"/>
                </a:cubicBezTo>
                <a:cubicBezTo>
                  <a:pt x="1117128" y="13271"/>
                  <a:pt x="1125836" y="8378"/>
                  <a:pt x="1142093" y="8710"/>
                </a:cubicBezTo>
                <a:close/>
                <a:moveTo>
                  <a:pt x="122918" y="8710"/>
                </a:moveTo>
                <a:cubicBezTo>
                  <a:pt x="128889" y="9041"/>
                  <a:pt x="134198" y="11530"/>
                  <a:pt x="138842" y="16174"/>
                </a:cubicBezTo>
                <a:lnTo>
                  <a:pt x="151781" y="48521"/>
                </a:lnTo>
                <a:lnTo>
                  <a:pt x="219958" y="177909"/>
                </a:lnTo>
                <a:cubicBezTo>
                  <a:pt x="221617" y="181558"/>
                  <a:pt x="222529" y="185207"/>
                  <a:pt x="222695" y="188857"/>
                </a:cubicBezTo>
                <a:cubicBezTo>
                  <a:pt x="222861" y="192506"/>
                  <a:pt x="221949" y="195990"/>
                  <a:pt x="219958" y="199307"/>
                </a:cubicBezTo>
                <a:cubicBezTo>
                  <a:pt x="215314" y="206938"/>
                  <a:pt x="208678" y="210587"/>
                  <a:pt x="200053" y="210255"/>
                </a:cubicBezTo>
                <a:cubicBezTo>
                  <a:pt x="189104" y="210255"/>
                  <a:pt x="181142" y="205113"/>
                  <a:pt x="176166" y="194828"/>
                </a:cubicBezTo>
                <a:lnTo>
                  <a:pt x="101519" y="50512"/>
                </a:lnTo>
                <a:cubicBezTo>
                  <a:pt x="97206" y="42549"/>
                  <a:pt x="95630" y="33509"/>
                  <a:pt x="96791" y="23390"/>
                </a:cubicBezTo>
                <a:cubicBezTo>
                  <a:pt x="97953" y="13271"/>
                  <a:pt x="106661" y="8378"/>
                  <a:pt x="122918" y="8710"/>
                </a:cubicBezTo>
                <a:close/>
                <a:moveTo>
                  <a:pt x="3485001" y="747"/>
                </a:moveTo>
                <a:cubicBezTo>
                  <a:pt x="3488816" y="-248"/>
                  <a:pt x="3492797" y="-248"/>
                  <a:pt x="3496944" y="747"/>
                </a:cubicBezTo>
                <a:cubicBezTo>
                  <a:pt x="3500925" y="2074"/>
                  <a:pt x="3504326" y="4646"/>
                  <a:pt x="3507146" y="8461"/>
                </a:cubicBezTo>
                <a:cubicBezTo>
                  <a:pt x="3509966" y="12276"/>
                  <a:pt x="3511625" y="16672"/>
                  <a:pt x="3512122" y="21648"/>
                </a:cubicBezTo>
                <a:cubicBezTo>
                  <a:pt x="3512620" y="26625"/>
                  <a:pt x="3512039" y="36246"/>
                  <a:pt x="3510381" y="50512"/>
                </a:cubicBezTo>
                <a:lnTo>
                  <a:pt x="3506897" y="100774"/>
                </a:lnTo>
                <a:lnTo>
                  <a:pt x="3501921" y="126154"/>
                </a:lnTo>
                <a:lnTo>
                  <a:pt x="3632304" y="126154"/>
                </a:lnTo>
                <a:cubicBezTo>
                  <a:pt x="3627327" y="124495"/>
                  <a:pt x="3623595" y="122421"/>
                  <a:pt x="3621107" y="119933"/>
                </a:cubicBezTo>
                <a:cubicBezTo>
                  <a:pt x="3618618" y="117445"/>
                  <a:pt x="3621521" y="108073"/>
                  <a:pt x="3629815" y="91816"/>
                </a:cubicBezTo>
                <a:lnTo>
                  <a:pt x="3653205" y="42549"/>
                </a:lnTo>
                <a:cubicBezTo>
                  <a:pt x="3664484" y="24634"/>
                  <a:pt x="3674106" y="18580"/>
                  <a:pt x="3682068" y="24385"/>
                </a:cubicBezTo>
                <a:cubicBezTo>
                  <a:pt x="3690030" y="30191"/>
                  <a:pt x="3694675" y="35748"/>
                  <a:pt x="3696002" y="41056"/>
                </a:cubicBezTo>
                <a:cubicBezTo>
                  <a:pt x="3696666" y="44374"/>
                  <a:pt x="3693182" y="55488"/>
                  <a:pt x="3685551" y="74399"/>
                </a:cubicBezTo>
                <a:lnTo>
                  <a:pt x="3661167" y="128642"/>
                </a:lnTo>
                <a:lnTo>
                  <a:pt x="3819915" y="123665"/>
                </a:lnTo>
                <a:cubicBezTo>
                  <a:pt x="3846124" y="123002"/>
                  <a:pt x="3859229" y="131628"/>
                  <a:pt x="3859229" y="149543"/>
                </a:cubicBezTo>
                <a:cubicBezTo>
                  <a:pt x="3858898" y="154851"/>
                  <a:pt x="3854833" y="163311"/>
                  <a:pt x="3847037" y="174923"/>
                </a:cubicBezTo>
                <a:cubicBezTo>
                  <a:pt x="3839241" y="186534"/>
                  <a:pt x="3829288" y="205279"/>
                  <a:pt x="3817178" y="231157"/>
                </a:cubicBezTo>
                <a:cubicBezTo>
                  <a:pt x="3805069" y="257034"/>
                  <a:pt x="3796111" y="270056"/>
                  <a:pt x="3790305" y="270222"/>
                </a:cubicBezTo>
                <a:cubicBezTo>
                  <a:pt x="3784500" y="270387"/>
                  <a:pt x="3779440" y="268646"/>
                  <a:pt x="3775127" y="264996"/>
                </a:cubicBezTo>
                <a:cubicBezTo>
                  <a:pt x="3770815" y="262010"/>
                  <a:pt x="3767663" y="258942"/>
                  <a:pt x="3765672" y="255790"/>
                </a:cubicBezTo>
                <a:cubicBezTo>
                  <a:pt x="3763682" y="252638"/>
                  <a:pt x="3762603" y="249486"/>
                  <a:pt x="3762437" y="246335"/>
                </a:cubicBezTo>
                <a:cubicBezTo>
                  <a:pt x="3762271" y="243183"/>
                  <a:pt x="3763350" y="239285"/>
                  <a:pt x="3765672" y="234640"/>
                </a:cubicBezTo>
                <a:lnTo>
                  <a:pt x="3783587" y="204284"/>
                </a:lnTo>
                <a:lnTo>
                  <a:pt x="3804488" y="167458"/>
                </a:lnTo>
                <a:lnTo>
                  <a:pt x="3173973" y="175918"/>
                </a:lnTo>
                <a:lnTo>
                  <a:pt x="3166011" y="334667"/>
                </a:lnTo>
                <a:cubicBezTo>
                  <a:pt x="3165347" y="345283"/>
                  <a:pt x="3162445" y="352582"/>
                  <a:pt x="3157302" y="356563"/>
                </a:cubicBezTo>
                <a:cubicBezTo>
                  <a:pt x="3152160" y="360544"/>
                  <a:pt x="3146437" y="360876"/>
                  <a:pt x="3140133" y="357558"/>
                </a:cubicBezTo>
                <a:cubicBezTo>
                  <a:pt x="3133830" y="354240"/>
                  <a:pt x="3129600" y="350342"/>
                  <a:pt x="3127443" y="345863"/>
                </a:cubicBezTo>
                <a:cubicBezTo>
                  <a:pt x="3125287" y="341385"/>
                  <a:pt x="3124375" y="331515"/>
                  <a:pt x="3124706" y="316254"/>
                </a:cubicBezTo>
                <a:lnTo>
                  <a:pt x="3129683" y="172435"/>
                </a:lnTo>
                <a:cubicBezTo>
                  <a:pt x="3130015" y="157173"/>
                  <a:pt x="3130761" y="145147"/>
                  <a:pt x="3131922" y="136355"/>
                </a:cubicBezTo>
                <a:cubicBezTo>
                  <a:pt x="3133084" y="127564"/>
                  <a:pt x="3137396" y="117942"/>
                  <a:pt x="3144861" y="107492"/>
                </a:cubicBezTo>
                <a:cubicBezTo>
                  <a:pt x="3152326" y="97041"/>
                  <a:pt x="3157717" y="97124"/>
                  <a:pt x="3161034" y="107741"/>
                </a:cubicBezTo>
                <a:lnTo>
                  <a:pt x="3176461" y="134116"/>
                </a:lnTo>
                <a:lnTo>
                  <a:pt x="3304854" y="132125"/>
                </a:lnTo>
                <a:cubicBezTo>
                  <a:pt x="3299214" y="118523"/>
                  <a:pt x="3292330" y="103179"/>
                  <a:pt x="3284201" y="86093"/>
                </a:cubicBezTo>
                <a:cubicBezTo>
                  <a:pt x="3276073" y="69007"/>
                  <a:pt x="3273502" y="55654"/>
                  <a:pt x="3276488" y="46033"/>
                </a:cubicBezTo>
                <a:cubicBezTo>
                  <a:pt x="3277815" y="41388"/>
                  <a:pt x="3280469" y="36827"/>
                  <a:pt x="3284450" y="32348"/>
                </a:cubicBezTo>
                <a:cubicBezTo>
                  <a:pt x="3288431" y="27869"/>
                  <a:pt x="3293076" y="25464"/>
                  <a:pt x="3298384" y="25132"/>
                </a:cubicBezTo>
                <a:cubicBezTo>
                  <a:pt x="3303692" y="24800"/>
                  <a:pt x="3309996" y="32431"/>
                  <a:pt x="3317295" y="48023"/>
                </a:cubicBezTo>
                <a:lnTo>
                  <a:pt x="3332722" y="89328"/>
                </a:lnTo>
                <a:lnTo>
                  <a:pt x="3348646" y="132125"/>
                </a:lnTo>
                <a:lnTo>
                  <a:pt x="3467583" y="126154"/>
                </a:lnTo>
                <a:cubicBezTo>
                  <a:pt x="3463270" y="120514"/>
                  <a:pt x="3460616" y="116201"/>
                  <a:pt x="3459621" y="113215"/>
                </a:cubicBezTo>
                <a:lnTo>
                  <a:pt x="3466090" y="68427"/>
                </a:lnTo>
                <a:lnTo>
                  <a:pt x="3474053" y="6719"/>
                </a:lnTo>
                <a:cubicBezTo>
                  <a:pt x="3477536" y="3733"/>
                  <a:pt x="3481186" y="1743"/>
                  <a:pt x="3485001" y="747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altLang="en-US" lang="zh-CN"/>
          </a:p>
        </p:txBody>
      </p:sp>
    </p:spTree>
    <p:custDataLst>
      <p:tags r:id="rId8"/>
    </p:custDataLst>
  </p:cSld>
  <p:clrMapOvr>
    <a:masterClrMapping/>
  </p:clrMapOvr>
</p:sld>
</file>

<file path=ppt/tags/tag1.xml><?xml version="1.0" encoding="utf-8"?>
<p:tagLst xmlns:p="http://schemas.openxmlformats.org/presentationml/2006/main">
  <p:tag name="MH" val="20150923100414"/>
  <p:tag name="MH_LIBRARY" val="CONTENTS"/>
  <p:tag name="MH_TYPE" val="NUMBER"/>
  <p:tag name="ID" val="547125"/>
  <p:tag name="MH_ORDER" val="1"/>
</p:tagLst>
</file>

<file path=ppt/tags/tag10.xml><?xml version="1.0" encoding="utf-8"?>
<p:tagLst xmlns:p="http://schemas.openxmlformats.org/presentationml/2006/main">
  <p:tag name="MH" val="20150923100414"/>
  <p:tag name="MH_LIBRARY" val="CONTENTS"/>
  <p:tag name="MH_AUTOCOLOR" val="TRUE"/>
  <p:tag name="MH_TYPE" val="CONTENTS"/>
  <p:tag name="ID" val="547125"/>
</p:tagLst>
</file>

<file path=ppt/tags/tag11.xml><?xml version="1.0" encoding="utf-8"?>
<p:tagLst xmlns:p="http://schemas.openxmlformats.org/presentationml/2006/main">
  <p:tag name="MH" val="20150923100941"/>
  <p:tag name="MH_LIBRARY" val="CONTENTS"/>
  <p:tag name="MH_TYPE" val="TITLE"/>
  <p:tag name="ID" val="547125"/>
</p:tagLst>
</file>

<file path=ppt/tags/tag12.xml><?xml version="1.0" encoding="utf-8"?>
<p:tagLst xmlns:p="http://schemas.openxmlformats.org/presentationml/2006/main">
  <p:tag name="MH" val="20150923100941"/>
  <p:tag name="MH_LIBRARY" val="CONTENTS"/>
  <p:tag name="MH_TYPE" val="OTHERS"/>
  <p:tag name="ID" val="547125"/>
</p:tagLst>
</file>

<file path=ppt/tags/tag13.xml><?xml version="1.0" encoding="utf-8"?>
<p:tagLst xmlns:p="http://schemas.openxmlformats.org/presentationml/2006/main">
  <p:tag name="MH" val="20150923100941"/>
  <p:tag name="MH_LIBRARY" val="CONTENTS"/>
  <p:tag name="MH_TYPE" val="OTHERS"/>
  <p:tag name="ID" val="547125"/>
</p:tagLst>
</file>

<file path=ppt/tags/tag14.xml><?xml version="1.0" encoding="utf-8"?>
<p:tagLst xmlns:p="http://schemas.openxmlformats.org/presentationml/2006/main">
  <p:tag name="MH" val="20150923100941"/>
  <p:tag name="MH_LIBRARY" val="CONTENTS"/>
  <p:tag name="MH_TYPE" val="NUMBER"/>
  <p:tag name="ID" val="547125"/>
  <p:tag name="MH_ORDER" val="NUMBER"/>
</p:tagLst>
</file>

<file path=ppt/tags/tag15.xml><?xml version="1.0" encoding="utf-8"?>
<p:tagLst xmlns:p="http://schemas.openxmlformats.org/presentationml/2006/main">
  <p:tag name="MH" val="20150923100941"/>
  <p:tag name="MH_LIBRARY" val="CONTENTS"/>
  <p:tag name="MH_TYPE" val="TITLE"/>
  <p:tag name="ID" val="547125"/>
</p:tagLst>
</file>

<file path=ppt/tags/tag16.xml><?xml version="1.0" encoding="utf-8"?>
<p:tagLst xmlns:p="http://schemas.openxmlformats.org/presentationml/2006/main">
  <p:tag name="MH" val="20150923100941"/>
  <p:tag name="MH_LIBRARY" val="CONTENTS"/>
  <p:tag name="MH_TYPE" val="OTHERS"/>
  <p:tag name="ID" val="547125"/>
</p:tagLst>
</file>

<file path=ppt/tags/tag17.xml><?xml version="1.0" encoding="utf-8"?>
<p:tagLst xmlns:p="http://schemas.openxmlformats.org/presentationml/2006/main">
  <p:tag name="MH" val="20150923100941"/>
  <p:tag name="MH_LIBRARY" val="CONTENTS"/>
  <p:tag name="MH_TYPE" val="OTHERS"/>
  <p:tag name="ID" val="547125"/>
</p:tagLst>
</file>

<file path=ppt/tags/tag18.xml><?xml version="1.0" encoding="utf-8"?>
<p:tagLst xmlns:p="http://schemas.openxmlformats.org/presentationml/2006/main">
  <p:tag name="MH" val="20150923100941"/>
  <p:tag name="MH_LIBRARY" val="CONTENTS"/>
  <p:tag name="MH_TYPE" val="NUMBER"/>
  <p:tag name="ID" val="547125"/>
  <p:tag name="MH_ORDER" val="NUMBER"/>
</p:tagLst>
</file>

<file path=ppt/tags/tag19.xml><?xml version="1.0" encoding="utf-8"?>
<p:tagLst xmlns:p="http://schemas.openxmlformats.org/presentationml/2006/main">
  <p:tag name="MH" val="20150923101643"/>
  <p:tag name="MH_LIBRARY" val="GRAPHIC"/>
  <p:tag name="MH_TYPE" val="Other"/>
  <p:tag name="MH_ORDER" val="1"/>
</p:tagLst>
</file>

<file path=ppt/tags/tag2.xml><?xml version="1.0" encoding="utf-8"?>
<p:tagLst xmlns:p="http://schemas.openxmlformats.org/presentationml/2006/main">
  <p:tag name="MH" val="20150923100414"/>
  <p:tag name="MH_LIBRARY" val="CONTENTS"/>
  <p:tag name="MH_TYPE" val="ENTRY"/>
  <p:tag name="ID" val="547125"/>
  <p:tag name="MH_ORDER" val="1"/>
</p:tagLst>
</file>

<file path=ppt/tags/tag20.xml><?xml version="1.0" encoding="utf-8"?>
<p:tagLst xmlns:p="http://schemas.openxmlformats.org/presentationml/2006/main">
  <p:tag name="MH" val="20150923101643"/>
  <p:tag name="MH_LIBRARY" val="GRAPHIC"/>
  <p:tag name="MH_TYPE" val="Other"/>
  <p:tag name="MH_ORDER" val="2"/>
</p:tagLst>
</file>

<file path=ppt/tags/tag21.xml><?xml version="1.0" encoding="utf-8"?>
<p:tagLst xmlns:p="http://schemas.openxmlformats.org/presentationml/2006/main">
  <p:tag name="MH" val="20150923101643"/>
  <p:tag name="MH_LIBRARY" val="GRAPHIC"/>
  <p:tag name="MH_TYPE" val="Desc"/>
  <p:tag name="MH_ORDER" val="1"/>
</p:tagLst>
</file>

<file path=ppt/tags/tag22.xml><?xml version="1.0" encoding="utf-8"?>
<p:tagLst xmlns:p="http://schemas.openxmlformats.org/presentationml/2006/main">
  <p:tag name="MH" val="20150923101643"/>
  <p:tag name="MH_LIBRARY" val="GRAPHIC"/>
  <p:tag name="MH_TYPE" val="Other"/>
  <p:tag name="MH_ORDER" val="1"/>
</p:tagLst>
</file>

<file path=ppt/tags/tag23.xml><?xml version="1.0" encoding="utf-8"?>
<p:tagLst xmlns:p="http://schemas.openxmlformats.org/presentationml/2006/main">
  <p:tag name="MH" val="20150923101643"/>
  <p:tag name="MH_LIBRARY" val="GRAPHIC"/>
  <p:tag name="MH_TYPE" val="Other"/>
  <p:tag name="MH_ORDER" val="2"/>
</p:tagLst>
</file>

<file path=ppt/tags/tag24.xml><?xml version="1.0" encoding="utf-8"?>
<p:tagLst xmlns:p="http://schemas.openxmlformats.org/presentationml/2006/main">
  <p:tag name="MH" val="20150923101643"/>
  <p:tag name="MH_LIBRARY" val="GRAPHIC"/>
  <p:tag name="MH_TYPE" val="Desc"/>
  <p:tag name="MH_ORDER" val="1"/>
</p:tagLst>
</file>

<file path=ppt/tags/tag25.xml><?xml version="1.0" encoding="utf-8"?>
<p:tagLst xmlns:p="http://schemas.openxmlformats.org/presentationml/2006/main">
  <p:tag name="MH_TYPE" val="#NeiR#"/>
  <p:tag name="MH_NUMBER" val="1"/>
  <p:tag name="MH_CATEGORY" val="#QiTTB#"/>
  <p:tag name="MH_LAYOUT" val="Desc"/>
  <p:tag name="MH" val="20150923101643"/>
  <p:tag name="MH_LIBRARY" val="GRAPHIC"/>
</p:tagLst>
</file>

<file path=ppt/tags/tag26.xml><?xml version="1.0" encoding="utf-8"?>
<p:tagLst xmlns:p="http://schemas.openxmlformats.org/presentationml/2006/main">
  <p:tag name="MH" val="20150923100941"/>
  <p:tag name="MH_LIBRARY" val="CONTENTS"/>
  <p:tag name="MH_TYPE" val="TITLE"/>
  <p:tag name="ID" val="547125"/>
</p:tagLst>
</file>

<file path=ppt/tags/tag27.xml><?xml version="1.0" encoding="utf-8"?>
<p:tagLst xmlns:p="http://schemas.openxmlformats.org/presentationml/2006/main">
  <p:tag name="MH" val="20150923100941"/>
  <p:tag name="MH_LIBRARY" val="CONTENTS"/>
  <p:tag name="MH_TYPE" val="OTHERS"/>
  <p:tag name="ID" val="547125"/>
</p:tagLst>
</file>

<file path=ppt/tags/tag28.xml><?xml version="1.0" encoding="utf-8"?>
<p:tagLst xmlns:p="http://schemas.openxmlformats.org/presentationml/2006/main">
  <p:tag name="MH" val="20150923100941"/>
  <p:tag name="MH_LIBRARY" val="CONTENTS"/>
  <p:tag name="MH_TYPE" val="OTHERS"/>
  <p:tag name="ID" val="547125"/>
</p:tagLst>
</file>

<file path=ppt/tags/tag29.xml><?xml version="1.0" encoding="utf-8"?>
<p:tagLst xmlns:p="http://schemas.openxmlformats.org/presentationml/2006/main">
  <p:tag name="MH" val="20150923100941"/>
  <p:tag name="MH_LIBRARY" val="CONTENTS"/>
  <p:tag name="MH_TYPE" val="NUMBER"/>
  <p:tag name="ID" val="547125"/>
  <p:tag name="MH_ORDER" val="NUMBER"/>
</p:tagLst>
</file>

<file path=ppt/tags/tag3.xml><?xml version="1.0" encoding="utf-8"?>
<p:tagLst xmlns:p="http://schemas.openxmlformats.org/presentationml/2006/main">
  <p:tag name="MH" val="20150923100414"/>
  <p:tag name="MH_LIBRARY" val="CONTENTS"/>
  <p:tag name="MH_TYPE" val="OTHERS"/>
  <p:tag name="ID" val="547125"/>
</p:tagLst>
</file>

<file path=ppt/tags/tag30.xml><?xml version="1.0" encoding="utf-8"?>
<p:tagLst xmlns:p="http://schemas.openxmlformats.org/presentationml/2006/main">
  <p:tag name="MH" val="20150923102430"/>
  <p:tag name="MH_LIBRARY" val="GRAPHIC"/>
  <p:tag name="MH_TYPE" val="Other"/>
  <p:tag name="MH_ORDER" val="1"/>
</p:tagLst>
</file>

<file path=ppt/tags/tag31.xml><?xml version="1.0" encoding="utf-8"?>
<p:tagLst xmlns:p="http://schemas.openxmlformats.org/presentationml/2006/main">
  <p:tag name="MH" val="20150923102430"/>
  <p:tag name="MH_LIBRARY" val="GRAPHIC"/>
  <p:tag name="MH_TYPE" val="Other"/>
  <p:tag name="MH_ORDER" val="2"/>
</p:tagLst>
</file>

<file path=ppt/tags/tag32.xml><?xml version="1.0" encoding="utf-8"?>
<p:tagLst xmlns:p="http://schemas.openxmlformats.org/presentationml/2006/main">
  <p:tag name="MH" val="20150923102430"/>
  <p:tag name="MH_LIBRARY" val="GRAPHIC"/>
  <p:tag name="MH_TYPE" val="PageTitle"/>
  <p:tag name="MH_ORDER" val="PageTitle"/>
</p:tagLst>
</file>

<file path=ppt/tags/tag33.xml><?xml version="1.0" encoding="utf-8"?>
<p:tagLst xmlns:p="http://schemas.openxmlformats.org/presentationml/2006/main">
  <p:tag name="MH" val="20150923102430"/>
  <p:tag name="MH_LIBRARY" val="GRAPHIC"/>
  <p:tag name="MH_TYPE" val="Picture"/>
  <p:tag name="MH_ORDER" val="1"/>
</p:tagLst>
</file>

<file path=ppt/tags/tag34.xml><?xml version="1.0" encoding="utf-8"?>
<p:tagLst xmlns:p="http://schemas.openxmlformats.org/presentationml/2006/main">
  <p:tag name="MH_TYPE" val="#NeiR#"/>
  <p:tag name="MH_NUMBER" val="1"/>
  <p:tag name="MH_CATEGORY" val="#TuWHP#"/>
  <p:tag name="MH_LAYOUT" val="SubTitleText"/>
  <p:tag name="MH" val="20150923102430"/>
  <p:tag name="MH_LIBRARY" val="GRAPHIC"/>
</p:tagLst>
</file>

<file path=ppt/tags/tag35.xml><?xml version="1.0" encoding="utf-8"?>
<p:tagLst xmlns:p="http://schemas.openxmlformats.org/presentationml/2006/main">
  <p:tag name="MH" val="20150923103049"/>
  <p:tag name="MH_LIBRARY" val="GRAPHIC"/>
  <p:tag name="MH_ORDER" val="Oval 2"/>
</p:tagLst>
</file>

<file path=ppt/tags/tag36.xml><?xml version="1.0" encoding="utf-8"?>
<p:tagLst xmlns:p="http://schemas.openxmlformats.org/presentationml/2006/main">
  <p:tag name="MH" val="20150923103049"/>
  <p:tag name="MH_LIBRARY" val="GRAPHIC"/>
  <p:tag name="MH_ORDER" val="Oval 4"/>
</p:tagLst>
</file>

<file path=ppt/tags/tag37.xml><?xml version="1.0" encoding="utf-8"?>
<p:tagLst xmlns:p="http://schemas.openxmlformats.org/presentationml/2006/main">
  <p:tag name="MH" val="20150923103049"/>
  <p:tag name="MH_LIBRARY" val="GRAPHIC"/>
  <p:tag name="MH_ORDER" val="Oval 5"/>
</p:tagLst>
</file>

<file path=ppt/tags/tag38.xml><?xml version="1.0" encoding="utf-8"?>
<p:tagLst xmlns:p="http://schemas.openxmlformats.org/presentationml/2006/main">
  <p:tag name="MH" val="20150923103049"/>
  <p:tag name="MH_LIBRARY" val="GRAPHIC"/>
  <p:tag name="MH_ORDER" val="Oval 6"/>
</p:tagLst>
</file>

<file path=ppt/tags/tag39.xml><?xml version="1.0" encoding="utf-8"?>
<p:tagLst xmlns:p="http://schemas.openxmlformats.org/presentationml/2006/main">
  <p:tag name="MH" val="20150923103049"/>
  <p:tag name="MH_LIBRARY" val="GRAPHIC"/>
  <p:tag name="MH_ORDER" val="Oval 7"/>
</p:tagLst>
</file>

<file path=ppt/tags/tag4.xml><?xml version="1.0" encoding="utf-8"?>
<p:tagLst xmlns:p="http://schemas.openxmlformats.org/presentationml/2006/main">
  <p:tag name="MH" val="20150923100414"/>
  <p:tag name="MH_LIBRARY" val="CONTENTS"/>
  <p:tag name="MH_TYPE" val="OTHERS"/>
  <p:tag name="ID" val="547125"/>
</p:tagLst>
</file>

<file path=ppt/tags/tag40.xml><?xml version="1.0" encoding="utf-8"?>
<p:tagLst xmlns:p="http://schemas.openxmlformats.org/presentationml/2006/main">
  <p:tag name="MH" val="20150923103049"/>
  <p:tag name="MH_LIBRARY" val="GRAPHIC"/>
  <p:tag name="MH_ORDER" val="Oval 3"/>
</p:tagLst>
</file>

<file path=ppt/tags/tag41.xml><?xml version="1.0" encoding="utf-8"?>
<p:tagLst xmlns:p="http://schemas.openxmlformats.org/presentationml/2006/main">
  <p:tag name="MH" val="20150923103049"/>
  <p:tag name="MH_LIBRARY" val="GRAPHIC"/>
  <p:tag name="MH_ORDER" val="文本框 13"/>
</p:tagLst>
</file>

<file path=ppt/tags/tag42.xml><?xml version="1.0" encoding="utf-8"?>
<p:tagLst xmlns:p="http://schemas.openxmlformats.org/presentationml/2006/main">
  <p:tag name="MH" val="20150923103049"/>
  <p:tag name="MH_LIBRARY" val="GRAPHIC"/>
</p:tagLst>
</file>

<file path=ppt/tags/tag5.xml><?xml version="1.0" encoding="utf-8"?>
<p:tagLst xmlns:p="http://schemas.openxmlformats.org/presentationml/2006/main">
  <p:tag name="MH" val="20150923100414"/>
  <p:tag name="MH_LIBRARY" val="CONTENTS"/>
  <p:tag name="MH_TYPE" val="OTHERS"/>
  <p:tag name="ID" val="547125"/>
</p:tagLst>
</file>

<file path=ppt/tags/tag6.xml><?xml version="1.0" encoding="utf-8"?>
<p:tagLst xmlns:p="http://schemas.openxmlformats.org/presentationml/2006/main">
  <p:tag name="MH" val="20150923100414"/>
  <p:tag name="MH_LIBRARY" val="CONTENTS"/>
  <p:tag name="MH_TYPE" val="NUMBER"/>
  <p:tag name="ID" val="547125"/>
  <p:tag name="MH_ORDER" val="1"/>
</p:tagLst>
</file>

<file path=ppt/tags/tag7.xml><?xml version="1.0" encoding="utf-8"?>
<p:tagLst xmlns:p="http://schemas.openxmlformats.org/presentationml/2006/main">
  <p:tag name="MH" val="20150923100414"/>
  <p:tag name="MH_LIBRARY" val="CONTENTS"/>
  <p:tag name="MH_TYPE" val="ENTRY"/>
  <p:tag name="ID" val="547125"/>
  <p:tag name="MH_ORDER" val="1"/>
</p:tagLst>
</file>

<file path=ppt/tags/tag8.xml><?xml version="1.0" encoding="utf-8"?>
<p:tagLst xmlns:p="http://schemas.openxmlformats.org/presentationml/2006/main">
  <p:tag name="MH" val="20150923100414"/>
  <p:tag name="MH_LIBRARY" val="CONTENTS"/>
  <p:tag name="MH_TYPE" val="NUMBER"/>
  <p:tag name="ID" val="547125"/>
  <p:tag name="MH_ORDER" val="1"/>
</p:tagLst>
</file>

<file path=ppt/tags/tag9.xml><?xml version="1.0" encoding="utf-8"?>
<p:tagLst xmlns:p="http://schemas.openxmlformats.org/presentationml/2006/main">
  <p:tag name="MH" val="20150923100414"/>
  <p:tag name="MH_LIBRARY" val="CONTENTS"/>
  <p:tag name="MH_TYPE" val="ENTRY"/>
  <p:tag name="ID" val="547125"/>
  <p:tag name="MH_ORDER" val="1"/>
</p:tagLst>
</file>

<file path=ppt/theme/theme1.xml><?xml version="1.0" encoding="utf-8"?>
<a:theme xmlns:a="http://schemas.openxmlformats.org/drawingml/2006/main" name="A000120140530A99PPBG">
  <a:themeElements>
    <a:clrScheme name="自定义 16">
      <a:dk1>
        <a:srgbClr val="474747"/>
      </a:dk1>
      <a:lt1>
        <a:srgbClr val="FFFFFF"/>
      </a:lt1>
      <a:dk2>
        <a:srgbClr val="FFFFFF"/>
      </a:dk2>
      <a:lt2>
        <a:srgbClr val="5F5F5F"/>
      </a:lt2>
      <a:accent1>
        <a:srgbClr val="4F2D28"/>
      </a:accent1>
      <a:accent2>
        <a:srgbClr val="E6A330"/>
      </a:accent2>
      <a:accent3>
        <a:srgbClr val="A9887B"/>
      </a:accent3>
      <a:accent4>
        <a:srgbClr val="968571"/>
      </a:accent4>
      <a:accent5>
        <a:srgbClr val="6B4D3D"/>
      </a:accent5>
      <a:accent6>
        <a:srgbClr val="00B050"/>
      </a:accent6>
      <a:hlink>
        <a:srgbClr val="E3C6A9"/>
      </a:hlink>
      <a:folHlink>
        <a:srgbClr val="AFB2B4"/>
      </a:folHlink>
    </a:clrScheme>
    <a:fontScheme name="自定义 2">
      <a:majorFont>
        <a:latin typeface="Baskerville Old Face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anchor="ctr" rtlCol="0"/>
      <a:lstStyle>
        <a:defPPr algn="ctr"/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rtlCol="0" wrap="none">
        <a:spAutoFit/>
      </a:bodyPr>
      <a:lstStyle>
        <a:defPPr>
          <a:lnSpc>
            <a:spcPct val="130000"/>
          </a:lnSpc>
          <a:defRPr dirty="0" sz="1400" smtClean="0">
            <a:latin typeface="Arial" pitchFamily="34" charset="0"/>
            <a:ea typeface="微软雅黑" pitchFamily="34" charset="-122"/>
          </a:defRPr>
        </a:defPPr>
      </a:lstStyle>
    </a:txDef>
  </a:objectDefaul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演示</Application>
  <ScaleCrop>0</ScaleCrop>
  <Company>Microsoft</Company>
  <LinksUpToDate>0</LinksUpToDate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演示文稿</dc:title>
  <dc:creator>admin</dc:creator>
  <cp:lastModifiedBy>Administrator</cp:lastModifiedBy>
  <dcterms:created xsi:type="dcterms:W3CDTF">2015-09-19T18:28:00Z</dcterms:created>
  <dcterms:modified xsi:type="dcterms:W3CDTF">2017-09-21T15:56:50Z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ame">
    <vt:lpwstr>暖色湖面桥模板.ppt</vt:lpwstr>
  </property>
  <property fmtid="{D5CDD505-2E9C-101B-9397-08002B2CF9AE}" pid="3" name="fileid">
    <vt:lpwstr>644060</vt:lpwstr>
  </property>
  <property fmtid="{D5CDD505-2E9C-101B-9397-08002B2CF9AE}" pid="4" name="KSOProductBuildVer">
    <vt:lpwstr>2052-10.1.0.5777</vt:lpwstr>
  </property>
</Properties>
</file>