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4" r:id="rId5"/>
    <p:sldId id="266" r:id="rId6"/>
    <p:sldId id="267" r:id="rId7"/>
    <p:sldId id="268" r:id="rId8"/>
    <p:sldId id="269" r:id="rId9"/>
    <p:sldId id="271" r:id="rId10"/>
    <p:sldId id="270" r:id="rId11"/>
    <p:sldId id="280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5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5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6522-9C40-4B36-95C4-2CF1D6B67560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60E2-8382-41CE-ADFD-9FF5ADFE5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046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644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03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50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43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709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988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337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692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00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94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2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4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1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63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6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15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4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1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5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03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8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40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30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8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2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95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DFC7D-BD5D-41AA-BD8D-3272251CCA69}" type="datetimeFigureOut">
              <a:rPr lang="zh-CN" altLang="en-US" smtClean="0"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28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.jpg"/><Relationship Id="rId2" Type="http://schemas.openxmlformats.org/officeDocument/2006/relationships/tags" Target="../tags/tag33.xml"/><Relationship Id="rId1" Type="http://schemas.openxmlformats.org/officeDocument/2006/relationships/themeOverride" Target="../theme/themeOverride17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" Target="slide20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" Target="slide3.xml"/><Relationship Id="rId2" Type="http://schemas.openxmlformats.org/officeDocument/2006/relationships/tags" Target="../tags/tag5.xml"/><Relationship Id="rId16" Type="http://schemas.openxmlformats.org/officeDocument/2006/relationships/image" Target="../media/image1.jpg"/><Relationship Id="rId1" Type="http://schemas.openxmlformats.org/officeDocument/2006/relationships/themeOverride" Target="../theme/themeOverride2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19" Type="http://schemas.openxmlformats.org/officeDocument/2006/relationships/slide" Target="slide7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.jpg"/><Relationship Id="rId2" Type="http://schemas.openxmlformats.org/officeDocument/2006/relationships/tags" Target="../tags/tag41.xml"/><Relationship Id="rId1" Type="http://schemas.openxmlformats.org/officeDocument/2006/relationships/themeOverride" Target="../theme/themeOverride2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.jpg"/><Relationship Id="rId2" Type="http://schemas.openxmlformats.org/officeDocument/2006/relationships/tags" Target="../tags/tag17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21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.jpg"/><Relationship Id="rId2" Type="http://schemas.openxmlformats.org/officeDocument/2006/relationships/tags" Target="../tags/tag25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2"/>
          <p:cNvSpPr txBox="1"/>
          <p:nvPr>
            <p:custDataLst>
              <p:tags r:id="rId2"/>
            </p:custDataLst>
          </p:nvPr>
        </p:nvSpPr>
        <p:spPr>
          <a:xfrm>
            <a:off x="1007978" y="2206546"/>
            <a:ext cx="475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BUSINESS REPORT</a:t>
            </a:r>
            <a:endParaRPr lang="zh-CN" altLang="en-US" sz="3600" spc="3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1007977" y="2982815"/>
            <a:ext cx="8215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cs typeface="+mn-ea"/>
                <a:sym typeface="+mn-lt"/>
              </a:rPr>
              <a:t>蚁行团队项目寻找汇报</a:t>
            </a:r>
          </a:p>
        </p:txBody>
      </p:sp>
      <p:sp>
        <p:nvSpPr>
          <p:cNvPr id="7" name="矩形 6"/>
          <p:cNvSpPr/>
          <p:nvPr/>
        </p:nvSpPr>
        <p:spPr>
          <a:xfrm>
            <a:off x="1007978" y="4201741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ADD YOUR TITLE HERE.ADD YOUR TITLE HERE.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PA_文本框 1"/>
          <p:cNvSpPr txBox="1"/>
          <p:nvPr>
            <p:custDataLst>
              <p:tags r:id="rId4"/>
            </p:custDataLst>
          </p:nvPr>
        </p:nvSpPr>
        <p:spPr>
          <a:xfrm>
            <a:off x="1007978" y="1245611"/>
            <a:ext cx="239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600" dirty="0">
                <a:cs typeface="+mn-ea"/>
                <a:sym typeface="+mn-lt"/>
              </a:rPr>
              <a:t>2017</a:t>
            </a:r>
            <a:endParaRPr lang="zh-CN" altLang="en-US" sz="4800" spc="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1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F283773-465B-494F-AD79-F05A0AD80A69}"/>
              </a:ext>
            </a:extLst>
          </p:cNvPr>
          <p:cNvSpPr txBox="1"/>
          <p:nvPr/>
        </p:nvSpPr>
        <p:spPr>
          <a:xfrm>
            <a:off x="10586094" y="812800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星期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下午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点 星沙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E5660A8-56C3-43BB-920F-3D32EEA5045C}"/>
              </a:ext>
            </a:extLst>
          </p:cNvPr>
          <p:cNvSpPr txBox="1"/>
          <p:nvPr/>
        </p:nvSpPr>
        <p:spPr>
          <a:xfrm>
            <a:off x="10210510" y="1098188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第十家店铺：贝贝童车行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D9C9E43-4040-403E-B8B5-0E706AA38512}"/>
              </a:ext>
            </a:extLst>
          </p:cNvPr>
          <p:cNvSpPr txBox="1"/>
          <p:nvPr/>
        </p:nvSpPr>
        <p:spPr>
          <a:xfrm>
            <a:off x="1283893" y="2678791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在我们说完我们的目的之后，老板</a:t>
            </a:r>
            <a:endParaRPr lang="en-US" altLang="zh-CN" dirty="0"/>
          </a:p>
          <a:p>
            <a:r>
              <a:rPr lang="zh-CN" altLang="en-US" dirty="0"/>
              <a:t>只有冷丁丁的两个字“</a:t>
            </a:r>
            <a:r>
              <a:rPr lang="zh-CN" altLang="en-US" b="1" dirty="0">
                <a:solidFill>
                  <a:srgbClr val="FF0000"/>
                </a:solidFill>
              </a:rPr>
              <a:t>不要</a:t>
            </a:r>
            <a:r>
              <a:rPr lang="zh-CN" altLang="en-US" dirty="0"/>
              <a:t>”，然</a:t>
            </a:r>
            <a:endParaRPr lang="en-US" altLang="zh-CN" dirty="0"/>
          </a:p>
          <a:p>
            <a:r>
              <a:rPr lang="zh-CN" altLang="en-US" dirty="0"/>
              <a:t>后继续忙着自己的工作</a:t>
            </a:r>
            <a:r>
              <a:rPr lang="en-US" altLang="zh-CN" dirty="0"/>
              <a:t>!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32E8F9A-781E-40C9-9F7D-D35B22D6C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02" y="1372005"/>
            <a:ext cx="5380825" cy="50456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EE41B5A-C6CB-4605-B4F2-04A012CA4360}"/>
              </a:ext>
            </a:extLst>
          </p:cNvPr>
          <p:cNvSpPr txBox="1"/>
          <p:nvPr/>
        </p:nvSpPr>
        <p:spPr>
          <a:xfrm>
            <a:off x="3793554" y="426160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----</a:t>
            </a:r>
            <a:r>
              <a:rPr lang="zh-CN" altLang="en-US" sz="1200" dirty="0"/>
              <a:t>记我们的第七次的</a:t>
            </a:r>
            <a:r>
              <a:rPr lang="zh-CN" altLang="en-US" b="1" dirty="0">
                <a:solidFill>
                  <a:srgbClr val="FF0000"/>
                </a:solidFill>
                <a:latin typeface="+mj-lt"/>
              </a:rPr>
              <a:t>失败</a:t>
            </a:r>
          </a:p>
        </p:txBody>
      </p:sp>
    </p:spTree>
    <p:extLst>
      <p:ext uri="{BB962C8B-B14F-4D97-AF65-F5344CB8AC3E}">
        <p14:creationId xmlns:p14="http://schemas.microsoft.com/office/powerpoint/2010/main" val="8374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40E7EDB-15CA-468A-BBA9-477A15DBC1B7}"/>
              </a:ext>
            </a:extLst>
          </p:cNvPr>
          <p:cNvSpPr txBox="1"/>
          <p:nvPr/>
        </p:nvSpPr>
        <p:spPr>
          <a:xfrm>
            <a:off x="3464653" y="1258349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我们一行人进去，发现里面只有一个人，心想这好啊。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B8A262F8-DB81-4F7F-A80E-BB5EB353DB2E}"/>
              </a:ext>
            </a:extLst>
          </p:cNvPr>
          <p:cNvSpPr txBox="1"/>
          <p:nvPr/>
        </p:nvSpPr>
        <p:spPr>
          <a:xfrm>
            <a:off x="4773336" y="198819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里面没有就好聊了啊！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9705AAE-0931-449E-9287-4D0CD738F47C}"/>
              </a:ext>
            </a:extLst>
          </p:cNvPr>
          <p:cNvSpPr txBox="1"/>
          <p:nvPr/>
        </p:nvSpPr>
        <p:spPr>
          <a:xfrm>
            <a:off x="5285064" y="27180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但是但是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F49F17A-8E64-4467-8B19-139A33E27411}"/>
              </a:ext>
            </a:extLst>
          </p:cNvPr>
          <p:cNvSpPr txBox="1"/>
          <p:nvPr/>
        </p:nvSpPr>
        <p:spPr>
          <a:xfrm>
            <a:off x="3677920" y="3338818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我们才一开口他就跟我说，我们这很忙没空你走吧。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A1007BAB-3632-427D-A046-1F00D0A0BD04}"/>
              </a:ext>
            </a:extLst>
          </p:cNvPr>
          <p:cNvSpPr txBox="1"/>
          <p:nvPr/>
        </p:nvSpPr>
        <p:spPr>
          <a:xfrm>
            <a:off x="4823399" y="395960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我们环顾四周一看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69F9D978-056A-40C3-A0B2-75CF4ACE8142}"/>
              </a:ext>
            </a:extLst>
          </p:cNvPr>
          <p:cNvSpPr txBox="1"/>
          <p:nvPr/>
        </p:nvSpPr>
        <p:spPr>
          <a:xfrm>
            <a:off x="5285063" y="4689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我只想说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7BD0BF2-90F5-406E-BF7D-28DC8EBA6C55}"/>
              </a:ext>
            </a:extLst>
          </p:cNvPr>
          <p:cNvSpPr txBox="1"/>
          <p:nvPr/>
        </p:nvSpPr>
        <p:spPr>
          <a:xfrm>
            <a:off x="4873091" y="5419287"/>
            <a:ext cx="1951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+mj-lt"/>
              </a:rPr>
              <a:t>“呵呵”</a:t>
            </a:r>
          </a:p>
        </p:txBody>
      </p:sp>
    </p:spTree>
    <p:extLst>
      <p:ext uri="{BB962C8B-B14F-4D97-AF65-F5344CB8AC3E}">
        <p14:creationId xmlns:p14="http://schemas.microsoft.com/office/powerpoint/2010/main" val="40906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F283773-465B-494F-AD79-F05A0AD80A69}"/>
              </a:ext>
            </a:extLst>
          </p:cNvPr>
          <p:cNvSpPr txBox="1"/>
          <p:nvPr/>
        </p:nvSpPr>
        <p:spPr>
          <a:xfrm>
            <a:off x="10837700" y="850652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星期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早上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E5660A8-56C3-43BB-920F-3D32EEA5045C}"/>
              </a:ext>
            </a:extLst>
          </p:cNvPr>
          <p:cNvSpPr txBox="1"/>
          <p:nvPr/>
        </p:nvSpPr>
        <p:spPr>
          <a:xfrm>
            <a:off x="10964337" y="1089001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美年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21°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酒店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66A661A7-03A9-446A-9E4A-9BCE8DB0F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24" y="1327349"/>
            <a:ext cx="4747496" cy="528989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0DF1581-3119-4540-9E86-071FFE300EF0}"/>
              </a:ext>
            </a:extLst>
          </p:cNvPr>
          <p:cNvSpPr txBox="1"/>
          <p:nvPr/>
        </p:nvSpPr>
        <p:spPr>
          <a:xfrm>
            <a:off x="1338286" y="2686365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进去时并没有直接拒绝我们，而是委婉</a:t>
            </a:r>
            <a:endParaRPr lang="en-US" altLang="zh-CN" dirty="0"/>
          </a:p>
          <a:p>
            <a:r>
              <a:rPr lang="zh-CN" altLang="en-US" dirty="0"/>
              <a:t>的说我们经理不在，留了个电话号码。</a:t>
            </a:r>
            <a:endParaRPr lang="en-US" altLang="zh-CN" dirty="0"/>
          </a:p>
          <a:p>
            <a:r>
              <a:rPr lang="zh-CN" altLang="en-US" dirty="0"/>
              <a:t>然后</a:t>
            </a:r>
            <a:r>
              <a:rPr lang="zh-CN" altLang="en-US" dirty="0">
                <a:solidFill>
                  <a:srgbClr val="FF0000"/>
                </a:solidFill>
              </a:rPr>
              <a:t>再无联系</a:t>
            </a:r>
            <a:r>
              <a:rPr lang="zh-CN" altLang="en-US" dirty="0"/>
              <a:t>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648149C-B60E-4CF1-88DD-87B7BD4AC4F5}"/>
              </a:ext>
            </a:extLst>
          </p:cNvPr>
          <p:cNvSpPr txBox="1"/>
          <p:nvPr/>
        </p:nvSpPr>
        <p:spPr>
          <a:xfrm>
            <a:off x="4714613" y="4479720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---</a:t>
            </a:r>
            <a:r>
              <a:rPr lang="zh-CN" altLang="en-US" sz="1200" dirty="0"/>
              <a:t>记</a:t>
            </a:r>
            <a:r>
              <a:rPr lang="en-US" altLang="zh-CN" sz="1200" dirty="0"/>
              <a:t>N</a:t>
            </a:r>
            <a:r>
              <a:rPr lang="zh-CN" altLang="en-US" sz="1200" dirty="0"/>
              <a:t>次</a:t>
            </a:r>
            <a:r>
              <a:rPr lang="zh-CN" altLang="en-US" b="1" dirty="0">
                <a:solidFill>
                  <a:srgbClr val="C00000"/>
                </a:solidFill>
              </a:rPr>
              <a:t>失败</a:t>
            </a:r>
            <a:r>
              <a:rPr lang="zh-CN" altLang="en-US" sz="1200" dirty="0"/>
              <a:t>的我们</a:t>
            </a:r>
          </a:p>
        </p:txBody>
      </p:sp>
    </p:spTree>
    <p:extLst>
      <p:ext uri="{BB962C8B-B14F-4D97-AF65-F5344CB8AC3E}">
        <p14:creationId xmlns:p14="http://schemas.microsoft.com/office/powerpoint/2010/main" val="25747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0DF1581-3119-4540-9E86-071FFE300EF0}"/>
              </a:ext>
            </a:extLst>
          </p:cNvPr>
          <p:cNvSpPr txBox="1"/>
          <p:nvPr/>
        </p:nvSpPr>
        <p:spPr>
          <a:xfrm>
            <a:off x="7593496" y="25709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5415175-C045-4D51-BED2-098C99A29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52" y="945322"/>
            <a:ext cx="6758426" cy="507357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5101960-EEAD-4C9E-8367-C9DDB49E0986}"/>
              </a:ext>
            </a:extLst>
          </p:cNvPr>
          <p:cNvSpPr txBox="1"/>
          <p:nvPr/>
        </p:nvSpPr>
        <p:spPr>
          <a:xfrm>
            <a:off x="4873518" y="6280604"/>
            <a:ext cx="336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星期</a:t>
            </a:r>
            <a:r>
              <a:rPr lang="en-US" altLang="zh-CN" dirty="0"/>
              <a:t>6</a:t>
            </a:r>
            <a:r>
              <a:rPr lang="zh-CN" altLang="en-US" dirty="0"/>
              <a:t>早上</a:t>
            </a:r>
            <a:r>
              <a:rPr lang="en-US" altLang="zh-CN" dirty="0"/>
              <a:t>12</a:t>
            </a:r>
            <a:r>
              <a:rPr lang="zh-CN" altLang="en-US" dirty="0"/>
              <a:t>点 阿波罗商业广场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44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5EF65FB-9D76-4999-89C9-209E8E2A05C3}"/>
              </a:ext>
            </a:extLst>
          </p:cNvPr>
          <p:cNvSpPr txBox="1"/>
          <p:nvPr/>
        </p:nvSpPr>
        <p:spPr>
          <a:xfrm>
            <a:off x="3988313" y="1749449"/>
            <a:ext cx="389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最后 </a:t>
            </a:r>
            <a:r>
              <a:rPr lang="en-US" altLang="zh-CN" sz="4800" dirty="0">
                <a:solidFill>
                  <a:srgbClr val="FF0000"/>
                </a:solidFill>
              </a:rPr>
              <a:t>1 </a:t>
            </a:r>
            <a:r>
              <a:rPr lang="zh-CN" altLang="en-US" sz="4800" dirty="0">
                <a:solidFill>
                  <a:srgbClr val="FF0000"/>
                </a:solidFill>
              </a:rPr>
              <a:t>次失败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2C7E6216-0222-4A2B-A531-DE3003C7F42B}"/>
              </a:ext>
            </a:extLst>
          </p:cNvPr>
          <p:cNvSpPr txBox="1"/>
          <p:nvPr/>
        </p:nvSpPr>
        <p:spPr>
          <a:xfrm>
            <a:off x="1961687" y="3714986"/>
            <a:ext cx="895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我们一行人，走进去之后，简单的介绍了一下我们此行的目的。但老板显的很不耐烦，</a:t>
            </a:r>
            <a:endParaRPr lang="en-US" altLang="zh-CN" dirty="0"/>
          </a:p>
          <a:p>
            <a:r>
              <a:rPr lang="zh-CN" altLang="en-US" dirty="0"/>
              <a:t>但在我们几人死缠烂打下，老板显得更不耐烦，并教育了我们一顿。他跟我们说：“现</a:t>
            </a:r>
            <a:endParaRPr lang="en-US" altLang="zh-CN" dirty="0"/>
          </a:p>
          <a:p>
            <a:r>
              <a:rPr lang="zh-CN" altLang="en-US" dirty="0"/>
              <a:t>在谁还这么做网站啊？，大企业有自己的团队，小企业都是网上下模板自己改，省钱</a:t>
            </a:r>
            <a:endParaRPr lang="en-US" altLang="zh-CN" dirty="0"/>
          </a:p>
          <a:p>
            <a:r>
              <a:rPr lang="zh-CN" altLang="en-US" dirty="0"/>
              <a:t>又轻松，又不要什么技术含量！你们实在要找就去那些写字楼找。”然后我们垂头丧气</a:t>
            </a:r>
            <a:endParaRPr lang="en-US" altLang="zh-CN" dirty="0"/>
          </a:p>
          <a:p>
            <a:r>
              <a:rPr lang="zh-CN" altLang="en-US" dirty="0"/>
              <a:t>的走出了这家店！</a:t>
            </a:r>
          </a:p>
        </p:txBody>
      </p:sp>
    </p:spTree>
    <p:extLst>
      <p:ext uri="{BB962C8B-B14F-4D97-AF65-F5344CB8AC3E}">
        <p14:creationId xmlns:p14="http://schemas.microsoft.com/office/powerpoint/2010/main" val="16429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3017A7E-AF8C-46B9-A7D0-450DF5138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6" y="1555004"/>
            <a:ext cx="3729745" cy="49666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8C79AD4-97B7-4C8D-9AAC-2162DE2B3013}"/>
              </a:ext>
            </a:extLst>
          </p:cNvPr>
          <p:cNvSpPr txBox="1"/>
          <p:nvPr/>
        </p:nvSpPr>
        <p:spPr>
          <a:xfrm>
            <a:off x="7778054" y="3023951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lt"/>
              </a:rPr>
              <a:t>“理想很丰满”</a:t>
            </a:r>
            <a:endParaRPr lang="en-US" altLang="zh-CN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6CC71100-178C-4FFA-9DDB-958F3DE68A00}"/>
              </a:ext>
            </a:extLst>
          </p:cNvPr>
          <p:cNvSpPr txBox="1"/>
          <p:nvPr/>
        </p:nvSpPr>
        <p:spPr>
          <a:xfrm>
            <a:off x="6994108" y="3711159"/>
            <a:ext cx="37785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“现实很骨感”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82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5EF65FB-9D76-4999-89C9-209E8E2A05C3}"/>
              </a:ext>
            </a:extLst>
          </p:cNvPr>
          <p:cNvSpPr txBox="1"/>
          <p:nvPr/>
        </p:nvSpPr>
        <p:spPr>
          <a:xfrm>
            <a:off x="3449188" y="4749129"/>
            <a:ext cx="538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B050"/>
                </a:solidFill>
              </a:rPr>
              <a:t>“我们还是成功了”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2C7E6216-0222-4A2B-A531-DE3003C7F42B}"/>
              </a:ext>
            </a:extLst>
          </p:cNvPr>
          <p:cNvSpPr txBox="1"/>
          <p:nvPr/>
        </p:nvSpPr>
        <p:spPr>
          <a:xfrm>
            <a:off x="3109398" y="1746247"/>
            <a:ext cx="57246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经过前两天的失败后，我们团队痛定思痛、总结经验。</a:t>
            </a:r>
            <a:endParaRPr lang="en-US" altLang="zh-CN" dirty="0"/>
          </a:p>
          <a:p>
            <a:r>
              <a:rPr lang="zh-CN" altLang="en-US" dirty="0"/>
              <a:t>最后我们在开福区找了一家搬家公司，我们在进去前</a:t>
            </a:r>
            <a:endParaRPr lang="en-US" altLang="zh-CN" dirty="0"/>
          </a:p>
          <a:p>
            <a:r>
              <a:rPr lang="zh-CN" altLang="en-US" dirty="0"/>
              <a:t>搜索了他的网站，发现他的网站做的并不是很好。于</a:t>
            </a:r>
            <a:endParaRPr lang="en-US" altLang="zh-CN" dirty="0"/>
          </a:p>
          <a:p>
            <a:r>
              <a:rPr lang="zh-CN" altLang="en-US" dirty="0"/>
              <a:t>是我们觉得这是一个突破口，我们一行人和老板交谈</a:t>
            </a:r>
            <a:endParaRPr lang="en-US" altLang="zh-CN" dirty="0"/>
          </a:p>
          <a:p>
            <a:r>
              <a:rPr lang="zh-CN" altLang="en-US" dirty="0"/>
              <a:t>并展示了我们以前做的项目，老板觉得</a:t>
            </a:r>
            <a:r>
              <a:rPr lang="en-US" altLang="zh-CN" dirty="0"/>
              <a:t>ok</a:t>
            </a:r>
            <a:r>
              <a:rPr lang="zh-CN" altLang="en-US" dirty="0"/>
              <a:t>，但是他说</a:t>
            </a:r>
            <a:endParaRPr lang="en-US" altLang="zh-CN" dirty="0"/>
          </a:p>
          <a:p>
            <a:r>
              <a:rPr lang="zh-CN" altLang="en-US" dirty="0"/>
              <a:t>我现在有事要忙，互相留了联系方式，并约在下周四</a:t>
            </a:r>
            <a:endParaRPr lang="en-US" altLang="zh-CN" dirty="0"/>
          </a:p>
          <a:p>
            <a:r>
              <a:rPr lang="zh-CN" altLang="en-US" dirty="0"/>
              <a:t>见面详谈。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85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11811000" ty="508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1"/>
          <p:cNvSpPr/>
          <p:nvPr>
            <p:custDataLst>
              <p:tags r:id="rId3"/>
            </p:custDataLst>
          </p:nvPr>
        </p:nvSpPr>
        <p:spPr>
          <a:xfrm>
            <a:off x="10410910" y="1578484"/>
            <a:ext cx="908524" cy="90852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MH_Others_2"/>
          <p:cNvSpPr/>
          <p:nvPr>
            <p:custDataLst>
              <p:tags r:id="rId4"/>
            </p:custDataLst>
          </p:nvPr>
        </p:nvSpPr>
        <p:spPr>
          <a:xfrm>
            <a:off x="9783594" y="879577"/>
            <a:ext cx="627317" cy="627317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3" name="PA_MH_Others_3"/>
          <p:cNvSpPr txBox="1"/>
          <p:nvPr>
            <p:custDataLst>
              <p:tags r:id="rId5"/>
            </p:custDataLst>
          </p:nvPr>
        </p:nvSpPr>
        <p:spPr>
          <a:xfrm>
            <a:off x="9745493" y="1118804"/>
            <a:ext cx="744546" cy="350609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2800" spc="200">
                <a:solidFill>
                  <a:schemeClr val="accent2"/>
                </a:solidFill>
                <a:cs typeface="+mn-ea"/>
                <a:sym typeface="+mn-lt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PA_MH_Others_4"/>
          <p:cNvSpPr txBox="1"/>
          <p:nvPr>
            <p:custDataLst>
              <p:tags r:id="rId6"/>
            </p:custDataLst>
          </p:nvPr>
        </p:nvSpPr>
        <p:spPr>
          <a:xfrm>
            <a:off x="10274284" y="682338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cs typeface="+mn-ea"/>
                <a:sym typeface="+mn-lt"/>
              </a:rPr>
              <a:t>章节</a:t>
            </a:r>
          </a:p>
        </p:txBody>
      </p:sp>
      <p:sp>
        <p:nvSpPr>
          <p:cNvPr id="8" name="MH_Number"/>
          <p:cNvSpPr/>
          <p:nvPr>
            <p:custDataLst>
              <p:tags r:id="rId7"/>
            </p:custDataLst>
          </p:nvPr>
        </p:nvSpPr>
        <p:spPr>
          <a:xfrm>
            <a:off x="8945587" y="2336327"/>
            <a:ext cx="882105" cy="8821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PA_MH_Title"/>
          <p:cNvSpPr txBox="1"/>
          <p:nvPr>
            <p:custDataLst>
              <p:tags r:id="rId8"/>
            </p:custDataLst>
          </p:nvPr>
        </p:nvSpPr>
        <p:spPr>
          <a:xfrm>
            <a:off x="4443730" y="2757406"/>
            <a:ext cx="4415218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总结与感悟</a:t>
            </a:r>
          </a:p>
        </p:txBody>
      </p:sp>
      <p:sp>
        <p:nvSpPr>
          <p:cNvPr id="10" name="MH_Title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43730" y="3515360"/>
            <a:ext cx="4433833" cy="16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28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4" grpId="0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总结与感悟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DF79945-5FDB-44C5-B621-10870A835FD8}"/>
              </a:ext>
            </a:extLst>
          </p:cNvPr>
          <p:cNvSpPr txBox="1"/>
          <p:nvPr/>
        </p:nvSpPr>
        <p:spPr>
          <a:xfrm>
            <a:off x="2603870" y="2706483"/>
            <a:ext cx="7195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经过三天的项目寻找经历，明白了走向社会并没有我们想象的那么简单！首先，我们要具备与人交流的能力！因为与人沟通才是走向成功的的</a:t>
            </a:r>
            <a:r>
              <a:rPr lang="en-US" altLang="zh-CN" dirty="0"/>
              <a:t>·</a:t>
            </a:r>
            <a:r>
              <a:rPr lang="zh-CN" altLang="en-US" dirty="0"/>
              <a:t>第一步</a:t>
            </a:r>
            <a:r>
              <a:rPr lang="en-US" altLang="zh-CN" dirty="0"/>
              <a:t>!</a:t>
            </a:r>
            <a:r>
              <a:rPr lang="zh-CN" altLang="en-US" dirty="0"/>
              <a:t>同时</a:t>
            </a:r>
            <a:r>
              <a:rPr lang="en-US" altLang="zh-CN" dirty="0"/>
              <a:t>,</a:t>
            </a:r>
            <a:r>
              <a:rPr lang="zh-CN" altLang="en-US" dirty="0"/>
              <a:t>胆量与自信也是不可或缺的重要因素，我觉得我们之所以会一直失败，至关重要的原因就是我们不能亲切的沟通和清晰的表达！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636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总结与感悟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DF79945-5FDB-44C5-B621-10870A835FD8}"/>
              </a:ext>
            </a:extLst>
          </p:cNvPr>
          <p:cNvSpPr txBox="1"/>
          <p:nvPr/>
        </p:nvSpPr>
        <p:spPr>
          <a:xfrm>
            <a:off x="2522046" y="2963624"/>
            <a:ext cx="719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失败并不可怕！可怕的是一直沉浸在失败中无法自拔，最重要的是要站起来继续战斗，屡战屡败，屡败屡战！你要相信天无绝人之路，只有坚持不懈的尝试，才能找到成功的捷径。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52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s_1"/>
          <p:cNvSpPr/>
          <p:nvPr>
            <p:custDataLst>
              <p:tags r:id="rId3"/>
            </p:custDataLst>
          </p:nvPr>
        </p:nvSpPr>
        <p:spPr>
          <a:xfrm>
            <a:off x="1549005" y="1876932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23" name="MH_Others_11"/>
          <p:cNvSpPr/>
          <p:nvPr>
            <p:custDataLst>
              <p:tags r:id="rId4"/>
            </p:custDataLst>
          </p:nvPr>
        </p:nvSpPr>
        <p:spPr>
          <a:xfrm>
            <a:off x="643953" y="985066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24" name="PA_MH_Others_12"/>
          <p:cNvSpPr txBox="1"/>
          <p:nvPr>
            <p:custDataLst>
              <p:tags r:id="rId5"/>
            </p:custDataLst>
          </p:nvPr>
        </p:nvSpPr>
        <p:spPr>
          <a:xfrm>
            <a:off x="590140" y="1199610"/>
            <a:ext cx="1051574" cy="495189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6000" spc="100" dirty="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3200" spc="100" dirty="0">
                <a:solidFill>
                  <a:schemeClr val="accent2"/>
                </a:solidFill>
                <a:cs typeface="+mn-ea"/>
                <a:sym typeface="+mn-lt"/>
              </a:rPr>
              <a:t>ONTENTS</a:t>
            </a:r>
            <a:endParaRPr lang="zh-CN" altLang="en-US" sz="3200" spc="1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5" name="PA_MH_Others_13"/>
          <p:cNvSpPr txBox="1"/>
          <p:nvPr>
            <p:custDataLst>
              <p:tags r:id="rId6"/>
            </p:custDataLst>
          </p:nvPr>
        </p:nvSpPr>
        <p:spPr>
          <a:xfrm>
            <a:off x="1336989" y="706492"/>
            <a:ext cx="1434492" cy="2336043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754403" y="1428068"/>
            <a:ext cx="4765558" cy="5011909"/>
            <a:chOff x="2549642" y="1171687"/>
            <a:chExt cx="4119958" cy="4332935"/>
          </a:xfrm>
        </p:grpSpPr>
        <p:sp>
          <p:nvSpPr>
            <p:cNvPr id="27" name="MH_Entry_1">
              <a:hlinkClick r:id="rId17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030975" y="2921499"/>
              <a:ext cx="638625" cy="2583123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 anchorCtr="0">
              <a:normAutofit/>
            </a:bodyPr>
            <a:lstStyle/>
            <a:p>
              <a:endPara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MH_Entry_3">
              <a:hlinkClick r:id="rId18" action="ppaction://hlinksldjump"/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718175" y="2921499"/>
              <a:ext cx="638625" cy="2499207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 anchorCtr="0">
              <a:normAutofit/>
            </a:bodyPr>
            <a:lstStyle/>
            <a:p>
              <a:r>
                <a:rPr lang="zh-CN" altLang="en-US" sz="32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 寻找过程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549642" y="1171687"/>
              <a:ext cx="2963558" cy="3483410"/>
              <a:chOff x="2549642" y="1171687"/>
              <a:chExt cx="2963558" cy="3483410"/>
            </a:xfrm>
          </p:grpSpPr>
          <p:sp>
            <p:nvSpPr>
              <p:cNvPr id="31" name="MH_Number_2">
                <a:hlinkClick r:id="" action="ppaction://noaction"/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834466" y="1171687"/>
                <a:ext cx="675936" cy="6759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MH_Entry_2">
                <a:hlinkClick r:id="" action="ppaction://noaction"/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874575" y="2058184"/>
                <a:ext cx="638625" cy="2513848"/>
              </a:xfrm>
              <a:prstGeom prst="rect">
                <a:avLst/>
              </a:prstGeom>
              <a:noFill/>
            </p:spPr>
            <p:txBody>
              <a:bodyPr vert="eaVert" wrap="square" lIns="0" tIns="0" rIns="0" bIns="0" rtlCol="0" anchor="ctr" anchorCtr="0">
                <a:normAutofit/>
              </a:bodyPr>
              <a:lstStyle/>
              <a:p>
                <a:r>
                  <a:rPr lang="zh-CN" altLang="en-US" sz="3200" spc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 总结与感悟</a:t>
                </a:r>
              </a:p>
            </p:txBody>
          </p:sp>
          <p:sp>
            <p:nvSpPr>
              <p:cNvPr id="33" name="MH_Number_3">
                <a:hlinkClick r:id="rId18" action="ppaction://hlinksldjump"/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3687761" y="2026503"/>
                <a:ext cx="642464" cy="64246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MH_Number_4">
                <a:hlinkClick r:id="rId19" action="ppaction://hlinksldjump"/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549642" y="1186629"/>
                <a:ext cx="633878" cy="6338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MH_Entry_4">
                <a:hlinkClick r:id="rId19" action="ppaction://hlinksldjump"/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561775" y="2024788"/>
                <a:ext cx="638625" cy="2630309"/>
              </a:xfrm>
              <a:prstGeom prst="rect">
                <a:avLst/>
              </a:prstGeom>
              <a:noFill/>
            </p:spPr>
            <p:txBody>
              <a:bodyPr vert="eaVert" wrap="square" lIns="0" tIns="0" rIns="0" bIns="0" rtlCol="0" anchor="ctr" anchorCtr="0">
                <a:normAutofit/>
              </a:bodyPr>
              <a:lstStyle/>
              <a:p>
                <a:r>
                  <a:rPr lang="zh-CN" altLang="en-US" sz="3200" spc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 前期准备</a:t>
                </a: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936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2"/>
          <p:cNvSpPr txBox="1"/>
          <p:nvPr>
            <p:custDataLst>
              <p:tags r:id="rId2"/>
            </p:custDataLst>
          </p:nvPr>
        </p:nvSpPr>
        <p:spPr>
          <a:xfrm>
            <a:off x="1007978" y="2206546"/>
            <a:ext cx="475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3600" spc="3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1007978" y="2982815"/>
            <a:ext cx="632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cs typeface="+mn-ea"/>
                <a:sym typeface="+mn-lt"/>
              </a:rPr>
              <a:t>非常感谢您的聆听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7978" y="4670232"/>
            <a:ext cx="3439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Designed by ypppt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7978" y="4201741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ADD YOUR TITLE HERE.ADD YOUR TITLE HERE.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PA_文本框 1"/>
          <p:cNvSpPr txBox="1"/>
          <p:nvPr>
            <p:custDataLst>
              <p:tags r:id="rId4"/>
            </p:custDataLst>
          </p:nvPr>
        </p:nvSpPr>
        <p:spPr>
          <a:xfrm>
            <a:off x="1007978" y="1245611"/>
            <a:ext cx="239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600">
                <a:cs typeface="+mn-ea"/>
                <a:sym typeface="+mn-lt"/>
              </a:rPr>
              <a:t>2017</a:t>
            </a:r>
            <a:endParaRPr lang="zh-CN" altLang="en-US" sz="4800" spc="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0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11811000" ty="508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1"/>
          <p:cNvSpPr/>
          <p:nvPr>
            <p:custDataLst>
              <p:tags r:id="rId3"/>
            </p:custDataLst>
          </p:nvPr>
        </p:nvSpPr>
        <p:spPr>
          <a:xfrm>
            <a:off x="10410910" y="1578484"/>
            <a:ext cx="908524" cy="90852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MH_Others_2"/>
          <p:cNvSpPr/>
          <p:nvPr>
            <p:custDataLst>
              <p:tags r:id="rId4"/>
            </p:custDataLst>
          </p:nvPr>
        </p:nvSpPr>
        <p:spPr>
          <a:xfrm>
            <a:off x="9783594" y="879577"/>
            <a:ext cx="627317" cy="627317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3" name="PA_MH_Others_3"/>
          <p:cNvSpPr txBox="1"/>
          <p:nvPr>
            <p:custDataLst>
              <p:tags r:id="rId5"/>
            </p:custDataLst>
          </p:nvPr>
        </p:nvSpPr>
        <p:spPr>
          <a:xfrm>
            <a:off x="9745493" y="1118804"/>
            <a:ext cx="744546" cy="350609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2800" spc="200">
                <a:solidFill>
                  <a:schemeClr val="accent2"/>
                </a:solidFill>
                <a:cs typeface="+mn-ea"/>
                <a:sym typeface="+mn-lt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PA_MH_Others_4"/>
          <p:cNvSpPr txBox="1"/>
          <p:nvPr>
            <p:custDataLst>
              <p:tags r:id="rId6"/>
            </p:custDataLst>
          </p:nvPr>
        </p:nvSpPr>
        <p:spPr>
          <a:xfrm>
            <a:off x="10274284" y="682338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cs typeface="+mn-ea"/>
                <a:sym typeface="+mn-lt"/>
              </a:rPr>
              <a:t>章节</a:t>
            </a:r>
          </a:p>
        </p:txBody>
      </p:sp>
      <p:sp>
        <p:nvSpPr>
          <p:cNvPr id="8" name="MH_Number"/>
          <p:cNvSpPr/>
          <p:nvPr>
            <p:custDataLst>
              <p:tags r:id="rId7"/>
            </p:custDataLst>
          </p:nvPr>
        </p:nvSpPr>
        <p:spPr>
          <a:xfrm>
            <a:off x="8945587" y="2336327"/>
            <a:ext cx="882105" cy="8821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PA_MH_Title"/>
          <p:cNvSpPr txBox="1"/>
          <p:nvPr>
            <p:custDataLst>
              <p:tags r:id="rId8"/>
            </p:custDataLst>
          </p:nvPr>
        </p:nvSpPr>
        <p:spPr>
          <a:xfrm>
            <a:off x="4443730" y="2757406"/>
            <a:ext cx="4415218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spc="600" dirty="0">
                <a:solidFill>
                  <a:srgbClr val="00B0F0"/>
                </a:solidFill>
                <a:latin typeface="+mj-lt"/>
                <a:cs typeface="+mn-ea"/>
                <a:sym typeface="+mn-lt"/>
              </a:rPr>
              <a:t>前期准备</a:t>
            </a:r>
          </a:p>
        </p:txBody>
      </p:sp>
      <p:sp>
        <p:nvSpPr>
          <p:cNvPr id="10" name="MH_Title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43730" y="3515360"/>
            <a:ext cx="4433833" cy="16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99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4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前期准备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3F4D877-842C-4A69-A674-583EF10E4EE2}"/>
              </a:ext>
            </a:extLst>
          </p:cNvPr>
          <p:cNvSpPr txBox="1"/>
          <p:nvPr/>
        </p:nvSpPr>
        <p:spPr>
          <a:xfrm>
            <a:off x="3447875" y="1661347"/>
            <a:ext cx="290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j-lt"/>
              </a:rPr>
              <a:t>Where</a:t>
            </a:r>
            <a:r>
              <a:rPr lang="zh-CN" altLang="en-US" sz="2800" dirty="0">
                <a:latin typeface="+mj-lt"/>
              </a:rPr>
              <a:t>：</a:t>
            </a:r>
            <a:r>
              <a:rPr lang="zh-CN" altLang="en-US" dirty="0"/>
              <a:t>线上</a:t>
            </a:r>
            <a:r>
              <a:rPr lang="en-US" altLang="zh-CN" dirty="0"/>
              <a:t>or</a:t>
            </a:r>
            <a:r>
              <a:rPr lang="zh-CN" altLang="en-US" dirty="0"/>
              <a:t>线下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21BD627-014A-4A04-AAF7-57707E17BD23}"/>
              </a:ext>
            </a:extLst>
          </p:cNvPr>
          <p:cNvSpPr txBox="1"/>
          <p:nvPr/>
        </p:nvSpPr>
        <p:spPr>
          <a:xfrm>
            <a:off x="3447875" y="2548004"/>
            <a:ext cx="6022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Why:</a:t>
            </a:r>
            <a:r>
              <a:rPr lang="zh-CN" altLang="en-US" dirty="0"/>
              <a:t>锻炼团队的沟通合作能力</a:t>
            </a:r>
            <a:r>
              <a:rPr lang="en-US" altLang="zh-CN" dirty="0"/>
              <a:t>,</a:t>
            </a:r>
            <a:r>
              <a:rPr lang="zh-CN" altLang="en-US" dirty="0"/>
              <a:t>增强我们的社会实践。</a:t>
            </a:r>
            <a:endParaRPr lang="zh-CN" altLang="en-US" b="1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5208671-56D0-43BF-8569-F708B5986F25}"/>
              </a:ext>
            </a:extLst>
          </p:cNvPr>
          <p:cNvSpPr txBox="1"/>
          <p:nvPr/>
        </p:nvSpPr>
        <p:spPr>
          <a:xfrm>
            <a:off x="3447875" y="3434661"/>
            <a:ext cx="53783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+mj-lt"/>
              </a:rPr>
              <a:t>Time:</a:t>
            </a:r>
            <a:r>
              <a:rPr lang="zh-CN" altLang="en-US" sz="1600" dirty="0"/>
              <a:t>星期</a:t>
            </a:r>
            <a:r>
              <a:rPr lang="en-US" altLang="zh-CN" sz="1600" dirty="0"/>
              <a:t>5</a:t>
            </a:r>
            <a:r>
              <a:rPr lang="zh-CN" altLang="en-US" sz="1600" dirty="0"/>
              <a:t>下午</a:t>
            </a:r>
            <a:r>
              <a:rPr lang="en-US" altLang="zh-CN" sz="1600" dirty="0"/>
              <a:t>2</a:t>
            </a:r>
            <a:r>
              <a:rPr lang="zh-CN" altLang="en-US" sz="1600" dirty="0"/>
              <a:t>点  星期六早上</a:t>
            </a:r>
            <a:r>
              <a:rPr lang="en-US" altLang="zh-CN" sz="1600" dirty="0"/>
              <a:t>8</a:t>
            </a:r>
            <a:r>
              <a:rPr lang="zh-CN" altLang="en-US" sz="1600" dirty="0"/>
              <a:t>点  星期天早上</a:t>
            </a:r>
            <a:r>
              <a:rPr lang="en-US" altLang="zh-CN" sz="1600" dirty="0"/>
              <a:t>9</a:t>
            </a:r>
            <a:r>
              <a:rPr lang="zh-CN" altLang="en-US" sz="1600" dirty="0"/>
              <a:t>点</a:t>
            </a:r>
          </a:p>
          <a:p>
            <a:r>
              <a:rPr lang="zh-CN" altLang="en-US" sz="1600" dirty="0"/>
              <a:t> </a:t>
            </a:r>
          </a:p>
          <a:p>
            <a:endParaRPr lang="zh-CN" altLang="en-US" sz="3200" b="1" dirty="0">
              <a:latin typeface="+mj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92C4C99-6C65-4871-9194-DEA27EAF5BEB}"/>
              </a:ext>
            </a:extLst>
          </p:cNvPr>
          <p:cNvSpPr txBox="1"/>
          <p:nvPr/>
        </p:nvSpPr>
        <p:spPr>
          <a:xfrm>
            <a:off x="3447875" y="4345497"/>
            <a:ext cx="5788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j-lt"/>
              </a:rPr>
              <a:t>Address:</a:t>
            </a:r>
            <a:r>
              <a:rPr lang="zh-CN" altLang="en-US" sz="1600" dirty="0"/>
              <a:t>星沙 阿波罗商业广场 开福区</a:t>
            </a:r>
          </a:p>
          <a:p>
            <a:endParaRPr lang="zh-CN" altLang="en-US" sz="1600" dirty="0"/>
          </a:p>
          <a:p>
            <a:r>
              <a:rPr lang="zh-CN" altLang="en-US" sz="3200" dirty="0"/>
              <a:t> </a:t>
            </a:r>
          </a:p>
          <a:p>
            <a:endParaRPr lang="zh-CN" altLang="en-US" sz="3200" b="1" dirty="0">
              <a:latin typeface="+mj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077065A-AFC0-49F1-AAC9-9040E721F424}"/>
              </a:ext>
            </a:extLst>
          </p:cNvPr>
          <p:cNvSpPr txBox="1"/>
          <p:nvPr/>
        </p:nvSpPr>
        <p:spPr>
          <a:xfrm>
            <a:off x="3464654" y="5167352"/>
            <a:ext cx="1934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+mj-lt"/>
              </a:rPr>
              <a:t>Traffic: </a:t>
            </a:r>
            <a:r>
              <a:rPr lang="zh-CN" altLang="en-US" dirty="0">
                <a:latin typeface="+mj-lt"/>
              </a:rPr>
              <a:t>公交</a:t>
            </a:r>
          </a:p>
        </p:txBody>
      </p:sp>
    </p:spTree>
    <p:extLst>
      <p:ext uri="{BB962C8B-B14F-4D97-AF65-F5344CB8AC3E}">
        <p14:creationId xmlns:p14="http://schemas.microsoft.com/office/powerpoint/2010/main" val="435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11811000" ty="508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1"/>
          <p:cNvSpPr/>
          <p:nvPr>
            <p:custDataLst>
              <p:tags r:id="rId3"/>
            </p:custDataLst>
          </p:nvPr>
        </p:nvSpPr>
        <p:spPr>
          <a:xfrm>
            <a:off x="10410910" y="1578484"/>
            <a:ext cx="908524" cy="90852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MH_Others_2"/>
          <p:cNvSpPr/>
          <p:nvPr>
            <p:custDataLst>
              <p:tags r:id="rId4"/>
            </p:custDataLst>
          </p:nvPr>
        </p:nvSpPr>
        <p:spPr>
          <a:xfrm>
            <a:off x="9783594" y="879577"/>
            <a:ext cx="627317" cy="627317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3" name="PA_MH_Others_3"/>
          <p:cNvSpPr txBox="1"/>
          <p:nvPr>
            <p:custDataLst>
              <p:tags r:id="rId5"/>
            </p:custDataLst>
          </p:nvPr>
        </p:nvSpPr>
        <p:spPr>
          <a:xfrm>
            <a:off x="9745493" y="1118804"/>
            <a:ext cx="744546" cy="350609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>
                <a:solidFill>
                  <a:schemeClr val="accent2"/>
                </a:solidFill>
                <a:cs typeface="+mn-ea"/>
                <a:sym typeface="+mn-lt"/>
              </a:rPr>
              <a:t>C</a:t>
            </a:r>
            <a:r>
              <a:rPr lang="en-US" altLang="zh-CN" sz="2800" spc="200">
                <a:solidFill>
                  <a:schemeClr val="accent2"/>
                </a:solidFill>
                <a:cs typeface="+mn-ea"/>
                <a:sym typeface="+mn-lt"/>
              </a:rPr>
              <a:t>hapter</a:t>
            </a:r>
            <a:endParaRPr lang="zh-CN" altLang="en-US" sz="2800" spc="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PA_MH_Others_4"/>
          <p:cNvSpPr txBox="1"/>
          <p:nvPr>
            <p:custDataLst>
              <p:tags r:id="rId6"/>
            </p:custDataLst>
          </p:nvPr>
        </p:nvSpPr>
        <p:spPr>
          <a:xfrm>
            <a:off x="10274284" y="682338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cs typeface="+mn-ea"/>
                <a:sym typeface="+mn-lt"/>
              </a:rPr>
              <a:t>章节</a:t>
            </a:r>
          </a:p>
        </p:txBody>
      </p:sp>
      <p:sp>
        <p:nvSpPr>
          <p:cNvPr id="8" name="MH_Number"/>
          <p:cNvSpPr/>
          <p:nvPr>
            <p:custDataLst>
              <p:tags r:id="rId7"/>
            </p:custDataLst>
          </p:nvPr>
        </p:nvSpPr>
        <p:spPr>
          <a:xfrm>
            <a:off x="8945587" y="2336327"/>
            <a:ext cx="882105" cy="8821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PA_MH_Title"/>
          <p:cNvSpPr txBox="1"/>
          <p:nvPr>
            <p:custDataLst>
              <p:tags r:id="rId8"/>
            </p:custDataLst>
          </p:nvPr>
        </p:nvSpPr>
        <p:spPr>
          <a:xfrm>
            <a:off x="4443730" y="2757406"/>
            <a:ext cx="4415218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寻找过程</a:t>
            </a:r>
          </a:p>
        </p:txBody>
      </p:sp>
      <p:sp>
        <p:nvSpPr>
          <p:cNvPr id="10" name="MH_Title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43730" y="3515360"/>
            <a:ext cx="4433833" cy="16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637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4" grpId="0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F283773-465B-494F-AD79-F05A0AD80A69}"/>
              </a:ext>
            </a:extLst>
          </p:cNvPr>
          <p:cNvSpPr txBox="1"/>
          <p:nvPr/>
        </p:nvSpPr>
        <p:spPr>
          <a:xfrm>
            <a:off x="8813564" y="2985806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星期</a:t>
            </a:r>
            <a:r>
              <a:rPr lang="en-US" altLang="zh-CN" dirty="0"/>
              <a:t>5</a:t>
            </a:r>
            <a:r>
              <a:rPr lang="zh-CN" altLang="en-US" dirty="0"/>
              <a:t>下午</a:t>
            </a:r>
            <a:r>
              <a:rPr lang="en-US" altLang="zh-CN" dirty="0"/>
              <a:t>2</a:t>
            </a:r>
            <a:r>
              <a:rPr lang="zh-CN" altLang="en-US" dirty="0"/>
              <a:t>点 星沙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7CDF16F-0970-4D5B-862D-8EEA661D52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501449"/>
            <a:ext cx="5993294" cy="449496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E5660A8-56C3-43BB-920F-3D32EEA5045C}"/>
              </a:ext>
            </a:extLst>
          </p:cNvPr>
          <p:cNvSpPr txBox="1"/>
          <p:nvPr/>
        </p:nvSpPr>
        <p:spPr>
          <a:xfrm>
            <a:off x="7915082" y="3559991"/>
            <a:ext cx="392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    顶着炎炎夏日，我们踏上了征程。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05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17400A4-FFAA-4E4F-AFC6-C8DE434EBB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180" y="1559094"/>
            <a:ext cx="6065805" cy="454935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D9C9E43-4040-403E-B8B5-0E706AA38512}"/>
              </a:ext>
            </a:extLst>
          </p:cNvPr>
          <p:cNvSpPr txBox="1"/>
          <p:nvPr/>
        </p:nvSpPr>
        <p:spPr>
          <a:xfrm>
            <a:off x="1231504" y="2552975"/>
            <a:ext cx="4108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我们一行人满怀信心进去说了</a:t>
            </a:r>
            <a:r>
              <a:rPr lang="en-US" altLang="zh-CN" dirty="0"/>
              <a:t>5</a:t>
            </a:r>
            <a:r>
              <a:rPr lang="zh-CN" altLang="en-US" dirty="0"/>
              <a:t>分钟</a:t>
            </a:r>
            <a:endParaRPr lang="en-US" altLang="zh-CN" dirty="0"/>
          </a:p>
          <a:p>
            <a:r>
              <a:rPr lang="zh-CN" altLang="en-US" dirty="0"/>
              <a:t>任我们口水说干，老板并没有理我们。</a:t>
            </a:r>
            <a:endParaRPr lang="en-US" altLang="zh-CN" dirty="0"/>
          </a:p>
          <a:p>
            <a:r>
              <a:rPr lang="zh-CN" altLang="en-US" dirty="0"/>
              <a:t>第一次</a:t>
            </a:r>
            <a:r>
              <a:rPr lang="zh-CN" altLang="en-US" sz="2000" dirty="0"/>
              <a:t>。</a:t>
            </a:r>
            <a:endParaRPr lang="en-US" altLang="zh-CN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D4E9A86-104F-4715-9BD4-675DF2146359}"/>
              </a:ext>
            </a:extLst>
          </p:cNvPr>
          <p:cNvSpPr txBox="1"/>
          <p:nvPr/>
        </p:nvSpPr>
        <p:spPr>
          <a:xfrm>
            <a:off x="10343299" y="972362"/>
            <a:ext cx="1476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j-ea"/>
              </a:rPr>
              <a:t>星期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+mj-ea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j-ea"/>
              </a:rPr>
              <a:t>下午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+mj-ea"/>
              </a:rPr>
              <a:t>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j-ea"/>
              </a:rPr>
              <a:t>点 星沙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31424E2-CA4F-49CB-A488-A65F8B12DDFF}"/>
              </a:ext>
            </a:extLst>
          </p:cNvPr>
          <p:cNvSpPr txBox="1"/>
          <p:nvPr/>
        </p:nvSpPr>
        <p:spPr>
          <a:xfrm>
            <a:off x="9513958" y="1289885"/>
            <a:ext cx="2364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   第一家店铺：永顺车友俱乐部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1F51D42-AB99-48E0-8F40-86FF2A46689D}"/>
              </a:ext>
            </a:extLst>
          </p:cNvPr>
          <p:cNvSpPr txBox="1"/>
          <p:nvPr/>
        </p:nvSpPr>
        <p:spPr>
          <a:xfrm>
            <a:off x="2147582" y="4370664"/>
            <a:ext cx="1951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“失败”</a:t>
            </a:r>
          </a:p>
        </p:txBody>
      </p:sp>
    </p:spTree>
    <p:extLst>
      <p:ext uri="{BB962C8B-B14F-4D97-AF65-F5344CB8AC3E}">
        <p14:creationId xmlns:p14="http://schemas.microsoft.com/office/powerpoint/2010/main" val="28497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F283773-465B-494F-AD79-F05A0AD80A69}"/>
              </a:ext>
            </a:extLst>
          </p:cNvPr>
          <p:cNvSpPr txBox="1"/>
          <p:nvPr/>
        </p:nvSpPr>
        <p:spPr>
          <a:xfrm>
            <a:off x="295106" y="6199259"/>
            <a:ext cx="1476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星期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下午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点 星沙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E5660A8-56C3-43BB-920F-3D32EEA5045C}"/>
              </a:ext>
            </a:extLst>
          </p:cNvPr>
          <p:cNvSpPr txBox="1"/>
          <p:nvPr/>
        </p:nvSpPr>
        <p:spPr>
          <a:xfrm>
            <a:off x="0" y="6409715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   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第二家店铺：东方眼睛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D9C9E43-4040-403E-B8B5-0E706AA38512}"/>
              </a:ext>
            </a:extLst>
          </p:cNvPr>
          <p:cNvSpPr txBox="1"/>
          <p:nvPr/>
        </p:nvSpPr>
        <p:spPr>
          <a:xfrm>
            <a:off x="7488737" y="2418487"/>
            <a:ext cx="3348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“我们刚刚进去说了两句，老板以为</a:t>
            </a:r>
            <a:endParaRPr lang="en-US" altLang="zh-CN" sz="1600" dirty="0"/>
          </a:p>
          <a:p>
            <a:r>
              <a:rPr lang="zh-CN" altLang="en-US" sz="1600" dirty="0"/>
              <a:t>我们是推销人员。然后对我们扬了</a:t>
            </a:r>
            <a:endParaRPr lang="en-US" altLang="zh-CN" sz="1600" dirty="0"/>
          </a:p>
          <a:p>
            <a:r>
              <a:rPr lang="zh-CN" altLang="en-US" sz="1600" dirty="0"/>
              <a:t>扬手，嫌弃的说：快走吧，我们</a:t>
            </a:r>
            <a:endParaRPr lang="en-US" altLang="zh-CN" sz="1600" dirty="0"/>
          </a:p>
          <a:p>
            <a:r>
              <a:rPr lang="zh-CN" altLang="en-US" sz="1600" dirty="0"/>
              <a:t>不需要！“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DF7AD10-6DB5-4ABC-9CCE-2FCE98E2F4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" y="1274553"/>
            <a:ext cx="6426619" cy="48199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95BD3F9-7CDE-44C9-AE71-8AB6B041114C}"/>
              </a:ext>
            </a:extLst>
          </p:cNvPr>
          <p:cNvSpPr txBox="1"/>
          <p:nvPr/>
        </p:nvSpPr>
        <p:spPr>
          <a:xfrm>
            <a:off x="9462782" y="3875713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——</a:t>
            </a:r>
            <a:r>
              <a:rPr lang="zh-CN" altLang="en-US" sz="1200" dirty="0"/>
              <a:t>记我们的第二次</a:t>
            </a:r>
            <a:r>
              <a:rPr lang="zh-CN" altLang="en-US" b="1" dirty="0">
                <a:solidFill>
                  <a:srgbClr val="FF0000"/>
                </a:solidFill>
                <a:latin typeface="+mj-lt"/>
              </a:rPr>
              <a:t>失败</a:t>
            </a:r>
          </a:p>
        </p:txBody>
      </p:sp>
    </p:spTree>
    <p:extLst>
      <p:ext uri="{BB962C8B-B14F-4D97-AF65-F5344CB8AC3E}">
        <p14:creationId xmlns:p14="http://schemas.microsoft.com/office/powerpoint/2010/main" val="7909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97280" y="251470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寻找过程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F283773-465B-494F-AD79-F05A0AD80A69}"/>
              </a:ext>
            </a:extLst>
          </p:cNvPr>
          <p:cNvSpPr txBox="1"/>
          <p:nvPr/>
        </p:nvSpPr>
        <p:spPr>
          <a:xfrm>
            <a:off x="477520" y="6226975"/>
            <a:ext cx="2246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星期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早上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点 阿波罗商业广场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E5660A8-56C3-43BB-920F-3D32EEA5045C}"/>
              </a:ext>
            </a:extLst>
          </p:cNvPr>
          <p:cNvSpPr txBox="1"/>
          <p:nvPr/>
        </p:nvSpPr>
        <p:spPr>
          <a:xfrm>
            <a:off x="477520" y="6502020"/>
            <a:ext cx="2457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第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家店铺：龙骧旅游运输分公司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D9C9E43-4040-403E-B8B5-0E706AA38512}"/>
              </a:ext>
            </a:extLst>
          </p:cNvPr>
          <p:cNvSpPr txBox="1"/>
          <p:nvPr/>
        </p:nvSpPr>
        <p:spPr>
          <a:xfrm>
            <a:off x="7295793" y="2946006"/>
            <a:ext cx="4065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经过昨天的吃的亏，我们吸取了教训，跑的更</a:t>
            </a:r>
            <a:endParaRPr lang="en-US" altLang="zh-CN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远了，经过一个多小时的晕车之旅，我们找到了这个旅行社，信心满满的走了进去。。。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9CA5911-3845-428D-8F1F-DA741BF35E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" y="1603731"/>
            <a:ext cx="6031667" cy="45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9"/>
  <p:tag name="MH_SECTIONID" val="260,261,262,263,"/>
  <p:tag name="ISPRING_PRESENTATION_TITL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ENTRY"/>
  <p:tag name="ID" val="626773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ENTRY"/>
  <p:tag name="ID" val="626773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NUMBER"/>
  <p:tag name="ID" val="626773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ENTRY"/>
  <p:tag name="ID" val="626773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NUMBER"/>
  <p:tag name="ID" val="626773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NUMBER"/>
  <p:tag name="ID" val="626773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ENTRY"/>
  <p:tag name="ID" val="626773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SECTION"/>
  <p:tag name="ID" val="6267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NUMBER"/>
  <p:tag name="ID" val="626773"/>
  <p:tag name="MH_ORDER" val="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TITLE"/>
  <p:tag name="ID" val="626773"/>
  <p:tag name="MH_ORDER" val="NUMBER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SECTION"/>
  <p:tag name="ID" val="6267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NUMBER"/>
  <p:tag name="ID" val="626773"/>
  <p:tag name="MH_ORDER" val="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TITLE"/>
  <p:tag name="ID" val="626773"/>
  <p:tag name="MH_ORDER" val="NUMBER"/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SECTION"/>
  <p:tag name="ID" val="62677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NUMBER"/>
  <p:tag name="ID" val="626773"/>
  <p:tag name="MH_ORDER" val="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TITLE"/>
  <p:tag name="ID" val="626773"/>
  <p:tag name="MH_ORDER" val="NUMBER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A09D"/>
      </a:accent1>
      <a:accent2>
        <a:srgbClr val="1891AB"/>
      </a:accent2>
      <a:accent3>
        <a:srgbClr val="4276AA"/>
      </a:accent3>
      <a:accent4>
        <a:srgbClr val="5268A5"/>
      </a:accent4>
      <a:accent5>
        <a:srgbClr val="5E5CA2"/>
      </a:accent5>
      <a:accent6>
        <a:srgbClr val="2C85AE"/>
      </a:accent6>
      <a:hlink>
        <a:srgbClr val="00A09D"/>
      </a:hlink>
      <a:folHlink>
        <a:srgbClr val="BFBFBF"/>
      </a:folHlink>
    </a:clrScheme>
    <a:fontScheme name="j3rdruwe">
      <a:majorFont>
        <a:latin typeface="微软雅黑 Light" panose="020F0302020204030204"/>
        <a:ea typeface="锐字工房云字库细圆GBK"/>
        <a:cs typeface=""/>
      </a:majorFont>
      <a:minorFont>
        <a:latin typeface="微软雅黑 Light" panose="020F0502020204030204"/>
        <a:ea typeface="锐字工房云字库细圆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838</Words>
  <Application>Microsoft Office PowerPoint</Application>
  <PresentationFormat>自定义</PresentationFormat>
  <Paragraphs>129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Windows 用户</cp:lastModifiedBy>
  <cp:revision>57</cp:revision>
  <dcterms:created xsi:type="dcterms:W3CDTF">2017-08-01T09:51:47Z</dcterms:created>
  <dcterms:modified xsi:type="dcterms:W3CDTF">2017-12-01T07:03:38Z</dcterms:modified>
</cp:coreProperties>
</file>