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0" r:id="rId3"/>
    <p:sldId id="269" r:id="rId4"/>
    <p:sldId id="270" r:id="rId5"/>
    <p:sldId id="271" r:id="rId6"/>
    <p:sldId id="272" r:id="rId7"/>
    <p:sldId id="261" r:id="rId8"/>
    <p:sldId id="262" r:id="rId9"/>
    <p:sldId id="267" r:id="rId10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5D5D"/>
    <a:srgbClr val="E8E8E8"/>
    <a:srgbClr val="32323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7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38FE2-EAED-4A9C-B695-EACF88F65768}" type="datetimeFigureOut">
              <a:rPr lang="zh-CN" altLang="en-US" smtClean="0"/>
              <a:pPr/>
              <a:t>2017/9/21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923BE-CAC0-48E8-A0FB-C1046243C7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36FD9-0828-4004-8B26-7FF1024AD51E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532D-EA25-425F-8D5E-371735E4A7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1930A-EEB5-43A8-9926-4D8DFF6F7646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445F7-E197-4A9E-8AB3-34F35D1090F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26CD2-80B8-4BFD-A650-BF0D6C5A44E8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9AD57-9015-41A3-8720-98BAC787C46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DB1D-6C74-4CDE-B410-B2D63918C942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67ED2-D6E9-4961-A863-A6F7A371DEB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2D6EE-ED54-417C-880C-DDA1671647E9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3B00E-BED9-442E-BB2D-91EC64B81D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FC074-FD56-415D-A398-873B6842BDE4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487F5-2168-43FF-9189-BDC509E906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2E666-C9D0-4709-9553-5288DF37DEF6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F9E66-E823-4583-893E-5C4D8659AB6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367BB-ED48-4167-AA79-A47CECF592B5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E2152-EEB1-4D07-8A9D-273DE2D4910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96CBC-A22B-443B-8B55-8DA062224BEC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9BC2-6C62-4175-B0EB-3E7012764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ED80A-D469-46D4-AB0E-BC2600F97A5F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EAFC5-C824-4E72-A39F-9759E397DD2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A12E-5FC8-4034-8FF9-0DDEA5E9D160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1E716-6B24-46A8-BC06-DA5E3C017E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6F135CC-01C8-42D3-9D4E-10760C0B2F56}" type="datetimeFigureOut">
              <a:rPr lang="zh-CN" altLang="en-US"/>
              <a:pPr>
                <a:defRPr/>
              </a:pPr>
              <a:t>2017/9/21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C47BA37-D357-4A11-B4D1-75B36EE3635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五边形 10"/>
          <p:cNvSpPr/>
          <p:nvPr/>
        </p:nvSpPr>
        <p:spPr>
          <a:xfrm>
            <a:off x="179388" y="950915"/>
            <a:ext cx="5740400" cy="720725"/>
          </a:xfrm>
          <a:prstGeom prst="homePlate">
            <a:avLst/>
          </a:prstGeom>
          <a:solidFill>
            <a:srgbClr val="5D5D5D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5D5D5D"/>
              </a:solidFill>
              <a:latin typeface="Verdana" pitchFamily="34" charset="0"/>
            </a:endParaRPr>
          </a:p>
        </p:txBody>
      </p:sp>
      <p:sp>
        <p:nvSpPr>
          <p:cNvPr id="6" name="五边形 5"/>
          <p:cNvSpPr/>
          <p:nvPr/>
        </p:nvSpPr>
        <p:spPr>
          <a:xfrm>
            <a:off x="4" y="842965"/>
            <a:ext cx="5795963" cy="9366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5D5D5D"/>
              </a:solidFill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92" y="1039814"/>
            <a:ext cx="561657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2017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文明团队项目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报告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（二）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n-ea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2571750"/>
            <a:ext cx="3346450" cy="1944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13317" name="TextBox 18"/>
          <p:cNvSpPr txBox="1">
            <a:spLocks noChangeArrowheads="1"/>
          </p:cNvSpPr>
          <p:nvPr/>
        </p:nvSpPr>
        <p:spPr bwMode="auto">
          <a:xfrm>
            <a:off x="6215074" y="3000378"/>
            <a:ext cx="27495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latin typeface="Verdana" pitchFamily="34" charset="0"/>
              </a:rPr>
              <a:t>团队成员：</a:t>
            </a:r>
            <a:endParaRPr lang="en-US" altLang="zh-CN" sz="2000" dirty="0" smtClean="0">
              <a:latin typeface="Verdana" pitchFamily="34" charset="0"/>
            </a:endParaRPr>
          </a:p>
          <a:p>
            <a:r>
              <a:rPr lang="en-US" altLang="zh-CN" sz="2000" dirty="0" smtClean="0">
                <a:latin typeface="Verdana" pitchFamily="34" charset="0"/>
              </a:rPr>
              <a:t>            </a:t>
            </a:r>
            <a:r>
              <a:rPr lang="zh-CN" altLang="en-US" sz="2000" dirty="0" smtClean="0">
                <a:latin typeface="Verdana" pitchFamily="34" charset="0"/>
              </a:rPr>
              <a:t>石泽鑫 唐伟</a:t>
            </a:r>
            <a:endParaRPr lang="en-US" altLang="zh-CN" sz="2000" dirty="0" smtClean="0">
              <a:latin typeface="Verdana" pitchFamily="34" charset="0"/>
            </a:endParaRPr>
          </a:p>
          <a:p>
            <a:r>
              <a:rPr lang="zh-CN" altLang="en-US" sz="2000" dirty="0" smtClean="0">
                <a:latin typeface="Verdana" pitchFamily="34" charset="0"/>
              </a:rPr>
              <a:t>陈苏 解晓</a:t>
            </a:r>
            <a:r>
              <a:rPr lang="zh-CN" altLang="en-US" sz="2000" dirty="0" smtClean="0">
                <a:latin typeface="Verdana" pitchFamily="34" charset="0"/>
              </a:rPr>
              <a:t>龙 </a:t>
            </a:r>
            <a:r>
              <a:rPr lang="zh-CN" altLang="en-US" sz="2000" dirty="0" smtClean="0">
                <a:latin typeface="Verdana" pitchFamily="34" charset="0"/>
              </a:rPr>
              <a:t>杨湘涛</a:t>
            </a:r>
            <a:endParaRPr lang="zh-CN" altLang="en-US" sz="2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195513" y="842965"/>
            <a:ext cx="6553200" cy="3960812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1143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465388" y="1563688"/>
            <a:ext cx="5994400" cy="2952750"/>
          </a:xfrm>
          <a:prstGeom prst="rect">
            <a:avLst/>
          </a:prstGeom>
          <a:solidFill>
            <a:srgbClr val="5D5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435" name="TextBox 12"/>
          <p:cNvSpPr txBox="1">
            <a:spLocks noChangeArrowheads="1"/>
          </p:cNvSpPr>
          <p:nvPr/>
        </p:nvSpPr>
        <p:spPr bwMode="auto">
          <a:xfrm>
            <a:off x="2282825" y="906465"/>
            <a:ext cx="26495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 sz="3200" dirty="0">
              <a:solidFill>
                <a:srgbClr val="5D5D5D"/>
              </a:solidFill>
              <a:latin typeface="Verdana" pitchFamily="34" charset="0"/>
            </a:endParaRPr>
          </a:p>
        </p:txBody>
      </p:sp>
      <p:sp>
        <p:nvSpPr>
          <p:cNvPr id="17" name="五边形 16"/>
          <p:cNvSpPr/>
          <p:nvPr/>
        </p:nvSpPr>
        <p:spPr>
          <a:xfrm>
            <a:off x="0" y="2319338"/>
            <a:ext cx="1906588" cy="504825"/>
          </a:xfrm>
          <a:prstGeom prst="homePlate">
            <a:avLst/>
          </a:prstGeom>
          <a:solidFill>
            <a:srgbClr val="5D5D5D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rgbClr val="E8E8E8"/>
                </a:solidFill>
                <a:latin typeface="Verdana" pitchFamily="34" charset="0"/>
                <a:cs typeface="Verdana" pitchFamily="34" charset="0"/>
              </a:rPr>
              <a:t>行动过程</a:t>
            </a:r>
            <a:endParaRPr lang="zh-CN" altLang="en-US" dirty="0">
              <a:solidFill>
                <a:srgbClr val="E8E8E8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8" name="五边形 17"/>
          <p:cNvSpPr/>
          <p:nvPr/>
        </p:nvSpPr>
        <p:spPr>
          <a:xfrm>
            <a:off x="0" y="294957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遇到的问题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0" y="357981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行动总结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28926" y="2500312"/>
            <a:ext cx="5286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我们于</a:t>
            </a:r>
            <a:r>
              <a:rPr lang="en-US" altLang="zh-CN" dirty="0" smtClean="0">
                <a:solidFill>
                  <a:schemeClr val="bg1"/>
                </a:solidFill>
              </a:rPr>
              <a:t>9</a:t>
            </a:r>
            <a:r>
              <a:rPr lang="zh-CN" altLang="en-US" dirty="0" smtClean="0">
                <a:solidFill>
                  <a:schemeClr val="bg1"/>
                </a:solidFill>
              </a:rPr>
              <a:t>月</a:t>
            </a:r>
            <a:r>
              <a:rPr lang="en-US" altLang="zh-CN" dirty="0" smtClean="0">
                <a:solidFill>
                  <a:schemeClr val="bg1"/>
                </a:solidFill>
              </a:rPr>
              <a:t>21</a:t>
            </a:r>
            <a:r>
              <a:rPr lang="zh-CN" altLang="en-US" dirty="0" smtClean="0">
                <a:solidFill>
                  <a:schemeClr val="bg1"/>
                </a:solidFill>
              </a:rPr>
              <a:t>日星期四，</a:t>
            </a:r>
            <a:r>
              <a:rPr lang="zh-CN" altLang="en-US" dirty="0" smtClean="0">
                <a:solidFill>
                  <a:schemeClr val="bg1"/>
                </a:solidFill>
              </a:rPr>
              <a:t>前后走访了</a:t>
            </a:r>
            <a:r>
              <a:rPr lang="zh-CN" altLang="en-US" dirty="0" smtClean="0">
                <a:solidFill>
                  <a:schemeClr val="bg1"/>
                </a:solidFill>
              </a:rPr>
              <a:t>长沙</a:t>
            </a:r>
            <a:r>
              <a:rPr lang="zh-CN" altLang="en-US" dirty="0" smtClean="0">
                <a:solidFill>
                  <a:schemeClr val="bg1"/>
                </a:solidFill>
              </a:rPr>
              <a:t>合峰</a:t>
            </a:r>
            <a:r>
              <a:rPr lang="zh-CN" altLang="en-US" dirty="0" smtClean="0">
                <a:solidFill>
                  <a:schemeClr val="bg1"/>
                </a:solidFill>
              </a:rPr>
              <a:t>电脑</a:t>
            </a:r>
            <a:endParaRPr lang="en-US" altLang="zh-CN" dirty="0" smtClean="0">
              <a:solidFill>
                <a:schemeClr val="bg1"/>
              </a:solidFill>
            </a:endParaRPr>
          </a:p>
          <a:p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城</a:t>
            </a:r>
            <a:r>
              <a:rPr lang="zh-CN" altLang="en-US" dirty="0" smtClean="0">
                <a:solidFill>
                  <a:schemeClr val="bg1"/>
                </a:solidFill>
              </a:rPr>
              <a:t>附近和里面的店铺。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214546" y="857238"/>
            <a:ext cx="6553200" cy="3960812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1143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五边形 16"/>
          <p:cNvSpPr/>
          <p:nvPr/>
        </p:nvSpPr>
        <p:spPr>
          <a:xfrm>
            <a:off x="0" y="2319338"/>
            <a:ext cx="1906588" cy="504825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bg1"/>
                </a:solidFill>
                <a:latin typeface="Verdana" pitchFamily="34" charset="0"/>
                <a:cs typeface="Verdana" pitchFamily="34" charset="0"/>
              </a:rPr>
              <a:t>行动过程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8" name="五边形 17"/>
          <p:cNvSpPr/>
          <p:nvPr/>
        </p:nvSpPr>
        <p:spPr>
          <a:xfrm>
            <a:off x="0" y="294957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遇到的问题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0" y="357981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行动总结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214678" y="3714758"/>
            <a:ext cx="4608512" cy="0"/>
          </a:xfrm>
          <a:prstGeom prst="line">
            <a:avLst/>
          </a:prstGeom>
          <a:ln w="25400">
            <a:solidFill>
              <a:srgbClr val="5D5D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00430" y="192880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15" name="图片 14" descr="QQ图片201709212153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1000114"/>
            <a:ext cx="2000264" cy="257176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29256" y="192880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出门前组员一脸忧伤</a:t>
            </a:r>
            <a:endParaRPr lang="en-US" altLang="zh-CN" b="1" dirty="0" smtClean="0"/>
          </a:p>
          <a:p>
            <a:r>
              <a:rPr lang="zh-CN" altLang="en-US" b="1" dirty="0" smtClean="0"/>
              <a:t>内心十分不安。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214546" y="857238"/>
            <a:ext cx="6553200" cy="3960812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1143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五边形 16"/>
          <p:cNvSpPr/>
          <p:nvPr/>
        </p:nvSpPr>
        <p:spPr>
          <a:xfrm>
            <a:off x="0" y="2319338"/>
            <a:ext cx="1906588" cy="504825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bg1"/>
                </a:solidFill>
                <a:latin typeface="Verdana" pitchFamily="34" charset="0"/>
                <a:cs typeface="Verdana" pitchFamily="34" charset="0"/>
              </a:rPr>
              <a:t>行动过程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8" name="五边形 17"/>
          <p:cNvSpPr/>
          <p:nvPr/>
        </p:nvSpPr>
        <p:spPr>
          <a:xfrm>
            <a:off x="0" y="294957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遇到的问题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0" y="357981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行动总结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214678" y="3714758"/>
            <a:ext cx="4608512" cy="0"/>
          </a:xfrm>
          <a:prstGeom prst="line">
            <a:avLst/>
          </a:prstGeom>
          <a:ln w="25400">
            <a:solidFill>
              <a:srgbClr val="5D5D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00430" y="192880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13" name="图片 12" descr="QQ图片20170921215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1000114"/>
            <a:ext cx="2643188" cy="264318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143636" y="1357304"/>
            <a:ext cx="1928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这个时候我们</a:t>
            </a:r>
            <a:endParaRPr lang="en-US" altLang="zh-CN" dirty="0" smtClean="0"/>
          </a:p>
          <a:p>
            <a:r>
              <a:rPr lang="zh-CN" altLang="en-US" dirty="0" smtClean="0"/>
              <a:t>已经考察了</a:t>
            </a:r>
            <a:r>
              <a:rPr lang="en-US" altLang="zh-CN" dirty="0" smtClean="0"/>
              <a:t>20</a:t>
            </a:r>
            <a:endParaRPr lang="en-US" altLang="zh-CN" dirty="0" smtClean="0"/>
          </a:p>
          <a:p>
            <a:r>
              <a:rPr lang="zh-CN" altLang="en-US" dirty="0" smtClean="0"/>
              <a:t>多家商铺，他们都有自己的网站</a:t>
            </a:r>
            <a:endParaRPr lang="en-US" altLang="zh-CN" dirty="0" smtClean="0"/>
          </a:p>
          <a:p>
            <a:r>
              <a:rPr lang="zh-CN" altLang="en-US" dirty="0" smtClean="0"/>
              <a:t>还有的表示不需要网站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214546" y="857238"/>
            <a:ext cx="6553200" cy="3960812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1143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五边形 16"/>
          <p:cNvSpPr/>
          <p:nvPr/>
        </p:nvSpPr>
        <p:spPr>
          <a:xfrm>
            <a:off x="0" y="2319338"/>
            <a:ext cx="1906588" cy="504825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bg1"/>
                </a:solidFill>
                <a:latin typeface="Verdana" pitchFamily="34" charset="0"/>
                <a:cs typeface="Verdana" pitchFamily="34" charset="0"/>
              </a:rPr>
              <a:t>行动过程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8" name="五边形 17"/>
          <p:cNvSpPr/>
          <p:nvPr/>
        </p:nvSpPr>
        <p:spPr>
          <a:xfrm>
            <a:off x="0" y="294957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遇到的问题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0" y="357981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行动总结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214678" y="3714758"/>
            <a:ext cx="4608512" cy="0"/>
          </a:xfrm>
          <a:prstGeom prst="line">
            <a:avLst/>
          </a:prstGeom>
          <a:ln w="25400">
            <a:solidFill>
              <a:srgbClr val="5D5D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00430" y="192880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12" name="图片 11" descr="QQ图片201709212153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1214428"/>
            <a:ext cx="3024986" cy="226987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286512" y="1643056"/>
            <a:ext cx="18573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我们准备去新浪潮电子商厦碰碰运气，然而我们</a:t>
            </a:r>
            <a:endParaRPr lang="en-US" altLang="zh-CN" dirty="0" smtClean="0"/>
          </a:p>
          <a:p>
            <a:r>
              <a:rPr lang="zh-CN" altLang="en-US" dirty="0" smtClean="0"/>
              <a:t>又没能成功找到一家合适的商铺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214546" y="857238"/>
            <a:ext cx="6553200" cy="3960812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1143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五边形 16"/>
          <p:cNvSpPr/>
          <p:nvPr/>
        </p:nvSpPr>
        <p:spPr>
          <a:xfrm>
            <a:off x="0" y="2319338"/>
            <a:ext cx="1906588" cy="504825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bg1"/>
                </a:solidFill>
                <a:latin typeface="Verdana" pitchFamily="34" charset="0"/>
                <a:cs typeface="Verdana" pitchFamily="34" charset="0"/>
              </a:rPr>
              <a:t>行动过程</a:t>
            </a:r>
            <a:endParaRPr lang="zh-CN" altLang="en-US" dirty="0">
              <a:solidFill>
                <a:schemeClr val="bg1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8" name="五边形 17"/>
          <p:cNvSpPr/>
          <p:nvPr/>
        </p:nvSpPr>
        <p:spPr>
          <a:xfrm>
            <a:off x="0" y="294957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遇到的问题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0" y="357981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行动总结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214678" y="3714758"/>
            <a:ext cx="4608512" cy="0"/>
          </a:xfrm>
          <a:prstGeom prst="line">
            <a:avLst/>
          </a:prstGeom>
          <a:ln w="25400">
            <a:solidFill>
              <a:srgbClr val="5D5D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00430" y="192880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10" name="图片 9" descr="QQ图片201709212153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1071552"/>
            <a:ext cx="2500312" cy="250031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57884" y="1714494"/>
            <a:ext cx="2143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经过一整天的寻找</a:t>
            </a:r>
            <a:endParaRPr lang="en-US" altLang="zh-CN" dirty="0" smtClean="0"/>
          </a:p>
          <a:p>
            <a:r>
              <a:rPr lang="zh-CN" altLang="en-US" dirty="0" smtClean="0"/>
              <a:t>我们没能找到合适的商铺，失望的回去了学校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195513" y="842965"/>
            <a:ext cx="6553200" cy="3960812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1143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465388" y="1563688"/>
            <a:ext cx="5994400" cy="2952750"/>
          </a:xfrm>
          <a:prstGeom prst="rect">
            <a:avLst/>
          </a:prstGeom>
          <a:solidFill>
            <a:srgbClr val="5D5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/>
              <a:t>1</a:t>
            </a:r>
            <a:r>
              <a:rPr lang="zh-CN" altLang="en-US" dirty="0" smtClean="0"/>
              <a:t>因为部分组员缺乏体育锻炼无法使用共享单车，导致</a:t>
            </a:r>
            <a:endParaRPr lang="en-US" altLang="zh-CN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/>
              <a:t>行动效率低下，寻找的店铺过少。</a:t>
            </a:r>
            <a:endParaRPr lang="en-US" altLang="zh-CN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/>
              <a:t>2</a:t>
            </a:r>
            <a:r>
              <a:rPr lang="zh-CN" altLang="en-US" dirty="0" smtClean="0"/>
              <a:t>和我们商讨过的店铺对我们缺乏信任感</a:t>
            </a:r>
            <a:endParaRPr lang="en-US" altLang="zh-CN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/>
              <a:t>                              </a:t>
            </a:r>
          </a:p>
        </p:txBody>
      </p:sp>
      <p:sp>
        <p:nvSpPr>
          <p:cNvPr id="20483" name="TextBox 12"/>
          <p:cNvSpPr txBox="1">
            <a:spLocks noChangeArrowheads="1"/>
          </p:cNvSpPr>
          <p:nvPr/>
        </p:nvSpPr>
        <p:spPr bwMode="auto">
          <a:xfrm>
            <a:off x="2282825" y="906465"/>
            <a:ext cx="26495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 sz="3200" dirty="0">
              <a:solidFill>
                <a:srgbClr val="5D5D5D"/>
              </a:solidFill>
              <a:latin typeface="Verdana" pitchFamily="34" charset="0"/>
            </a:endParaRPr>
          </a:p>
        </p:txBody>
      </p:sp>
      <p:sp>
        <p:nvSpPr>
          <p:cNvPr id="17" name="五边形 16"/>
          <p:cNvSpPr/>
          <p:nvPr/>
        </p:nvSpPr>
        <p:spPr>
          <a:xfrm>
            <a:off x="0" y="2319338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行动过程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8" name="五边形 17"/>
          <p:cNvSpPr/>
          <p:nvPr/>
        </p:nvSpPr>
        <p:spPr>
          <a:xfrm>
            <a:off x="0" y="2949575"/>
            <a:ext cx="1906588" cy="504825"/>
          </a:xfrm>
          <a:prstGeom prst="homePlate">
            <a:avLst/>
          </a:prstGeom>
          <a:solidFill>
            <a:srgbClr val="5D5D5D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rgbClr val="E8E8E8"/>
                </a:solidFill>
                <a:latin typeface="Verdana" pitchFamily="34" charset="0"/>
                <a:cs typeface="Verdana" pitchFamily="34" charset="0"/>
              </a:rPr>
              <a:t>遇到的问题</a:t>
            </a:r>
            <a:endParaRPr lang="zh-CN" altLang="en-US" dirty="0">
              <a:solidFill>
                <a:srgbClr val="E8E8E8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0" y="357981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行动总结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195513" y="842965"/>
            <a:ext cx="6553200" cy="3960812"/>
          </a:xfrm>
          <a:prstGeom prst="rect">
            <a:avLst/>
          </a:prstGeom>
          <a:solidFill>
            <a:srgbClr val="E8E8E8"/>
          </a:solidFill>
          <a:ln>
            <a:noFill/>
          </a:ln>
          <a:effectLst>
            <a:outerShdw blurRad="114300" dist="1016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465388" y="1563688"/>
            <a:ext cx="5994400" cy="2952750"/>
          </a:xfrm>
          <a:prstGeom prst="rect">
            <a:avLst/>
          </a:prstGeom>
          <a:solidFill>
            <a:srgbClr val="5D5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五边形 16"/>
          <p:cNvSpPr/>
          <p:nvPr/>
        </p:nvSpPr>
        <p:spPr>
          <a:xfrm>
            <a:off x="0" y="2319338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行动过程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8" name="五边形 17"/>
          <p:cNvSpPr/>
          <p:nvPr/>
        </p:nvSpPr>
        <p:spPr>
          <a:xfrm>
            <a:off x="0" y="2949575"/>
            <a:ext cx="1906588" cy="504825"/>
          </a:xfrm>
          <a:prstGeom prst="homePlate">
            <a:avLst/>
          </a:prstGeom>
          <a:solidFill>
            <a:srgbClr val="E8E8E8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cs typeface="Verdana" pitchFamily="34" charset="0"/>
              </a:rPr>
              <a:t>遇到的问题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0" y="3579815"/>
            <a:ext cx="1906588" cy="504825"/>
          </a:xfrm>
          <a:prstGeom prst="homePlate">
            <a:avLst/>
          </a:prstGeom>
          <a:solidFill>
            <a:srgbClr val="5D5D5D"/>
          </a:solidFill>
          <a:ln>
            <a:noFill/>
          </a:ln>
          <a:effectLst>
            <a:outerShdw blurRad="762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rgbClr val="E8E8E8"/>
                </a:solidFill>
                <a:latin typeface="Verdana" pitchFamily="34" charset="0"/>
                <a:cs typeface="Verdana" pitchFamily="34" charset="0"/>
              </a:rPr>
              <a:t>行动总结</a:t>
            </a:r>
            <a:endParaRPr lang="zh-CN" altLang="en-US" dirty="0">
              <a:solidFill>
                <a:srgbClr val="E8E8E8"/>
              </a:solidFill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488" y="1928808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本</a:t>
            </a:r>
            <a:r>
              <a:rPr lang="zh-CN" altLang="en-US" dirty="0" smtClean="0">
                <a:solidFill>
                  <a:schemeClr val="bg1"/>
                </a:solidFill>
              </a:rPr>
              <a:t>次我们</a:t>
            </a:r>
            <a:r>
              <a:rPr lang="zh-CN" altLang="en-US" dirty="0" smtClean="0">
                <a:solidFill>
                  <a:schemeClr val="bg1"/>
                </a:solidFill>
              </a:rPr>
              <a:t>失败的原因经过讨论后有以下几点：</a:t>
            </a:r>
            <a:endParaRPr lang="en-US" altLang="zh-CN" dirty="0" smtClean="0">
              <a:solidFill>
                <a:schemeClr val="bg1"/>
              </a:solidFill>
            </a:endParaRPr>
          </a:p>
          <a:p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smtClean="0">
                <a:solidFill>
                  <a:schemeClr val="bg1"/>
                </a:solidFill>
              </a:rPr>
              <a:t>  1.</a:t>
            </a:r>
            <a:r>
              <a:rPr lang="zh-CN" altLang="en-US" dirty="0" smtClean="0">
                <a:solidFill>
                  <a:schemeClr val="bg1"/>
                </a:solidFill>
              </a:rPr>
              <a:t>着装不够正式，商铺认为我们是诈骗团伙</a:t>
            </a:r>
            <a:endParaRPr lang="en-US" altLang="zh-CN" dirty="0" smtClean="0">
              <a:solidFill>
                <a:schemeClr val="bg1"/>
              </a:solidFill>
            </a:endParaRPr>
          </a:p>
          <a:p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smtClean="0">
                <a:solidFill>
                  <a:schemeClr val="bg1"/>
                </a:solidFill>
              </a:rPr>
              <a:t>  2.</a:t>
            </a:r>
            <a:r>
              <a:rPr lang="zh-CN" altLang="en-US" dirty="0" smtClean="0">
                <a:solidFill>
                  <a:schemeClr val="bg1"/>
                </a:solidFill>
              </a:rPr>
              <a:t>出发之前没有调查火车站附近的商铺（都是些知名品牌的店铺）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组合 6"/>
          <p:cNvGrpSpPr>
            <a:grpSpLocks/>
          </p:cNvGrpSpPr>
          <p:nvPr/>
        </p:nvGrpSpPr>
        <p:grpSpPr bwMode="auto">
          <a:xfrm>
            <a:off x="4787900" y="3363913"/>
            <a:ext cx="4356100" cy="1152525"/>
            <a:chOff x="6084168" y="3780445"/>
            <a:chExt cx="3060207" cy="735521"/>
          </a:xfrm>
        </p:grpSpPr>
        <p:grpSp>
          <p:nvGrpSpPr>
            <p:cNvPr id="24578" name="组合 1"/>
            <p:cNvGrpSpPr>
              <a:grpSpLocks/>
            </p:cNvGrpSpPr>
            <p:nvPr/>
          </p:nvGrpSpPr>
          <p:grpSpPr bwMode="auto">
            <a:xfrm>
              <a:off x="6084168" y="3780445"/>
              <a:ext cx="3060207" cy="735521"/>
              <a:chOff x="6084168" y="3780445"/>
              <a:chExt cx="3060207" cy="735521"/>
            </a:xfrm>
          </p:grpSpPr>
          <p:sp>
            <p:nvSpPr>
              <p:cNvPr id="3" name="五边形 2"/>
              <p:cNvSpPr/>
              <p:nvPr/>
            </p:nvSpPr>
            <p:spPr>
              <a:xfrm flipH="1">
                <a:off x="6660745" y="4156310"/>
                <a:ext cx="2483630" cy="359656"/>
              </a:xfrm>
              <a:prstGeom prst="homePlate">
                <a:avLst/>
              </a:prstGeom>
              <a:solidFill>
                <a:srgbClr val="5D5D5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4" name="五边形 3"/>
              <p:cNvSpPr/>
              <p:nvPr/>
            </p:nvSpPr>
            <p:spPr>
              <a:xfrm flipH="1">
                <a:off x="7308697" y="3780445"/>
                <a:ext cx="1835678" cy="159059"/>
              </a:xfrm>
              <a:prstGeom prst="homePlate">
                <a:avLst/>
              </a:prstGeom>
              <a:solidFill>
                <a:srgbClr val="5D5D5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5" name="五边形 4"/>
              <p:cNvSpPr/>
              <p:nvPr/>
            </p:nvSpPr>
            <p:spPr>
              <a:xfrm flipH="1">
                <a:off x="6084168" y="3883783"/>
                <a:ext cx="3060207" cy="496426"/>
              </a:xfrm>
              <a:prstGeom prst="homePlate">
                <a:avLst/>
              </a:prstGeom>
              <a:solidFill>
                <a:srgbClr val="E8E8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24579" name="TextBox 5"/>
            <p:cNvSpPr txBox="1">
              <a:spLocks noChangeArrowheads="1"/>
            </p:cNvSpPr>
            <p:nvPr/>
          </p:nvSpPr>
          <p:spPr bwMode="auto">
            <a:xfrm>
              <a:off x="6351377" y="3964833"/>
              <a:ext cx="1944216" cy="3339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5D5D5D"/>
                  </a:solidFill>
                  <a:latin typeface="Verdana" pitchFamily="34" charset="0"/>
                </a:rPr>
                <a:t>Thank  you</a:t>
              </a:r>
              <a:endParaRPr lang="zh-CN" altLang="en-US" sz="2800" b="1">
                <a:solidFill>
                  <a:srgbClr val="5D5D5D"/>
                </a:solidFill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252</Words>
  <Application>Microsoft Office PowerPoint</Application>
  <PresentationFormat>全屏显示(16:9)</PresentationFormat>
  <Paragraphs>50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34</cp:revision>
  <dcterms:created xsi:type="dcterms:W3CDTF">2011-10-28T12:05:49Z</dcterms:created>
  <dcterms:modified xsi:type="dcterms:W3CDTF">2017-09-21T14:26:54Z</dcterms:modified>
</cp:coreProperties>
</file>