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8" r:id="rId5"/>
    <p:sldId id="257" r:id="rId6"/>
    <p:sldId id="259" r:id="rId7"/>
    <p:sldId id="269" r:id="rId8"/>
    <p:sldId id="271" r:id="rId9"/>
    <p:sldId id="272" r:id="rId10"/>
    <p:sldId id="273" r:id="rId11"/>
    <p:sldId id="260" r:id="rId12"/>
    <p:sldId id="267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B29AC-4239-42C2-AF7F-021E0FF5BD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99881"/>
            <a:ext cx="9144000" cy="682643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99335"/>
            <a:ext cx="9144000" cy="376237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219"/>
            <a:ext cx="10515600" cy="15516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320" y="3697371"/>
            <a:ext cx="8401360" cy="89693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625237" y="3582865"/>
            <a:ext cx="8941526" cy="102651"/>
            <a:chOff x="3914775" y="2524125"/>
            <a:chExt cx="2428875" cy="57150"/>
          </a:xfrm>
        </p:grpSpPr>
        <p:sp>
          <p:nvSpPr>
            <p:cNvPr id="8" name="矩形 7"/>
            <p:cNvSpPr/>
            <p:nvPr/>
          </p:nvSpPr>
          <p:spPr>
            <a:xfrm>
              <a:off x="3914775" y="2524125"/>
              <a:ext cx="809625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24400" y="2524125"/>
              <a:ext cx="809625" cy="57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34025" y="2524125"/>
              <a:ext cx="809625" cy="57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7498"/>
            <a:ext cx="10515600" cy="77229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459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69819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59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69819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3134" y="2522178"/>
            <a:ext cx="5309839" cy="1226171"/>
          </a:xfrm>
        </p:spPr>
        <p:txBody>
          <a:bodyPr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sp>
        <p:nvSpPr>
          <p:cNvPr id="6" name="空心弧 5"/>
          <p:cNvSpPr/>
          <p:nvPr/>
        </p:nvSpPr>
        <p:spPr bwMode="auto">
          <a:xfrm rot="7086271">
            <a:off x="7390896" y="2034751"/>
            <a:ext cx="2201026" cy="2201026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3748670" y="3778700"/>
            <a:ext cx="3878765" cy="845746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94" y="245327"/>
            <a:ext cx="10514012" cy="719795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01020" y="1257090"/>
            <a:ext cx="3878116" cy="44523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122" y="1257090"/>
            <a:ext cx="5597912" cy="445233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82881"/>
            <a:ext cx="10515600" cy="73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211581"/>
            <a:ext cx="10515600" cy="454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黑体" panose="02010609060101010101" pitchFamily="49" charset="-122"/>
        <a:buChar char="〉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0.xml"/><Relationship Id="rId3" Type="http://schemas.openxmlformats.org/officeDocument/2006/relationships/image" Target="../media/image3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8.jpeg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/>
              <a:t>启扬团队企业网站项目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5518410"/>
            <a:ext cx="9144000" cy="376237"/>
          </a:xfrm>
        </p:spPr>
        <p:txBody>
          <a:bodyPr>
            <a:normAutofit fontScale="82500"/>
          </a:bodyPr>
          <a:lstStyle/>
          <a:p>
            <a:pPr algn="ctr"/>
            <a:r>
              <a:rPr lang="zh-CN" altLang="en-US" dirty="0">
                <a:latin typeface="+mn-ea"/>
                <a:cs typeface="+mn-ea"/>
                <a:sym typeface="+mn-lt"/>
              </a:rPr>
              <a:t>汇报人：陈云，张芙蓉，贾成，李聪，尹远</a:t>
            </a:r>
            <a:endParaRPr lang="zh-CN" altLang="en-US" dirty="0">
              <a:latin typeface="+mn-ea"/>
              <a:ea typeface="+mn-ea"/>
              <a:cs typeface="+mn-ea"/>
              <a:sym typeface="+mn-lt"/>
            </a:endParaRPr>
          </a:p>
          <a:p>
            <a:pPr algn="ctr"/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LOREM IPSUM 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b="0" dirty="0" smtClean="0"/>
              <a:t>LOREM IPSUM DOLOR</a:t>
            </a:r>
            <a:endParaRPr lang="zh-CN" altLang="en-US" b="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2912" y="1736975"/>
            <a:ext cx="3853352" cy="5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 spc="300" dirty="0"/>
              <a:t>准备</a:t>
            </a:r>
            <a:endParaRPr lang="en-US" altLang="zh-CN" sz="2000" spc="300" dirty="0"/>
          </a:p>
        </p:txBody>
      </p:sp>
      <p:sp>
        <p:nvSpPr>
          <p:cNvPr id="31" name="MH_Number_2"/>
          <p:cNvSpPr/>
          <p:nvPr>
            <p:custDataLst>
              <p:tags r:id="rId2"/>
            </p:custDataLst>
          </p:nvPr>
        </p:nvSpPr>
        <p:spPr>
          <a:xfrm>
            <a:off x="3848105" y="1736975"/>
            <a:ext cx="419736" cy="419736"/>
          </a:xfrm>
          <a:custGeom>
            <a:avLst/>
            <a:gdLst>
              <a:gd name="connsiteX0" fmla="*/ 76200 w 406400"/>
              <a:gd name="connsiteY0" fmla="*/ 76200 h 406400"/>
              <a:gd name="connsiteX1" fmla="*/ 406400 w 406400"/>
              <a:gd name="connsiteY1" fmla="*/ 76200 h 406400"/>
              <a:gd name="connsiteX2" fmla="*/ 406400 w 406400"/>
              <a:gd name="connsiteY2" fmla="*/ 406400 h 406400"/>
              <a:gd name="connsiteX3" fmla="*/ 76200 w 406400"/>
              <a:gd name="connsiteY3" fmla="*/ 406400 h 406400"/>
              <a:gd name="connsiteX4" fmla="*/ 0 w 406400"/>
              <a:gd name="connsiteY4" fmla="*/ 0 h 406400"/>
              <a:gd name="connsiteX5" fmla="*/ 76200 w 406400"/>
              <a:gd name="connsiteY5" fmla="*/ 0 h 406400"/>
              <a:gd name="connsiteX6" fmla="*/ 76200 w 406400"/>
              <a:gd name="connsiteY6" fmla="*/ 76200 h 406400"/>
              <a:gd name="connsiteX7" fmla="*/ 0 w 406400"/>
              <a:gd name="connsiteY7" fmla="*/ 76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76200" y="76200"/>
                </a:moveTo>
                <a:lnTo>
                  <a:pt x="406400" y="76200"/>
                </a:lnTo>
                <a:lnTo>
                  <a:pt x="406400" y="406400"/>
                </a:lnTo>
                <a:lnTo>
                  <a:pt x="76200" y="4064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1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4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2912" y="2980773"/>
            <a:ext cx="3853352" cy="5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 spc="300" dirty="0"/>
              <a:t>过程</a:t>
            </a:r>
            <a:endParaRPr lang="zh-CN" altLang="en-US" sz="2000" spc="300" dirty="0"/>
          </a:p>
        </p:txBody>
      </p:sp>
      <p:sp>
        <p:nvSpPr>
          <p:cNvPr id="35" name="MH_Number_2"/>
          <p:cNvSpPr/>
          <p:nvPr>
            <p:custDataLst>
              <p:tags r:id="rId4"/>
            </p:custDataLst>
          </p:nvPr>
        </p:nvSpPr>
        <p:spPr>
          <a:xfrm>
            <a:off x="3848105" y="2980773"/>
            <a:ext cx="419736" cy="419736"/>
          </a:xfrm>
          <a:custGeom>
            <a:avLst/>
            <a:gdLst>
              <a:gd name="connsiteX0" fmla="*/ 76200 w 406400"/>
              <a:gd name="connsiteY0" fmla="*/ 76200 h 406400"/>
              <a:gd name="connsiteX1" fmla="*/ 406400 w 406400"/>
              <a:gd name="connsiteY1" fmla="*/ 76200 h 406400"/>
              <a:gd name="connsiteX2" fmla="*/ 406400 w 406400"/>
              <a:gd name="connsiteY2" fmla="*/ 406400 h 406400"/>
              <a:gd name="connsiteX3" fmla="*/ 76200 w 406400"/>
              <a:gd name="connsiteY3" fmla="*/ 406400 h 406400"/>
              <a:gd name="connsiteX4" fmla="*/ 0 w 406400"/>
              <a:gd name="connsiteY4" fmla="*/ 0 h 406400"/>
              <a:gd name="connsiteX5" fmla="*/ 76200 w 406400"/>
              <a:gd name="connsiteY5" fmla="*/ 0 h 406400"/>
              <a:gd name="connsiteX6" fmla="*/ 76200 w 406400"/>
              <a:gd name="connsiteY6" fmla="*/ 76200 h 406400"/>
              <a:gd name="connsiteX7" fmla="*/ 0 w 406400"/>
              <a:gd name="connsiteY7" fmla="*/ 76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76200" y="76200"/>
                </a:moveTo>
                <a:lnTo>
                  <a:pt x="406400" y="76200"/>
                </a:lnTo>
                <a:lnTo>
                  <a:pt x="406400" y="406400"/>
                </a:lnTo>
                <a:lnTo>
                  <a:pt x="76200" y="4064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2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7" name="MH_Entry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2912" y="4224571"/>
            <a:ext cx="3853352" cy="5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000" spc="300" dirty="0"/>
              <a:t>总结</a:t>
            </a:r>
            <a:endParaRPr lang="zh-CN" altLang="en-US" sz="2000" spc="300" dirty="0"/>
          </a:p>
        </p:txBody>
      </p:sp>
      <p:sp>
        <p:nvSpPr>
          <p:cNvPr id="38" name="MH_Number_2"/>
          <p:cNvSpPr/>
          <p:nvPr>
            <p:custDataLst>
              <p:tags r:id="rId6"/>
            </p:custDataLst>
          </p:nvPr>
        </p:nvSpPr>
        <p:spPr>
          <a:xfrm>
            <a:off x="3848105" y="4224571"/>
            <a:ext cx="419736" cy="419736"/>
          </a:xfrm>
          <a:custGeom>
            <a:avLst/>
            <a:gdLst>
              <a:gd name="connsiteX0" fmla="*/ 76200 w 406400"/>
              <a:gd name="connsiteY0" fmla="*/ 76200 h 406400"/>
              <a:gd name="connsiteX1" fmla="*/ 406400 w 406400"/>
              <a:gd name="connsiteY1" fmla="*/ 76200 h 406400"/>
              <a:gd name="connsiteX2" fmla="*/ 406400 w 406400"/>
              <a:gd name="connsiteY2" fmla="*/ 406400 h 406400"/>
              <a:gd name="connsiteX3" fmla="*/ 76200 w 406400"/>
              <a:gd name="connsiteY3" fmla="*/ 406400 h 406400"/>
              <a:gd name="connsiteX4" fmla="*/ 0 w 406400"/>
              <a:gd name="connsiteY4" fmla="*/ 0 h 406400"/>
              <a:gd name="connsiteX5" fmla="*/ 76200 w 406400"/>
              <a:gd name="connsiteY5" fmla="*/ 0 h 406400"/>
              <a:gd name="connsiteX6" fmla="*/ 76200 w 406400"/>
              <a:gd name="connsiteY6" fmla="*/ 76200 h 406400"/>
              <a:gd name="connsiteX7" fmla="*/ 0 w 406400"/>
              <a:gd name="connsiteY7" fmla="*/ 76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76200" y="76200"/>
                </a:moveTo>
                <a:lnTo>
                  <a:pt x="406400" y="76200"/>
                </a:lnTo>
                <a:lnTo>
                  <a:pt x="406400" y="406400"/>
                </a:lnTo>
                <a:lnTo>
                  <a:pt x="76200" y="406400"/>
                </a:lnTo>
                <a:close/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3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20390" y="200722"/>
            <a:ext cx="11151220" cy="685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kern="700" spc="-110" baseline="0">
                <a:solidFill>
                  <a:schemeClr val="accent1"/>
                </a:solidFill>
                <a:effectLst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en-US" altLang="zh-CN" sz="4000" smtClean="0">
                <a:latin typeface="+mj-lt"/>
                <a:ea typeface="+mj-ea"/>
              </a:rPr>
              <a:t>CONTENTS</a:t>
            </a:r>
            <a:endParaRPr lang="en-US" altLang="zh-CN" sz="4000" smtClean="0">
              <a:latin typeface="+mj-lt"/>
              <a:ea typeface="+mj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>
            <a:normAutofit/>
          </a:bodyPr>
          <a:lstStyle/>
          <a:p>
            <a:r>
              <a:rPr lang="zh-CN" altLang="en-US" dirty="0"/>
              <a:t>准备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dirty="0"/>
              <a:t>确认地点：易初莲花</a:t>
            </a:r>
            <a:endParaRPr lang="zh-CN" altLang="en-US" dirty="0"/>
          </a:p>
          <a:p>
            <a:pPr algn="l">
              <a:lnSpc>
                <a:spcPct val="200000"/>
              </a:lnSpc>
            </a:pPr>
            <a:r>
              <a:rPr lang="zh-CN" altLang="en-US" dirty="0"/>
              <a:t>确认时间：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16</a:t>
            </a:r>
            <a:r>
              <a:rPr lang="zh-CN" altLang="en-US" dirty="0"/>
              <a:t>号到</a:t>
            </a:r>
            <a:r>
              <a:rPr lang="en-US" altLang="zh-CN" dirty="0"/>
              <a:t>17</a:t>
            </a:r>
            <a:r>
              <a:rPr lang="zh-CN" altLang="en-US" dirty="0"/>
              <a:t>号</a:t>
            </a:r>
            <a:endParaRPr lang="zh-CN" altLang="en-US" dirty="0"/>
          </a:p>
          <a:p>
            <a:pPr algn="l">
              <a:lnSpc>
                <a:spcPct val="200000"/>
              </a:lnSpc>
            </a:pPr>
            <a:r>
              <a:rPr lang="zh-CN" altLang="en-US" dirty="0"/>
              <a:t>确认目标：中小型企业或商铺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48327" y="723106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过程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48327" y="2323306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lvl="0" indent="0">
              <a:buNone/>
              <a:defRPr sz="2000">
                <a:latin typeface="+mn-lt"/>
                <a:ea typeface="+mn-ea"/>
              </a:defRPr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 algn="l">
              <a:lnSpc>
                <a:spcPct val="160000"/>
              </a:lnSpc>
            </a:pPr>
            <a:r>
              <a:rPr lang="en-US" altLang="zh-CN" dirty="0">
                <a:sym typeface="+mn-ea"/>
              </a:rPr>
              <a:t>9</a:t>
            </a:r>
            <a:r>
              <a:rPr lang="zh-CN" altLang="en-US" dirty="0">
                <a:sym typeface="+mn-ea"/>
              </a:rPr>
              <a:t>月</a:t>
            </a:r>
            <a:r>
              <a:rPr lang="en-US" altLang="zh-CN" dirty="0">
                <a:sym typeface="+mn-ea"/>
              </a:rPr>
              <a:t>16</a:t>
            </a:r>
            <a:r>
              <a:rPr lang="zh-CN" altLang="en-US" dirty="0">
                <a:sym typeface="+mn-ea"/>
              </a:rPr>
              <a:t>号下午两点从学校出发</a:t>
            </a:r>
            <a:endParaRPr lang="zh-CN" altLang="en-US" dirty="0"/>
          </a:p>
          <a:p>
            <a:pPr marL="0" indent="0" algn="l">
              <a:lnSpc>
                <a:spcPct val="160000"/>
              </a:lnSpc>
              <a:buNone/>
            </a:pPr>
            <a:r>
              <a:rPr lang="zh-CN" altLang="en-US" dirty="0">
                <a:sym typeface="+mn-ea"/>
              </a:rPr>
              <a:t>在易初莲花找了许多的店铺，比如荼楼，餐馆，服装店等，但是都没有达成意向，找了一个多小时左右，都没有谈拢。然后，我们决定换地方，到了万家丽广场去寻找。</a:t>
            </a:r>
            <a:endParaRPr lang="zh-CN" altLang="en-US" dirty="0"/>
          </a:p>
        </p:txBody>
      </p:sp>
      <p:pic>
        <p:nvPicPr>
          <p:cNvPr id="5" name="图片 4" descr="6D37CDE49E777C54332239CA0B0824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40" y="1193800"/>
            <a:ext cx="5971540" cy="44792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242CF02FC1691337E86678CC69E15F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115" y="1188720"/>
            <a:ext cx="6040755" cy="44799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48327" y="723106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过程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8327" y="2323306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lvl="0" indent="0">
              <a:buNone/>
              <a:defRPr sz="2000">
                <a:latin typeface="+mn-lt"/>
                <a:ea typeface="+mn-ea"/>
              </a:defRPr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 algn="l">
              <a:lnSpc>
                <a:spcPct val="160000"/>
              </a:lnSpc>
            </a:pPr>
            <a:r>
              <a:rPr lang="zh-CN" altLang="en-US" dirty="0"/>
              <a:t>在万家丽广场找了近两个小时，情况大致是一样的，多数店家都不是很愿意相信我们，有一些刚开始还是有一点意向的，但是听到要签合同，马上就拒绝了，部分的就是说明天给我们答复，简简单单的敷衍过去。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35DBD3478CFE7881BBFDBCAA26D6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3040" y="1193800"/>
            <a:ext cx="5984240" cy="44888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48327" y="723106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过程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8327" y="2323306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lvl="0" indent="0">
              <a:buNone/>
              <a:defRPr sz="2000">
                <a:latin typeface="+mn-lt"/>
                <a:ea typeface="+mn-ea"/>
              </a:defRPr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 algn="l">
              <a:lnSpc>
                <a:spcPct val="160000"/>
              </a:lnSpc>
            </a:pPr>
            <a:r>
              <a:rPr lang="zh-CN" altLang="en-US" dirty="0"/>
              <a:t>在五一广场又寻找了多家，失败多次之后，意外的和一同寻找项目的</a:t>
            </a:r>
            <a:r>
              <a:rPr lang="en-US" altLang="zh-CN" dirty="0"/>
              <a:t>273</a:t>
            </a:r>
            <a:r>
              <a:rPr lang="zh-CN" altLang="en-US" dirty="0"/>
              <a:t>团队碰面了，我们一起总结一下失败的原因，一起交流经验。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D18C73872330B1EAE44E860F8C56C2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3040" y="1193800"/>
            <a:ext cx="5972810" cy="44799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48327" y="723106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过程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8327" y="2323306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lvl="0" indent="0">
              <a:buNone/>
              <a:defRPr sz="2000">
                <a:latin typeface="+mn-lt"/>
                <a:ea typeface="+mn-ea"/>
              </a:defRPr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 algn="l">
              <a:lnSpc>
                <a:spcPct val="160000"/>
              </a:lnSpc>
            </a:pPr>
            <a:r>
              <a:rPr lang="zh-CN" altLang="zh-CN" dirty="0"/>
              <a:t>最后抱着试一试的态度，我们走进了这家</a:t>
            </a:r>
            <a:r>
              <a:rPr lang="en-US" altLang="zh-CN" dirty="0"/>
              <a:t>--</a:t>
            </a:r>
            <a:r>
              <a:rPr lang="zh-CN" altLang="en-US" dirty="0"/>
              <a:t>凯旋门</a:t>
            </a:r>
            <a:r>
              <a:rPr lang="zh-CN" altLang="zh-CN" dirty="0"/>
              <a:t>婚嫁定制中心</a:t>
            </a:r>
            <a:endParaRPr lang="zh-CN" altLang="zh-CN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F2BCC9661CEB303F44A0CB75F7169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3040" y="1193800"/>
            <a:ext cx="5971540" cy="44792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48327" y="723106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过程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8327" y="2323306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0" lvl="0" indent="0">
              <a:buNone/>
              <a:defRPr sz="2000">
                <a:latin typeface="+mn-lt"/>
                <a:ea typeface="+mn-ea"/>
              </a:defRPr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 algn="l">
              <a:lnSpc>
                <a:spcPct val="160000"/>
              </a:lnSpc>
            </a:pPr>
            <a:r>
              <a:rPr lang="zh-CN" altLang="zh-CN" dirty="0"/>
              <a:t>向这家店的主管表明我们的来意和目的之后，终于达成了初步的意向；之后的细节还需要在多加交流沟通才能完成，于是我们互换了联系方式，方便以后商谈。</a:t>
            </a:r>
            <a:endParaRPr lang="en-US" altLang="zh-CN" dirty="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245870"/>
            <a:ext cx="5332730" cy="36480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418070" y="1245870"/>
            <a:ext cx="3711575" cy="2730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defPPr>
              <a:defRPr lang="zh-CN"/>
            </a:defPPr>
            <a:lvl1pPr marL="0" lvl="0" indent="0">
              <a:buNone/>
              <a:defRPr sz="1800">
                <a:latin typeface="+mn-lt"/>
                <a:ea typeface="+mn-ea"/>
              </a:defRPr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r>
              <a:rPr lang="zh-CN" altLang="zh-CN" dirty="0"/>
              <a:t>通过这次的社会实践，我们明白了自己有很多的不足，特别是语言交流方面，如果别人没有耐心听你讲下去，任何项目都谈不成，也明白了谈成一个项目是要考虑很多方面的因素的。</a:t>
            </a:r>
            <a:r>
              <a:rPr lang="en-US" altLang="zh-CN" dirty="0"/>
              <a:t>		</a:t>
            </a:r>
            <a:endParaRPr lang="en-US" altLang="zh-CN" dirty="0"/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560001" y="246636"/>
            <a:ext cx="9082800" cy="939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zh-CN"/>
            </a:defPPr>
            <a:lvl1pPr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总结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0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612"/>
  <p:tag name="MH_LIBRARY" val="CONTENTS"/>
  <p:tag name="MH_TYPE" val="NUMBER"/>
  <p:tag name="ID" val="547112"/>
  <p:tag name="MH_ORDER" val="2"/>
  <p:tag name="KSO_WM_UNIT_TYPE" val="l_i"/>
  <p:tag name="KSO_WM_UNIT_INDEX" val="1_2"/>
  <p:tag name="KSO_WM_UNIT_ID" val="custom160402_8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103"/>
  <p:tag name="MH_LIBRARY" val="CONTENTS"/>
  <p:tag name="MH_TYPE" val="ENTRY"/>
  <p:tag name="ID" val="547112"/>
  <p:tag name="MH_ORDER" val="1"/>
  <p:tag name="KSO_WM_UNIT_TYPE" val="l_h_f"/>
  <p:tag name="KSO_WM_UNIT_INDEX" val="1_3_1"/>
  <p:tag name="KSO_WM_UNIT_ID" val="custom160402_8*l_h_f*1_3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612"/>
  <p:tag name="MH_LIBRARY" val="CONTENTS"/>
  <p:tag name="MH_TYPE" val="NUMBER"/>
  <p:tag name="ID" val="547112"/>
  <p:tag name="MH_ORDER" val="2"/>
  <p:tag name="KSO_WM_UNIT_TYPE" val="l_i"/>
  <p:tag name="KSO_WM_UNIT_INDEX" val="1_3"/>
  <p:tag name="KSO_WM_UNIT_ID" val="custom160402_8*l_i*1_3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8*a*1"/>
  <p:tag name="KSO_WM_UNIT_CLEAR" val="1"/>
  <p:tag name="KSO_WM_UNIT_LAYERLEVEL" val="1"/>
  <p:tag name="KSO_WM_UNIT_VALUE" val="23"/>
  <p:tag name="KSO_WM_UNIT_ISCONTENTSTITLE" val="1"/>
  <p:tag name="KSO_WM_UNIT_HIGHLIGHT" val="0"/>
  <p:tag name="KSO_WM_UNIT_COMPATIBLE" val="0"/>
  <p:tag name="KSO_WM_UNIT_PRESET_TEXT" val="CONTENTS"/>
</p:tagLst>
</file>

<file path=ppt/tags/tag14.xml><?xml version="1.0" encoding="utf-8"?>
<p:tagLst xmlns:p="http://schemas.openxmlformats.org/presentationml/2006/main">
  <p:tag name="MH" val="20150429103103"/>
  <p:tag name="MH_LIBRARY" val="CONTENTS"/>
  <p:tag name="MH_AUTOCOLOR" val="TRUE"/>
  <p:tag name="MH_TYPE" val="CONTENTS"/>
  <p:tag name="ID" val="547112"/>
  <p:tag name="KSO_WM_TEMPLATE_CATEGORY" val="custom"/>
  <p:tag name="KSO_WM_TEMPLATE_INDEX" val="160402"/>
  <p:tag name="KSO_WM_TAG_VERSION" val="1.0"/>
  <p:tag name="KSO_WM_SLIDE_ID" val="custom160402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2*f*1"/>
  <p:tag name="KSO_WM_UNIT_CLEAR" val="1"/>
  <p:tag name="KSO_WM_UNIT_LAYERLEVEL" val="1"/>
  <p:tag name="KSO_WM_UNIT_VALUE" val="198"/>
  <p:tag name="KSO_WM_UNIT_HIGHLIGHT" val="0"/>
  <p:tag name="KSO_WM_UNIT_COMPATIBLE" val="0"/>
  <p:tag name="KSO_WM_UNIT_PRESET_TEXT_INDEX" val="5"/>
  <p:tag name="KSO_WM_UNIT_PRESET_TEXT_LEN" val="232"/>
</p:tagLst>
</file>

<file path=ppt/tags/tag17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95"/>
  <p:tag name="KSO_WM_SLIDE_SIZE" val="828*358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125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02"/>
</p:tagLst>
</file>

<file path=ppt/tags/tag20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7*58"/>
  <p:tag name="KSO_WM_SLIDE_SIZE" val="826*425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125"/>
</p:tagLst>
</file>

<file path=ppt/tags/tag23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7*58"/>
  <p:tag name="KSO_WM_SLIDE_SIZE" val="826*425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125"/>
</p:tagLst>
</file>

<file path=ppt/tags/tag26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7*58"/>
  <p:tag name="KSO_WM_SLIDE_SIZE" val="826*425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125"/>
</p:tagLst>
</file>

<file path=ppt/tags/tag29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7*58"/>
  <p:tag name="KSO_WM_SLIDE_SIZE" val="826*425"/>
</p:tagLst>
</file>

<file path=ppt/tags/tag3.xml><?xml version="1.0" encoding="utf-8"?>
<p:tagLst xmlns:p="http://schemas.openxmlformats.org/presentationml/2006/main">
  <p:tag name="KSO_WM_TEMPLATE_THUMBS_INDEX" val="1、9、12、16、19、20、24、27、28"/>
  <p:tag name="KSO_WM_TEMPLATE_CATEGORY" val="custom"/>
  <p:tag name="KSO_WM_TEMPLATE_INDEX" val="160402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125"/>
</p:tagLst>
</file>

<file path=ppt/tags/tag32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7*58"/>
  <p:tag name="KSO_WM_SLIDE_SIZE" val="826*425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d"/>
  <p:tag name="KSO_WM_UNIT_INDEX" val="1"/>
  <p:tag name="KSO_WM_UNIT_ID" val="custom160402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f"/>
  <p:tag name="KSO_WM_UNIT_INDEX" val="1"/>
  <p:tag name="KSO_WM_UNIT_ID" val="custom160402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.xml><?xml version="1.0" encoding="utf-8"?>
<p:tagLst xmlns:p="http://schemas.openxmlformats.org/presentationml/2006/main">
  <p:tag name="KSO_WM_TEMPLATE_CATEGORY" val="custom"/>
  <p:tag name="KSO_WM_TEMPLATE_INDEX" val="160402"/>
  <p:tag name="KSO_WM_TAG_VERSION" val="1.0"/>
  <p:tag name="KSO_WM_SLIDE_ID" val="custom160402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98"/>
  <p:tag name="KSO_WM_SLIDE_SIZE" val="716*408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2*a*1"/>
  <p:tag name="KSO_WM_UNIT_CLEAR" val="1"/>
  <p:tag name="KSO_WM_UNIT_LAYERLEVEL" val="1"/>
  <p:tag name="KSO_WM_UNIT_VALUE" val="3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b"/>
  <p:tag name="KSO_WM_UNIT_INDEX" val="1"/>
  <p:tag name="KSO_WM_UNIT_ID" val="custom160402_12*b*1"/>
  <p:tag name="KSO_WM_UNIT_CLEAR" val="1"/>
  <p:tag name="KSO_WM_UNIT_LAYERLEVEL" val="1"/>
  <p:tag name="KSO_WM_UNIT_VALUE" val="5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9.xml><?xml version="1.0" encoding="utf-8"?>
<p:tagLst xmlns:p="http://schemas.openxmlformats.org/presentationml/2006/main">
  <p:tag name="MH" val="20150429103103"/>
  <p:tag name="MH_LIBRARY" val="CONTENTS"/>
  <p:tag name="MH_AUTOCOLOR" val="TRUE"/>
  <p:tag name="MH_TYPE" val="SECTION"/>
  <p:tag name="ID" val="547112"/>
  <p:tag name="KSO_WM_TEMPLATE_CATEGORY" val="custom"/>
  <p:tag name="KSO_WM_TEMPLATE_INDEX" val="160402"/>
  <p:tag name="KSO_WM_TAG_VERSION" val="1.0"/>
  <p:tag name="KSO_WM_SLIDE_ID" val="custom160402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b"/>
  <p:tag name="KSO_WM_UNIT_INDEX" val="1"/>
  <p:tag name="KSO_WM_UNIT_ID" val="custom160402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THUMBS_INDEX" val="1、9、12、16、19、20、24、27、28"/>
  <p:tag name="KSO_WM_TEMPLATE_CATEGORY" val="custom"/>
  <p:tag name="KSO_WM_TEMPLATE_INDEX" val="160402"/>
  <p:tag name="KSO_WM_TAG_VERSION" val="1.0"/>
  <p:tag name="KSO_WM_SLIDE_ID" val="custom16040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103"/>
  <p:tag name="MH_LIBRARY" val="CONTENTS"/>
  <p:tag name="MH_TYPE" val="ENTRY"/>
  <p:tag name="ID" val="547112"/>
  <p:tag name="MH_ORDER" val="1"/>
  <p:tag name="KSO_WM_UNIT_TYPE" val="l_h_f"/>
  <p:tag name="KSO_WM_UNIT_INDEX" val="1_1_1"/>
  <p:tag name="KSO_WM_UNIT_ID" val="custom160402_8*l_h_f*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612"/>
  <p:tag name="MH_LIBRARY" val="CONTENTS"/>
  <p:tag name="MH_TYPE" val="NUMBER"/>
  <p:tag name="ID" val="547112"/>
  <p:tag name="MH_ORDER" val="2"/>
  <p:tag name="KSO_WM_UNIT_TYPE" val="l_i"/>
  <p:tag name="KSO_WM_UNIT_INDEX" val="1_1"/>
  <p:tag name="KSO_WM_UNIT_ID" val="custom160402_8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MH" val="20150429103103"/>
  <p:tag name="MH_LIBRARY" val="CONTENTS"/>
  <p:tag name="MH_TYPE" val="ENTRY"/>
  <p:tag name="ID" val="547112"/>
  <p:tag name="MH_ORDER" val="1"/>
  <p:tag name="KSO_WM_UNIT_TYPE" val="l_h_f"/>
  <p:tag name="KSO_WM_UNIT_INDEX" val="1_2_1"/>
  <p:tag name="KSO_WM_UNIT_ID" val="custom160402_8*l_h_f*1_2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A000120140530A02PPBG">
  <a:themeElements>
    <a:clrScheme name="160114.114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358CC1"/>
      </a:accent1>
      <a:accent2>
        <a:srgbClr val="2D9C9F"/>
      </a:accent2>
      <a:accent3>
        <a:srgbClr val="A4C37B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WPS 演示</Application>
  <PresentationFormat>宽屏</PresentationFormat>
  <Paragraphs>54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A000120140530A02PPBG</vt:lpstr>
      <vt:lpstr>启扬团队企业网站</vt:lpstr>
      <vt:lpstr>PowerPoint 演示文稿</vt:lpstr>
      <vt:lpstr>LOREM IPSUM DOLOR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LOREM IPSUM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2017-09-19T07:45:00Z</dcterms:created>
  <dcterms:modified xsi:type="dcterms:W3CDTF">2017-09-19T14:31:02Z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