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2" r:id="rId6"/>
    <p:sldId id="265" r:id="rId7"/>
    <p:sldId id="260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38656;&#27714;&#25991;&#26723;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409328"/>
          </a:xfrm>
        </p:spPr>
        <p:txBody>
          <a:bodyPr/>
          <a:lstStyle/>
          <a:p>
            <a:pPr algn="ctr"/>
            <a:r>
              <a:rPr lang="en-US" altLang="zh-CN" dirty="0" err="1" smtClean="0"/>
              <a:t>DW.Team</a:t>
            </a:r>
            <a:r>
              <a:rPr lang="zh-CN" altLang="en-US" dirty="0" smtClean="0"/>
              <a:t>实践报告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5085184"/>
            <a:ext cx="7854696" cy="760048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组员：黄蓉、李明慧、向晶奉、薛喜、蒲永杰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2015-9-18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8929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5936" y="692696"/>
            <a:ext cx="1224136" cy="7109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hlinkClick r:id="rId2" action="ppaction://hlinksldjump"/>
              </a:rPr>
              <a:t>联系商家</a:t>
            </a:r>
            <a:endParaRPr lang="en-US" altLang="zh-CN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hlinkClick r:id="rId3" action="ppaction://hlinksldjump"/>
              </a:rPr>
              <a:t>会议过程</a:t>
            </a:r>
            <a:endParaRPr lang="en-US" altLang="zh-CN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hlinkClick r:id="rId4" action="ppaction://hlinksldjump"/>
              </a:rPr>
              <a:t>需求文档</a:t>
            </a:r>
            <a:endParaRPr lang="en-US" altLang="zh-CN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hlinkClick r:id="rId5" action="ppaction://hlinksldjump"/>
              </a:rPr>
              <a:t>总结</a:t>
            </a:r>
            <a:endParaRPr lang="en-US" altLang="zh-CN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619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联系商家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357616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确认客户有时间</a:t>
            </a:r>
            <a:endParaRPr lang="en-US" altLang="zh-CN" sz="2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说明书写需求文档的意图</a:t>
            </a:r>
            <a:endParaRPr lang="en-US" altLang="zh-CN" sz="2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8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j-ea"/>
              </a:rPr>
              <a:t>会议过程</a:t>
            </a:r>
            <a:endParaRPr lang="zh-CN" altLang="en-US" dirty="0"/>
          </a:p>
        </p:txBody>
      </p:sp>
      <p:pic>
        <p:nvPicPr>
          <p:cNvPr id="2050" name="Picture 2" descr="C:\Users\Administrator\Desktop\F[EEK3PV2WE2OUCI$Q$WKCU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1556792"/>
            <a:ext cx="7416824" cy="506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86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__U0IBBZ4CDI5]Y_6$QOK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220224" cy="405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j-ea"/>
              </a:rPr>
              <a:t>会议过程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1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j-ea"/>
              </a:rPr>
              <a:t>会议过程</a:t>
            </a:r>
            <a:endParaRPr lang="zh-CN" altLang="en-US" dirty="0"/>
          </a:p>
        </p:txBody>
      </p:sp>
      <p:pic>
        <p:nvPicPr>
          <p:cNvPr id="2" name="Picture 2" descr="C:\Users\Administrator\Desktop\]SEOL80SYX1CP$$V@$3PK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67521"/>
            <a:ext cx="7920880" cy="444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1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file"/>
              </a:rPr>
              <a:t>需求文档</a:t>
            </a:r>
            <a:endParaRPr lang="en-US" altLang="zh-CN" sz="2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j-ea"/>
              </a:rPr>
              <a:t>需求文档</a:t>
            </a:r>
            <a:endParaRPr lang="en-US" altLang="zh-CN" dirty="0">
              <a:solidFill>
                <a:schemeClr val="accent3">
                  <a:lumMod val="75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39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645648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一定要了解清楚客户的情况</a:t>
            </a:r>
            <a:endParaRPr lang="en-US" altLang="zh-CN" sz="2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最好多找几家有意向做网站的公司</a:t>
            </a:r>
            <a:endParaRPr lang="en-US" altLang="zh-CN" sz="2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6120680" cy="63668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39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</TotalTime>
  <Words>66</Words>
  <Application>Microsoft Office PowerPoint</Application>
  <PresentationFormat>全屏显示(4:3)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流畅</vt:lpstr>
      <vt:lpstr>DW.Team实践报告</vt:lpstr>
      <vt:lpstr>目录</vt:lpstr>
      <vt:lpstr>联系商家</vt:lpstr>
      <vt:lpstr>会议过程</vt:lpstr>
      <vt:lpstr>会议过程</vt:lpstr>
      <vt:lpstr>会议过程</vt:lpstr>
      <vt:lpstr>需求文档</vt:lpstr>
      <vt:lpstr>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DW.Team实践报告</dc:title>
  <dc:creator>Administrator</dc:creator>
  <cp:lastModifiedBy>Windows 用户</cp:lastModifiedBy>
  <cp:revision>16</cp:revision>
  <dcterms:created xsi:type="dcterms:W3CDTF">2015-09-21T00:07:14Z</dcterms:created>
  <dcterms:modified xsi:type="dcterms:W3CDTF">2015-11-10T06:29:32Z</dcterms:modified>
</cp:coreProperties>
</file>