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8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71" r:id="rId14"/>
    <p:sldId id="272" r:id="rId15"/>
    <p:sldId id="261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2015/11/10 Tuesday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&#20998;&#39029;&#20195;&#30721;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5.xml"/><Relationship Id="rId4" Type="http://schemas.openxmlformats.org/officeDocument/2006/relationships/hyperlink" Target="&#33406;&#33310;&#20465;&#20048;&#37096;&#38656;&#27714;&#25991;&#26723;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39318;&#39029;&#20195;&#30721;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35774;&#35745;&#22270;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09328"/>
          </a:xfrm>
        </p:spPr>
        <p:txBody>
          <a:bodyPr/>
          <a:lstStyle/>
          <a:p>
            <a:pPr algn="ctr"/>
            <a:r>
              <a:rPr lang="en-US" altLang="zh-CN" dirty="0" err="1" smtClean="0"/>
              <a:t>DW.Team</a:t>
            </a:r>
            <a:r>
              <a:rPr lang="zh-CN" altLang="en-US" dirty="0" smtClean="0"/>
              <a:t>实践报告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7854696" cy="760048"/>
          </a:xfrm>
        </p:spPr>
        <p:txBody>
          <a:bodyPr>
            <a:noAutofit/>
          </a:bodyPr>
          <a:lstStyle/>
          <a:p>
            <a:r>
              <a:rPr lang="zh-CN" altLang="en-US" sz="1800" dirty="0" smtClean="0"/>
              <a:t>组员：黄蓉、李明慧、向晶奉、薛喜、蒲永杰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2015-11-8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892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6146" name="Picture 2" descr="C:\Users\Administrator\Desktop\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24744"/>
            <a:ext cx="3295650" cy="505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4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7170" name="Picture 2" descr="C:\Users\Administrator\Desktop\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908720"/>
            <a:ext cx="3171825" cy="530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4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8194" name="Picture 2" descr="C:\Users\Administrator\Desktop\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908720"/>
            <a:ext cx="331470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4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书写分页代码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9600" y="2087880"/>
            <a:ext cx="8229600" cy="26456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 action="ppaction://hlinkfile"/>
              </a:rPr>
              <a:t>书写代码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20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遇到的问题及解决方法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9600" y="2087880"/>
            <a:ext cx="8229600" cy="26456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762000" y="2240280"/>
            <a:ext cx="8229600" cy="26456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设置了浮动并没有用（未解决）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定位后鼠标经过位置不对（未解决）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命名不准确 导致查错混乱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图像大小高度设置不准确（反复查看计算最大图片大小）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790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9600" y="2087880"/>
            <a:ext cx="8229600" cy="26456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写代码的时候要细心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命名一定要是和内容对应的英文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反复查看计算最大图片</a:t>
            </a:r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大小，仔细认真特别重要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39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95936" y="692696"/>
            <a:ext cx="1224136" cy="71095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2" action="ppaction://hlinksldjump"/>
              </a:rPr>
              <a:t>修改</a:t>
            </a:r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2" action="ppaction://hlinksldjump"/>
              </a:rPr>
              <a:t>首页代码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3" action="ppaction://hlinksldjump"/>
              </a:rPr>
              <a:t>分</a:t>
            </a:r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3" action="ppaction://hlinksldjump"/>
              </a:rPr>
              <a:t>页设计图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  <a:hlinkClick r:id="rId4" action="ppaction://hlinkfile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5" action="ppaction://hlinksldjump"/>
              </a:rPr>
              <a:t>小组讨论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  <a:hlinkClick r:id="rId6" action="ppaction://hlinksldjump"/>
            </a:endParaRPr>
          </a:p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7" action="ppaction://hlinksldjump"/>
              </a:rPr>
              <a:t>书写分页</a:t>
            </a:r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7" action="ppaction://hlinksldjump"/>
              </a:rPr>
              <a:t>代码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  <a:hlinkClick r:id="rId6" action="ppaction://hlinksldjump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8" action="ppaction://hlinksldjump"/>
              </a:rPr>
              <a:t>遇到的问题及解决方法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  <a:hlinkClick r:id="rId6" action="ppaction://hlinksldjump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6" action="ppaction://hlinksldjump"/>
              </a:rPr>
              <a:t>总结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6198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latin typeface="+mj-ea"/>
              </a:rPr>
              <a:t>修改首页代码</a:t>
            </a:r>
            <a:endParaRPr lang="en-US" altLang="zh-CN" dirty="0">
              <a:latin typeface="+mj-ea"/>
            </a:endParaRPr>
          </a:p>
        </p:txBody>
      </p:sp>
      <p:pic>
        <p:nvPicPr>
          <p:cNvPr id="1026" name="Picture 2" descr="C:\Users\Administrator\Desktop\C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64" y="3367080"/>
            <a:ext cx="9334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内容占位符 2"/>
          <p:cNvSpPr txBox="1">
            <a:spLocks/>
          </p:cNvSpPr>
          <p:nvPr/>
        </p:nvSpPr>
        <p:spPr>
          <a:xfrm>
            <a:off x="609600" y="2087880"/>
            <a:ext cx="8229600" cy="26456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 action="ppaction://hlinkfile"/>
              </a:rPr>
              <a:t>修改代码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686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分</a:t>
            </a:r>
            <a:r>
              <a:rPr lang="zh-CN" altLang="en-US" dirty="0" smtClean="0"/>
              <a:t>页设计图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9600" y="2087880"/>
            <a:ext cx="8229600" cy="26456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 action="ppaction://hlinkfile"/>
              </a:rPr>
              <a:t>设计图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35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1026" name="Picture 2" descr="C:\Users\Administrator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050" y="1268760"/>
            <a:ext cx="3371850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0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2050" name="Picture 2" descr="C:\Users\Administrator\Desktop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124744"/>
            <a:ext cx="348615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4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3074" name="Picture 2" descr="C:\Users\Administrator\Desktop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980728"/>
            <a:ext cx="3038475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4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4098" name="Picture 2" descr="C:\Users\Administrator\Desktop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163" y="1158875"/>
            <a:ext cx="3343275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4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5122" name="Picture 2" descr="C:\Users\Administrator\Desktop\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736" y="1052736"/>
            <a:ext cx="32385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4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337</TotalTime>
  <Words>140</Words>
  <Application>Microsoft Office PowerPoint</Application>
  <PresentationFormat>全屏显示(4:3)</PresentationFormat>
  <Paragraphs>34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流畅</vt:lpstr>
      <vt:lpstr>DW.Team实践报告</vt:lpstr>
      <vt:lpstr>目录</vt:lpstr>
      <vt:lpstr>修改首页代码</vt:lpstr>
      <vt:lpstr>分页设计图</vt:lpstr>
      <vt:lpstr>小组讨论</vt:lpstr>
      <vt:lpstr>小组讨论</vt:lpstr>
      <vt:lpstr>小组讨论</vt:lpstr>
      <vt:lpstr>小组讨论</vt:lpstr>
      <vt:lpstr>小组讨论</vt:lpstr>
      <vt:lpstr>小组讨论</vt:lpstr>
      <vt:lpstr>小组讨论</vt:lpstr>
      <vt:lpstr>小组讨论</vt:lpstr>
      <vt:lpstr>书写分页代码</vt:lpstr>
      <vt:lpstr>遇到的问题及解决方法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DW.Team实践报告</dc:title>
  <dc:creator>Administrator</dc:creator>
  <cp:lastModifiedBy>Microsoft</cp:lastModifiedBy>
  <cp:revision>38</cp:revision>
  <dcterms:created xsi:type="dcterms:W3CDTF">2015-09-21T00:07:14Z</dcterms:created>
  <dcterms:modified xsi:type="dcterms:W3CDTF">2015-11-10T04:05:21Z</dcterms:modified>
</cp:coreProperties>
</file>